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214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6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28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66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3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94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87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34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4908-5BDA-494C-A0E0-552913266D08}" type="datetimeFigureOut">
              <a:rPr lang="fr-FR" smtClean="0"/>
              <a:t>06/10/2021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FEF40-B383-4806-9479-4F6BA206F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3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90092"/>
              </p:ext>
            </p:extLst>
          </p:nvPr>
        </p:nvGraphicFramePr>
        <p:xfrm>
          <a:off x="29028" y="27798"/>
          <a:ext cx="11099082" cy="65834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419824187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1971344661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2410038377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2514431979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860944259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3980261237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305187619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3091298699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1168632259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669138995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974587142"/>
                    </a:ext>
                  </a:extLst>
                </a:gridCol>
                <a:gridCol w="894462">
                  <a:extLst>
                    <a:ext uri="{9D8B030D-6E8A-4147-A177-3AD203B41FA5}">
                      <a16:colId xmlns:a16="http://schemas.microsoft.com/office/drawing/2014/main" val="295041165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56210584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fr-F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fr-F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fr-FR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257698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Pos</a:t>
                      </a:r>
                    </a:p>
                    <a:p>
                      <a:r>
                        <a:rPr lang="fr-FR" sz="1400" b="1" dirty="0" smtClean="0"/>
                        <a:t>(</a:t>
                      </a:r>
                      <a:r>
                        <a:rPr lang="fr-FR" sz="1400" b="1" dirty="0" err="1" smtClean="0"/>
                        <a:t>optional</a:t>
                      </a:r>
                      <a:r>
                        <a:rPr lang="fr-FR" sz="1400" b="1" dirty="0" smtClean="0"/>
                        <a:t>)</a:t>
                      </a:r>
                      <a:endParaRPr lang="fr-FR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98815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B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fr-FR" sz="1400" b="1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optional</a:t>
                      </a:r>
                      <a:r>
                        <a:rPr kumimoji="0" lang="fr-FR" sz="1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fr-F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27736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C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800000"/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800000"/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fr-FR" sz="1400" b="1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optional</a:t>
                      </a:r>
                      <a:r>
                        <a:rPr kumimoji="0" lang="fr-FR" sz="1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)</a:t>
                      </a:r>
                      <a:endParaRPr lang="fr-FR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29265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D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14701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E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735991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F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Gene A</a:t>
                      </a:r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341163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G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Input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IP2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800000"/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solidFill>
                            <a:srgbClr val="800000"/>
                          </a:solidFill>
                        </a:rPr>
                        <a:t>Neg</a:t>
                      </a:r>
                      <a:endParaRPr lang="fr-FR" b="1" dirty="0" smtClean="0">
                        <a:solidFill>
                          <a:srgbClr val="800000"/>
                        </a:solidFill>
                      </a:endParaRP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13589"/>
                  </a:ext>
                </a:extLst>
              </a:tr>
              <a:tr h="777213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H</a:t>
                      </a:r>
                      <a:endParaRPr lang="fr-FR" sz="20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Std-1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Std-2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Std-3</a:t>
                      </a:r>
                    </a:p>
                    <a:p>
                      <a:r>
                        <a:rPr lang="fr-FR" b="1" dirty="0" smtClean="0">
                          <a:solidFill>
                            <a:srgbClr val="800000"/>
                          </a:solidFill>
                        </a:rPr>
                        <a:t>Gene B</a:t>
                      </a:r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59236"/>
                  </a:ext>
                </a:extLst>
              </a:tr>
            </a:tbl>
          </a:graphicData>
        </a:graphic>
      </p:graphicFrame>
      <p:sp>
        <p:nvSpPr>
          <p:cNvPr id="6" name="Parenthèse fermante 5"/>
          <p:cNvSpPr/>
          <p:nvPr/>
        </p:nvSpPr>
        <p:spPr>
          <a:xfrm>
            <a:off x="11582401" y="464457"/>
            <a:ext cx="203200" cy="307702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" name="Parenthèse fermante 6"/>
          <p:cNvSpPr/>
          <p:nvPr/>
        </p:nvSpPr>
        <p:spPr>
          <a:xfrm>
            <a:off x="11582401" y="3541486"/>
            <a:ext cx="203200" cy="3077029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Parenthèse fermante 7"/>
          <p:cNvSpPr/>
          <p:nvPr/>
        </p:nvSpPr>
        <p:spPr>
          <a:xfrm>
            <a:off x="11181083" y="464456"/>
            <a:ext cx="216000" cy="14760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Parenthèse fermante 8"/>
          <p:cNvSpPr/>
          <p:nvPr/>
        </p:nvSpPr>
        <p:spPr>
          <a:xfrm>
            <a:off x="11168283" y="2002971"/>
            <a:ext cx="216000" cy="14760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Parenthèse fermante 9"/>
          <p:cNvSpPr/>
          <p:nvPr/>
        </p:nvSpPr>
        <p:spPr>
          <a:xfrm>
            <a:off x="11193883" y="3537245"/>
            <a:ext cx="216000" cy="14760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Parenthèse fermante 10"/>
          <p:cNvSpPr/>
          <p:nvPr/>
        </p:nvSpPr>
        <p:spPr>
          <a:xfrm>
            <a:off x="11181083" y="5075760"/>
            <a:ext cx="216000" cy="14760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3" name="ZoneTexte 12"/>
          <p:cNvSpPr txBox="1"/>
          <p:nvPr/>
        </p:nvSpPr>
        <p:spPr>
          <a:xfrm rot="5400000">
            <a:off x="10958628" y="1020685"/>
            <a:ext cx="11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Student</a:t>
            </a:r>
            <a:r>
              <a:rPr lang="fr-FR" b="1" dirty="0" smtClean="0"/>
              <a:t> 1</a:t>
            </a:r>
            <a:endParaRPr lang="fr-FR" b="1" dirty="0"/>
          </a:p>
        </p:txBody>
      </p:sp>
      <p:sp>
        <p:nvSpPr>
          <p:cNvPr id="14" name="ZoneTexte 13"/>
          <p:cNvSpPr txBox="1"/>
          <p:nvPr/>
        </p:nvSpPr>
        <p:spPr>
          <a:xfrm rot="5400000">
            <a:off x="10971428" y="2554184"/>
            <a:ext cx="11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Student</a:t>
            </a:r>
            <a:r>
              <a:rPr lang="fr-FR" b="1" dirty="0" smtClean="0"/>
              <a:t> 2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 rot="5400000">
            <a:off x="11015207" y="4093475"/>
            <a:ext cx="11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Student</a:t>
            </a:r>
            <a:r>
              <a:rPr lang="fr-FR" b="1" dirty="0" smtClean="0"/>
              <a:t> 1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 rot="5400000">
            <a:off x="11028007" y="5626974"/>
            <a:ext cx="11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Student</a:t>
            </a:r>
            <a:r>
              <a:rPr lang="fr-FR" b="1" dirty="0" smtClean="0"/>
              <a:t> 2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 rot="5400000">
            <a:off x="11599252" y="1818306"/>
            <a:ext cx="73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Pair X</a:t>
            </a:r>
            <a:endParaRPr lang="fr-FR" b="1" dirty="0"/>
          </a:p>
        </p:txBody>
      </p:sp>
      <p:sp>
        <p:nvSpPr>
          <p:cNvPr id="19" name="ZoneTexte 18"/>
          <p:cNvSpPr txBox="1"/>
          <p:nvPr/>
        </p:nvSpPr>
        <p:spPr>
          <a:xfrm rot="5400000">
            <a:off x="11605412" y="4895335"/>
            <a:ext cx="72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Pair 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056560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284</Words>
  <Application>Microsoft Office PowerPoint</Application>
  <PresentationFormat>Grand écran</PresentationFormat>
  <Paragraphs>192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3</cp:revision>
  <dcterms:created xsi:type="dcterms:W3CDTF">2021-10-06T07:09:35Z</dcterms:created>
  <dcterms:modified xsi:type="dcterms:W3CDTF">2021-10-06T07:51:24Z</dcterms:modified>
</cp:coreProperties>
</file>