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6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34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239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8575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6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082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37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604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26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669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0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25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BDC53-762E-4A9D-8C96-E057D7196CAC}" type="datetimeFigureOut">
              <a:rPr lang="fr-FR" smtClean="0"/>
              <a:t>29/09/2022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C057B-EBF5-431A-888C-59C0FDBD5E6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9207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230" y="3099233"/>
            <a:ext cx="517171" cy="1116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34" y="3099233"/>
            <a:ext cx="517171" cy="1116000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347" y="3099233"/>
            <a:ext cx="517171" cy="1116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552" y="1003546"/>
            <a:ext cx="552527" cy="1143160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84579" y="1359634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056" y="1003546"/>
            <a:ext cx="552527" cy="1143160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3141083" y="1359633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669" y="1003546"/>
            <a:ext cx="552527" cy="114316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3941696" y="1359632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sp>
        <p:nvSpPr>
          <p:cNvPr id="14" name="ZoneTexte 13"/>
          <p:cNvSpPr txBox="1"/>
          <p:nvPr/>
        </p:nvSpPr>
        <p:spPr>
          <a:xfrm>
            <a:off x="2296414" y="76328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Input</a:t>
            </a:r>
            <a:endParaRPr lang="fr-FR" dirty="0"/>
          </a:p>
        </p:txBody>
      </p:sp>
      <p:sp>
        <p:nvSpPr>
          <p:cNvPr id="15" name="ZoneTexte 14"/>
          <p:cNvSpPr txBox="1"/>
          <p:nvPr/>
        </p:nvSpPr>
        <p:spPr>
          <a:xfrm>
            <a:off x="3156311" y="76328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IP1</a:t>
            </a:r>
            <a:endParaRPr lang="fr-FR" dirty="0"/>
          </a:p>
        </p:txBody>
      </p:sp>
      <p:sp>
        <p:nvSpPr>
          <p:cNvPr id="16" name="ZoneTexte 15"/>
          <p:cNvSpPr txBox="1"/>
          <p:nvPr/>
        </p:nvSpPr>
        <p:spPr>
          <a:xfrm>
            <a:off x="3956924" y="76328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IP2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 flipH="1">
            <a:off x="2638814" y="2147776"/>
            <a:ext cx="2" cy="57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>
            <a:off x="3395319" y="2147776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flipH="1">
            <a:off x="4195932" y="2147776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4428367" y="2174166"/>
            <a:ext cx="1984839" cy="52322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sz="1400" dirty="0" smtClean="0"/>
              <a:t>1:5 dilution of an </a:t>
            </a:r>
            <a:r>
              <a:rPr lang="fr-FR" sz="1400" dirty="0" err="1" smtClean="0"/>
              <a:t>aliquot</a:t>
            </a:r>
            <a:endParaRPr lang="fr-FR" sz="1400" dirty="0" smtClean="0"/>
          </a:p>
          <a:p>
            <a:r>
              <a:rPr lang="fr-FR" sz="1400" dirty="0" smtClean="0"/>
              <a:t>6 µl + 24 µl H</a:t>
            </a:r>
            <a:r>
              <a:rPr lang="fr-FR" sz="1400" baseline="-25000" dirty="0" smtClean="0"/>
              <a:t>2</a:t>
            </a:r>
            <a:r>
              <a:rPr lang="fr-FR" sz="1400" dirty="0" smtClean="0"/>
              <a:t>O</a:t>
            </a:r>
            <a:endParaRPr lang="fr-FR" sz="1400" dirty="0"/>
          </a:p>
        </p:txBody>
      </p:sp>
      <p:sp>
        <p:nvSpPr>
          <p:cNvPr id="27" name="ZoneTexte 26"/>
          <p:cNvSpPr txBox="1"/>
          <p:nvPr/>
        </p:nvSpPr>
        <p:spPr>
          <a:xfrm>
            <a:off x="2384579" y="34439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sp>
        <p:nvSpPr>
          <p:cNvPr id="28" name="ZoneTexte 27"/>
          <p:cNvSpPr txBox="1"/>
          <p:nvPr/>
        </p:nvSpPr>
        <p:spPr>
          <a:xfrm>
            <a:off x="3141083" y="34439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sp>
        <p:nvSpPr>
          <p:cNvPr id="29" name="ZoneTexte 28"/>
          <p:cNvSpPr txBox="1"/>
          <p:nvPr/>
        </p:nvSpPr>
        <p:spPr>
          <a:xfrm>
            <a:off x="3941696" y="344397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smtClean="0"/>
              <a:t>30µl</a:t>
            </a:r>
            <a:endParaRPr lang="fr-FR" sz="1400" dirty="0"/>
          </a:p>
        </p:txBody>
      </p:sp>
      <p:sp>
        <p:nvSpPr>
          <p:cNvPr id="30" name="ZoneTexte 29"/>
          <p:cNvSpPr txBox="1"/>
          <p:nvPr/>
        </p:nvSpPr>
        <p:spPr>
          <a:xfrm>
            <a:off x="2280544" y="2734398"/>
            <a:ext cx="71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Diluted</a:t>
            </a:r>
          </a:p>
          <a:p>
            <a:pPr algn="ctr"/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31" name="ZoneTexte 30"/>
          <p:cNvSpPr txBox="1"/>
          <p:nvPr/>
        </p:nvSpPr>
        <p:spPr>
          <a:xfrm>
            <a:off x="3037048" y="2734398"/>
            <a:ext cx="71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 smtClean="0"/>
              <a:t>Diluted</a:t>
            </a:r>
            <a:endParaRPr lang="fr-FR" sz="1400" dirty="0" smtClean="0"/>
          </a:p>
          <a:p>
            <a:pPr algn="ctr"/>
            <a:r>
              <a:rPr lang="fr-FR" sz="1400" dirty="0" smtClean="0"/>
              <a:t>IP1</a:t>
            </a:r>
            <a:endParaRPr lang="fr-FR" sz="1400" dirty="0"/>
          </a:p>
        </p:txBody>
      </p:sp>
      <p:sp>
        <p:nvSpPr>
          <p:cNvPr id="32" name="ZoneTexte 31"/>
          <p:cNvSpPr txBox="1"/>
          <p:nvPr/>
        </p:nvSpPr>
        <p:spPr>
          <a:xfrm>
            <a:off x="3837661" y="2734398"/>
            <a:ext cx="71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dirty="0" err="1" smtClean="0"/>
              <a:t>Diluted</a:t>
            </a:r>
            <a:endParaRPr lang="fr-FR" sz="1400" dirty="0" smtClean="0"/>
          </a:p>
          <a:p>
            <a:pPr algn="ctr"/>
            <a:r>
              <a:rPr lang="fr-FR" sz="1400" dirty="0" smtClean="0"/>
              <a:t>IP2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4900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212" y="1416115"/>
            <a:ext cx="3039456" cy="144225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899351" y="2784638"/>
            <a:ext cx="7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Std-1</a:t>
            </a:r>
            <a:endParaRPr lang="fr-FR" sz="2000" b="1" dirty="0"/>
          </a:p>
        </p:txBody>
      </p:sp>
      <p:sp>
        <p:nvSpPr>
          <p:cNvPr id="33" name="ZoneTexte 32"/>
          <p:cNvSpPr txBox="1"/>
          <p:nvPr/>
        </p:nvSpPr>
        <p:spPr>
          <a:xfrm>
            <a:off x="3020498" y="2784638"/>
            <a:ext cx="7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Std-2</a:t>
            </a:r>
            <a:endParaRPr lang="fr-FR" sz="2000" b="1" dirty="0"/>
          </a:p>
        </p:txBody>
      </p:sp>
      <p:sp>
        <p:nvSpPr>
          <p:cNvPr id="34" name="ZoneTexte 33"/>
          <p:cNvSpPr txBox="1"/>
          <p:nvPr/>
        </p:nvSpPr>
        <p:spPr>
          <a:xfrm>
            <a:off x="4141645" y="2784638"/>
            <a:ext cx="738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/>
              <a:t>Std-3</a:t>
            </a:r>
            <a:endParaRPr lang="fr-FR" sz="20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89303" y="3303560"/>
            <a:ext cx="23513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dirty="0" err="1" smtClean="0"/>
              <a:t>Diluted</a:t>
            </a:r>
            <a:r>
              <a:rPr lang="fr-FR" dirty="0" smtClean="0"/>
              <a:t> </a:t>
            </a:r>
            <a:r>
              <a:rPr lang="fr-FR" b="1" dirty="0" smtClean="0"/>
              <a:t>Input</a:t>
            </a:r>
            <a:r>
              <a:rPr lang="fr-FR" dirty="0" smtClean="0"/>
              <a:t> :	12µl</a:t>
            </a:r>
          </a:p>
          <a:p>
            <a:pPr algn="r"/>
            <a:r>
              <a:rPr lang="fr-FR" dirty="0" err="1" smtClean="0"/>
              <a:t>Diluted</a:t>
            </a:r>
            <a:r>
              <a:rPr lang="fr-FR" dirty="0" smtClean="0"/>
              <a:t> </a:t>
            </a:r>
            <a:r>
              <a:rPr lang="fr-FR" b="1" dirty="0" smtClean="0"/>
              <a:t>IP1</a:t>
            </a:r>
            <a:r>
              <a:rPr lang="fr-FR" dirty="0" smtClean="0"/>
              <a:t>:	 6 µl</a:t>
            </a:r>
          </a:p>
          <a:p>
            <a:pPr algn="r"/>
            <a:r>
              <a:rPr lang="fr-FR" dirty="0" err="1"/>
              <a:t>Diluted</a:t>
            </a:r>
            <a:r>
              <a:rPr lang="fr-FR" dirty="0"/>
              <a:t> </a:t>
            </a:r>
            <a:r>
              <a:rPr lang="fr-FR" b="1" dirty="0" smtClean="0"/>
              <a:t>IP2</a:t>
            </a:r>
            <a:r>
              <a:rPr lang="fr-FR" dirty="0" smtClean="0"/>
              <a:t>:</a:t>
            </a:r>
            <a:r>
              <a:rPr lang="fr-FR" dirty="0"/>
              <a:t>	 6 </a:t>
            </a:r>
            <a:r>
              <a:rPr lang="fr-FR" dirty="0" smtClean="0"/>
              <a:t>µl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2268362" y="3089804"/>
            <a:ext cx="0" cy="3206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Flèche courbée vers le bas 36"/>
          <p:cNvSpPr/>
          <p:nvPr/>
        </p:nvSpPr>
        <p:spPr>
          <a:xfrm>
            <a:off x="2168299" y="1142982"/>
            <a:ext cx="1216416" cy="273133"/>
          </a:xfrm>
          <a:prstGeom prst="curvedDownArrow">
            <a:avLst>
              <a:gd name="adj1" fmla="val 11268"/>
              <a:gd name="adj2" fmla="val 50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Flèche courbée vers le bas 38"/>
          <p:cNvSpPr/>
          <p:nvPr/>
        </p:nvSpPr>
        <p:spPr>
          <a:xfrm>
            <a:off x="3384715" y="1141119"/>
            <a:ext cx="1216416" cy="273133"/>
          </a:xfrm>
          <a:prstGeom prst="curvedDownArrow">
            <a:avLst>
              <a:gd name="adj1" fmla="val 11268"/>
              <a:gd name="adj2" fmla="val 50000"/>
              <a:gd name="adj3" fmla="val 25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0" name="ZoneTexte 39"/>
          <p:cNvSpPr txBox="1"/>
          <p:nvPr/>
        </p:nvSpPr>
        <p:spPr>
          <a:xfrm>
            <a:off x="2486377" y="109301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 µl</a:t>
            </a:r>
            <a:endParaRPr lang="fr-FR" dirty="0"/>
          </a:p>
        </p:txBody>
      </p:sp>
      <p:sp>
        <p:nvSpPr>
          <p:cNvPr id="41" name="ZoneTexte 40"/>
          <p:cNvSpPr txBox="1"/>
          <p:nvPr/>
        </p:nvSpPr>
        <p:spPr>
          <a:xfrm>
            <a:off x="3725862" y="109301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5 µl</a:t>
            </a:r>
            <a:endParaRPr lang="fr-FR" dirty="0"/>
          </a:p>
        </p:txBody>
      </p:sp>
      <p:cxnSp>
        <p:nvCxnSpPr>
          <p:cNvPr id="43" name="Connecteur droit avec flèche 42"/>
          <p:cNvCxnSpPr/>
          <p:nvPr/>
        </p:nvCxnSpPr>
        <p:spPr>
          <a:xfrm>
            <a:off x="3356140" y="704850"/>
            <a:ext cx="0" cy="45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ZoneTexte 43"/>
          <p:cNvSpPr txBox="1"/>
          <p:nvPr/>
        </p:nvSpPr>
        <p:spPr>
          <a:xfrm>
            <a:off x="3079461" y="21972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20 µl</a:t>
            </a:r>
          </a:p>
          <a:p>
            <a:pPr algn="ctr"/>
            <a:r>
              <a:rPr lang="fr-FR" sz="1400" b="1" dirty="0" smtClean="0"/>
              <a:t>H</a:t>
            </a:r>
            <a:r>
              <a:rPr lang="fr-FR" sz="1400" b="1" baseline="-25000" dirty="0" smtClean="0"/>
              <a:t>2</a:t>
            </a:r>
            <a:r>
              <a:rPr lang="fr-FR" sz="1400" b="1" dirty="0" smtClean="0"/>
              <a:t>O</a:t>
            </a:r>
            <a:endParaRPr lang="fr-FR" sz="1400" b="1" dirty="0"/>
          </a:p>
        </p:txBody>
      </p:sp>
      <p:cxnSp>
        <p:nvCxnSpPr>
          <p:cNvPr id="45" name="Connecteur droit avec flèche 44"/>
          <p:cNvCxnSpPr/>
          <p:nvPr/>
        </p:nvCxnSpPr>
        <p:spPr>
          <a:xfrm>
            <a:off x="4494708" y="704850"/>
            <a:ext cx="0" cy="45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ZoneTexte 45"/>
          <p:cNvSpPr txBox="1"/>
          <p:nvPr/>
        </p:nvSpPr>
        <p:spPr>
          <a:xfrm>
            <a:off x="4218029" y="219723"/>
            <a:ext cx="553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400" b="1" dirty="0" smtClean="0"/>
              <a:t>20 µl</a:t>
            </a:r>
          </a:p>
          <a:p>
            <a:pPr algn="ctr"/>
            <a:r>
              <a:rPr lang="fr-FR" sz="1400" b="1" dirty="0" smtClean="0"/>
              <a:t>H</a:t>
            </a:r>
            <a:r>
              <a:rPr lang="fr-FR" sz="1400" b="1" baseline="-25000" dirty="0" smtClean="0"/>
              <a:t>2</a:t>
            </a:r>
            <a:r>
              <a:rPr lang="fr-FR" sz="1400" b="1" dirty="0" smtClean="0"/>
              <a:t>O</a:t>
            </a: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36402817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58</Words>
  <Application>Microsoft Office PowerPoint</Application>
  <PresentationFormat>Format A4 (210 x 297 mm)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6</cp:revision>
  <dcterms:created xsi:type="dcterms:W3CDTF">2022-09-28T06:54:45Z</dcterms:created>
  <dcterms:modified xsi:type="dcterms:W3CDTF">2022-09-29T13:29:33Z</dcterms:modified>
</cp:coreProperties>
</file>