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0" d="100"/>
          <a:sy n="50" d="100"/>
        </p:scale>
        <p:origin x="193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BF5-2610-42F2-A511-EF38951A1DE4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9E5-D13E-4DC5-B676-306E3CF0F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8742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BF5-2610-42F2-A511-EF38951A1DE4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9E5-D13E-4DC5-B676-306E3CF0F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213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BF5-2610-42F2-A511-EF38951A1DE4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9E5-D13E-4DC5-B676-306E3CF0F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989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BF5-2610-42F2-A511-EF38951A1DE4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9E5-D13E-4DC5-B676-306E3CF0F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072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BF5-2610-42F2-A511-EF38951A1DE4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9E5-D13E-4DC5-B676-306E3CF0F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694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BF5-2610-42F2-A511-EF38951A1DE4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9E5-D13E-4DC5-B676-306E3CF0F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5448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BF5-2610-42F2-A511-EF38951A1DE4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9E5-D13E-4DC5-B676-306E3CF0F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746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BF5-2610-42F2-A511-EF38951A1DE4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9E5-D13E-4DC5-B676-306E3CF0F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81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BF5-2610-42F2-A511-EF38951A1DE4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9E5-D13E-4DC5-B676-306E3CF0F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62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BF5-2610-42F2-A511-EF38951A1DE4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9E5-D13E-4DC5-B676-306E3CF0F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965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81BF5-2610-42F2-A511-EF38951A1DE4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B9E5-D13E-4DC5-B676-306E3CF0F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5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81BF5-2610-42F2-A511-EF38951A1DE4}" type="datetimeFigureOut">
              <a:rPr lang="fr-FR" smtClean="0"/>
              <a:t>17/06/2021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3B9E5-D13E-4DC5-B676-306E3CF0F59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50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F3747065-A1D5-4B03-9B43-8E95C58AAB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185"/>
          <a:stretch/>
        </p:blipFill>
        <p:spPr>
          <a:xfrm>
            <a:off x="8879532" y="1702401"/>
            <a:ext cx="1275862" cy="61704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4765CEE-5249-4833-9028-7A70186A2F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011" y="1077640"/>
            <a:ext cx="3125978" cy="61704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F0C8A13A-2708-4C09-963A-00E8039B4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4985"/>
            <a:ext cx="3125978" cy="61704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9066DA3-4FD6-4106-8F75-66102D61F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56" y="1084985"/>
            <a:ext cx="758369" cy="75230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9E7C7B26-0319-483D-985B-CC95DA435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949" y="938342"/>
            <a:ext cx="850528" cy="9103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3D506FF1-80B3-4B4A-BD4F-8D315FF679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36" r="25749"/>
          <a:stretch/>
        </p:blipFill>
        <p:spPr>
          <a:xfrm>
            <a:off x="10106968" y="716174"/>
            <a:ext cx="1275862" cy="61704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C59C9908-4B66-4069-B711-6FB7E77E52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185"/>
          <a:stretch/>
        </p:blipFill>
        <p:spPr>
          <a:xfrm>
            <a:off x="7834843" y="885424"/>
            <a:ext cx="1275862" cy="61704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44551BD-0C0F-4AB3-897E-DB5B57BA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4199" y="885424"/>
            <a:ext cx="758369" cy="75230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28AD67E-8E4A-42BC-A0C9-0F0791CE8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739" y="576876"/>
            <a:ext cx="850528" cy="91033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C36633E-04FF-4E86-B658-4E58CC658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560327">
            <a:off x="8935333" y="1555759"/>
            <a:ext cx="1130802" cy="910331"/>
          </a:xfrm>
          <a:prstGeom prst="rect">
            <a:avLst/>
          </a:prstGeom>
        </p:spPr>
      </p:pic>
      <p:sp>
        <p:nvSpPr>
          <p:cNvPr id="14" name="Flèche vers le bas 13"/>
          <p:cNvSpPr/>
          <p:nvPr/>
        </p:nvSpPr>
        <p:spPr>
          <a:xfrm rot="16200000">
            <a:off x="6691345" y="1041602"/>
            <a:ext cx="504000" cy="936000"/>
          </a:xfrm>
          <a:prstGeom prst="downArrow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e bas 14"/>
          <p:cNvSpPr/>
          <p:nvPr/>
        </p:nvSpPr>
        <p:spPr>
          <a:xfrm rot="16200000">
            <a:off x="12314251" y="1041602"/>
            <a:ext cx="504000" cy="936000"/>
          </a:xfrm>
          <a:prstGeom prst="downArrow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94893761-D790-4A67-91C2-35DFBE229FA5}"/>
              </a:ext>
            </a:extLst>
          </p:cNvPr>
          <p:cNvGrpSpPr/>
          <p:nvPr/>
        </p:nvGrpSpPr>
        <p:grpSpPr>
          <a:xfrm>
            <a:off x="14939763" y="1103973"/>
            <a:ext cx="673045" cy="396855"/>
            <a:chOff x="1938110" y="1928194"/>
            <a:chExt cx="673045" cy="396855"/>
          </a:xfrm>
        </p:grpSpPr>
        <p:pic>
          <p:nvPicPr>
            <p:cNvPr id="17" name="Image 16">
              <a:extLst>
                <a:ext uri="{FF2B5EF4-FFF2-40B4-BE49-F238E27FC236}">
                  <a16:creationId xmlns:a16="http://schemas.microsoft.com/office/drawing/2014/main" id="{8E22811E-0E20-4D80-B4E6-DE46D485CA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1938110" y="1935033"/>
              <a:ext cx="673045" cy="325505"/>
            </a:xfrm>
            <a:prstGeom prst="rect">
              <a:avLst/>
            </a:prstGeom>
          </p:spPr>
        </p:pic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120BF3A4-72A8-4755-BA2F-C66A9025E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84" y="1928194"/>
              <a:ext cx="400055" cy="396855"/>
            </a:xfrm>
            <a:prstGeom prst="rect">
              <a:avLst/>
            </a:prstGeom>
          </p:spPr>
        </p:pic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6E4C3E45-7450-4CB4-94FD-3427B8271F53}"/>
              </a:ext>
            </a:extLst>
          </p:cNvPr>
          <p:cNvGrpSpPr/>
          <p:nvPr/>
        </p:nvGrpSpPr>
        <p:grpSpPr>
          <a:xfrm>
            <a:off x="16057309" y="1016690"/>
            <a:ext cx="673045" cy="480219"/>
            <a:chOff x="3055656" y="1840911"/>
            <a:chExt cx="673045" cy="480219"/>
          </a:xfrm>
        </p:grpSpPr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1C013A50-5CA0-404C-8091-E0489D674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36" r="25749"/>
            <a:stretch/>
          </p:blipFill>
          <p:spPr>
            <a:xfrm>
              <a:off x="3055656" y="1862616"/>
              <a:ext cx="673045" cy="325505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828190D9-1FAC-423F-8F5F-C7F73E37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3905" y="1840911"/>
              <a:ext cx="448672" cy="480219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79AAAC92-F33B-405D-9B07-14B35C92491D}"/>
              </a:ext>
            </a:extLst>
          </p:cNvPr>
          <p:cNvGrpSpPr/>
          <p:nvPr/>
        </p:nvGrpSpPr>
        <p:grpSpPr>
          <a:xfrm>
            <a:off x="13969478" y="1311455"/>
            <a:ext cx="673045" cy="596523"/>
            <a:chOff x="2456859" y="2272869"/>
            <a:chExt cx="673045" cy="596523"/>
          </a:xfrm>
        </p:grpSpPr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315483D1-0E8F-4D3A-B324-E7B1046A67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2456859" y="2413995"/>
              <a:ext cx="673045" cy="325505"/>
            </a:xfrm>
            <a:prstGeom prst="rect">
              <a:avLst/>
            </a:prstGeom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EACA74D1-DEFF-4570-BBD8-E354598F8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7560327">
              <a:off x="2495120" y="2331021"/>
              <a:ext cx="596523" cy="480219"/>
            </a:xfrm>
            <a:prstGeom prst="rect">
              <a:avLst/>
            </a:prstGeom>
          </p:spPr>
        </p:pic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EEC58422-CF23-4E85-A6DC-D0D8F33E7B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75851" y="1885722"/>
            <a:ext cx="823913" cy="82867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2CCADF0-755A-4DFF-AE7F-71E5947EDBC8}"/>
              </a:ext>
            </a:extLst>
          </p:cNvPr>
          <p:cNvGrpSpPr/>
          <p:nvPr/>
        </p:nvGrpSpPr>
        <p:grpSpPr>
          <a:xfrm>
            <a:off x="15512528" y="1370262"/>
            <a:ext cx="673045" cy="396855"/>
            <a:chOff x="1938110" y="1928194"/>
            <a:chExt cx="673045" cy="396855"/>
          </a:xfrm>
        </p:grpSpPr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345919D-65A0-4870-8C71-C3D047511A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1938110" y="1935033"/>
              <a:ext cx="673045" cy="325505"/>
            </a:xfrm>
            <a:prstGeom prst="rect">
              <a:avLst/>
            </a:prstGeom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48DBB5C8-721F-4F8A-8089-5701B9517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84" y="1928194"/>
              <a:ext cx="400055" cy="396855"/>
            </a:xfrm>
            <a:prstGeom prst="rect">
              <a:avLst/>
            </a:prstGeom>
          </p:spPr>
        </p:pic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06038363-5EE1-463C-B919-99C4963AB6B9}"/>
              </a:ext>
            </a:extLst>
          </p:cNvPr>
          <p:cNvGrpSpPr/>
          <p:nvPr/>
        </p:nvGrpSpPr>
        <p:grpSpPr>
          <a:xfrm>
            <a:off x="16097158" y="577184"/>
            <a:ext cx="673045" cy="480219"/>
            <a:chOff x="3055656" y="1840911"/>
            <a:chExt cx="673045" cy="480219"/>
          </a:xfrm>
        </p:grpSpPr>
        <p:pic>
          <p:nvPicPr>
            <p:cNvPr id="30" name="Image 29">
              <a:extLst>
                <a:ext uri="{FF2B5EF4-FFF2-40B4-BE49-F238E27FC236}">
                  <a16:creationId xmlns:a16="http://schemas.microsoft.com/office/drawing/2014/main" id="{5AA3453E-F9B6-41D1-B8CA-CC603C863D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36" r="25749"/>
            <a:stretch/>
          </p:blipFill>
          <p:spPr>
            <a:xfrm>
              <a:off x="3055656" y="1862616"/>
              <a:ext cx="673045" cy="325505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C9750FE3-C819-4D0E-B70D-CDF64DA53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3905" y="1840911"/>
              <a:ext cx="448672" cy="480219"/>
            </a:xfrm>
            <a:prstGeom prst="rect">
              <a:avLst/>
            </a:prstGeom>
          </p:spPr>
        </p:pic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16C953E7-4C0F-4CCA-930D-C74964DFB4B4}"/>
              </a:ext>
            </a:extLst>
          </p:cNvPr>
          <p:cNvGrpSpPr/>
          <p:nvPr/>
        </p:nvGrpSpPr>
        <p:grpSpPr>
          <a:xfrm>
            <a:off x="14115153" y="914701"/>
            <a:ext cx="673045" cy="596523"/>
            <a:chOff x="2456859" y="2272869"/>
            <a:chExt cx="673045" cy="596523"/>
          </a:xfrm>
        </p:grpSpPr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114E7898-C8C4-45A3-BFEA-58B2813650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2456859" y="2413995"/>
              <a:ext cx="673045" cy="325505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B592742F-3709-4248-801A-3208FDE5A2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7560327">
              <a:off x="2495120" y="2331021"/>
              <a:ext cx="596523" cy="480219"/>
            </a:xfrm>
            <a:prstGeom prst="rect">
              <a:avLst/>
            </a:prstGeom>
          </p:spPr>
        </p:pic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B5FB775-4EF0-4A56-BEFA-BCF5707A3F37}"/>
              </a:ext>
            </a:extLst>
          </p:cNvPr>
          <p:cNvGrpSpPr/>
          <p:nvPr/>
        </p:nvGrpSpPr>
        <p:grpSpPr>
          <a:xfrm>
            <a:off x="13685110" y="636788"/>
            <a:ext cx="673045" cy="396855"/>
            <a:chOff x="1938110" y="1928194"/>
            <a:chExt cx="673045" cy="396855"/>
          </a:xfrm>
        </p:grpSpPr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343DECF5-22A2-44A3-B880-E6A4019720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1938110" y="1935033"/>
              <a:ext cx="673045" cy="325505"/>
            </a:xfrm>
            <a:prstGeom prst="rect">
              <a:avLst/>
            </a:prstGeom>
          </p:spPr>
        </p:pic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9A12F13C-E0E1-4C54-8DD3-B58CC12F3E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84" y="1928194"/>
              <a:ext cx="400055" cy="396855"/>
            </a:xfrm>
            <a:prstGeom prst="rect">
              <a:avLst/>
            </a:prstGeom>
          </p:spPr>
        </p:pic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23F04519-C3A4-43C7-B4C7-2BD14EA4B80D}"/>
              </a:ext>
            </a:extLst>
          </p:cNvPr>
          <p:cNvGrpSpPr/>
          <p:nvPr/>
        </p:nvGrpSpPr>
        <p:grpSpPr>
          <a:xfrm>
            <a:off x="14545195" y="721458"/>
            <a:ext cx="673045" cy="480219"/>
            <a:chOff x="3055656" y="1840911"/>
            <a:chExt cx="673045" cy="480219"/>
          </a:xfrm>
        </p:grpSpPr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CB60F034-2DCC-437C-ADDB-58730EC6F0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36" r="25749"/>
            <a:stretch/>
          </p:blipFill>
          <p:spPr>
            <a:xfrm>
              <a:off x="3055656" y="1862616"/>
              <a:ext cx="673045" cy="325505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794A2130-1533-4730-9FBA-F27596BE8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3905" y="1840911"/>
              <a:ext cx="448672" cy="480219"/>
            </a:xfrm>
            <a:prstGeom prst="rect">
              <a:avLst/>
            </a:prstGeom>
          </p:spPr>
        </p:pic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48FAAC0B-266C-414B-83BD-55CAD58F7ED5}"/>
              </a:ext>
            </a:extLst>
          </p:cNvPr>
          <p:cNvGrpSpPr/>
          <p:nvPr/>
        </p:nvGrpSpPr>
        <p:grpSpPr>
          <a:xfrm>
            <a:off x="15296389" y="649988"/>
            <a:ext cx="673045" cy="596523"/>
            <a:chOff x="2456859" y="2272869"/>
            <a:chExt cx="673045" cy="596523"/>
          </a:xfrm>
        </p:grpSpPr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A5EBF8F3-D85E-46DD-99DD-2754B5F670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2456859" y="2413995"/>
              <a:ext cx="673045" cy="325505"/>
            </a:xfrm>
            <a:prstGeom prst="rect">
              <a:avLst/>
            </a:prstGeom>
          </p:spPr>
        </p:pic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1C312462-1CBD-4BC2-AC55-EC6B24316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7560327">
              <a:off x="2495120" y="2331021"/>
              <a:ext cx="596523" cy="480219"/>
            </a:xfrm>
            <a:prstGeom prst="rect">
              <a:avLst/>
            </a:prstGeom>
          </p:spPr>
        </p:pic>
      </p:grp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17EE16E5-6250-454E-AE50-6735BFA82B30}"/>
              </a:ext>
            </a:extLst>
          </p:cNvPr>
          <p:cNvGrpSpPr/>
          <p:nvPr/>
        </p:nvGrpSpPr>
        <p:grpSpPr>
          <a:xfrm>
            <a:off x="13396713" y="1029109"/>
            <a:ext cx="673045" cy="396855"/>
            <a:chOff x="1938110" y="1928194"/>
            <a:chExt cx="673045" cy="396855"/>
          </a:xfrm>
        </p:grpSpPr>
        <p:pic>
          <p:nvPicPr>
            <p:cNvPr id="45" name="Image 44">
              <a:extLst>
                <a:ext uri="{FF2B5EF4-FFF2-40B4-BE49-F238E27FC236}">
                  <a16:creationId xmlns:a16="http://schemas.microsoft.com/office/drawing/2014/main" id="{9CA23EDD-1A64-448D-B24E-18A56295EF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1938110" y="1935033"/>
              <a:ext cx="673045" cy="325505"/>
            </a:xfrm>
            <a:prstGeom prst="rect">
              <a:avLst/>
            </a:prstGeom>
          </p:spPr>
        </p:pic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5A2ED805-29E0-4705-8365-90C8559AD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84" y="1928194"/>
              <a:ext cx="400055" cy="396855"/>
            </a:xfrm>
            <a:prstGeom prst="rect">
              <a:avLst/>
            </a:prstGeom>
          </p:spPr>
        </p:pic>
      </p:grpSp>
      <p:grpSp>
        <p:nvGrpSpPr>
          <p:cNvPr id="47" name="Groupe 46">
            <a:extLst>
              <a:ext uri="{FF2B5EF4-FFF2-40B4-BE49-F238E27FC236}">
                <a16:creationId xmlns:a16="http://schemas.microsoft.com/office/drawing/2014/main" id="{E9E6EE18-EEE6-4109-AF9A-97EBA6109974}"/>
              </a:ext>
            </a:extLst>
          </p:cNvPr>
          <p:cNvGrpSpPr/>
          <p:nvPr/>
        </p:nvGrpSpPr>
        <p:grpSpPr>
          <a:xfrm>
            <a:off x="14648725" y="1481299"/>
            <a:ext cx="673045" cy="480219"/>
            <a:chOff x="3055656" y="1840911"/>
            <a:chExt cx="673045" cy="480219"/>
          </a:xfrm>
        </p:grpSpPr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4AE0197B-1FF2-4FC9-8D28-DAF891CED9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36" r="25749"/>
            <a:stretch/>
          </p:blipFill>
          <p:spPr>
            <a:xfrm>
              <a:off x="3055656" y="1862616"/>
              <a:ext cx="673045" cy="325505"/>
            </a:xfrm>
            <a:prstGeom prst="rect">
              <a:avLst/>
            </a:prstGeom>
          </p:spPr>
        </p:pic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98C5087B-0EAB-449E-B3E4-FE90ECCFC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3905" y="1840911"/>
              <a:ext cx="448672" cy="480219"/>
            </a:xfrm>
            <a:prstGeom prst="rect">
              <a:avLst/>
            </a:prstGeom>
          </p:spPr>
        </p:pic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E6BF67C-3837-486F-B919-122F95A44F5A}"/>
              </a:ext>
            </a:extLst>
          </p:cNvPr>
          <p:cNvGrpSpPr/>
          <p:nvPr/>
        </p:nvGrpSpPr>
        <p:grpSpPr>
          <a:xfrm>
            <a:off x="15998579" y="1452581"/>
            <a:ext cx="673045" cy="596523"/>
            <a:chOff x="2456859" y="2272869"/>
            <a:chExt cx="673045" cy="596523"/>
          </a:xfrm>
        </p:grpSpPr>
        <p:pic>
          <p:nvPicPr>
            <p:cNvPr id="51" name="Image 50">
              <a:extLst>
                <a:ext uri="{FF2B5EF4-FFF2-40B4-BE49-F238E27FC236}">
                  <a16:creationId xmlns:a16="http://schemas.microsoft.com/office/drawing/2014/main" id="{AA330D66-1904-48B1-AB39-256DE60D3C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2456859" y="2413995"/>
              <a:ext cx="673045" cy="325505"/>
            </a:xfrm>
            <a:prstGeom prst="rect">
              <a:avLst/>
            </a:prstGeom>
          </p:spPr>
        </p:pic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08409C10-15AF-401A-A222-8BECABF8A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7560327">
              <a:off x="2495120" y="2331021"/>
              <a:ext cx="596523" cy="480219"/>
            </a:xfrm>
            <a:prstGeom prst="rect">
              <a:avLst/>
            </a:prstGeom>
          </p:spPr>
        </p:pic>
      </p:grpSp>
      <p:pic>
        <p:nvPicPr>
          <p:cNvPr id="53" name="Image 52">
            <a:extLst>
              <a:ext uri="{FF2B5EF4-FFF2-40B4-BE49-F238E27FC236}">
                <a16:creationId xmlns:a16="http://schemas.microsoft.com/office/drawing/2014/main" id="{569FB9A3-C358-47E0-A881-81B40F570E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66672" y="2037494"/>
            <a:ext cx="823913" cy="828675"/>
          </a:xfrm>
          <a:prstGeom prst="rect">
            <a:avLst/>
          </a:prstGeom>
        </p:spPr>
      </p:pic>
      <p:pic>
        <p:nvPicPr>
          <p:cNvPr id="54" name="Image 53">
            <a:extLst>
              <a:ext uri="{FF2B5EF4-FFF2-40B4-BE49-F238E27FC236}">
                <a16:creationId xmlns:a16="http://schemas.microsoft.com/office/drawing/2014/main" id="{2AB85326-C858-4E0A-8614-AB5B60C38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69758" y="5542703"/>
            <a:ext cx="823913" cy="828675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D239A6E0-CE40-417F-9D78-C66798CFEE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60579" y="5694475"/>
            <a:ext cx="823913" cy="828675"/>
          </a:xfrm>
          <a:prstGeom prst="rect">
            <a:avLst/>
          </a:prstGeom>
        </p:spPr>
      </p:pic>
      <p:grpSp>
        <p:nvGrpSpPr>
          <p:cNvPr id="56" name="Groupe 55">
            <a:extLst>
              <a:ext uri="{FF2B5EF4-FFF2-40B4-BE49-F238E27FC236}">
                <a16:creationId xmlns:a16="http://schemas.microsoft.com/office/drawing/2014/main" id="{354C9CD9-5D02-4606-B84C-E7E2533E7FE7}"/>
              </a:ext>
            </a:extLst>
          </p:cNvPr>
          <p:cNvGrpSpPr/>
          <p:nvPr/>
        </p:nvGrpSpPr>
        <p:grpSpPr>
          <a:xfrm>
            <a:off x="15638226" y="4391966"/>
            <a:ext cx="673045" cy="396855"/>
            <a:chOff x="1938110" y="1928194"/>
            <a:chExt cx="673045" cy="396855"/>
          </a:xfrm>
        </p:grpSpPr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3F3D2248-303B-40B4-977C-83CB4CF6AD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1938110" y="1935033"/>
              <a:ext cx="673045" cy="325505"/>
            </a:xfrm>
            <a:prstGeom prst="rect">
              <a:avLst/>
            </a:prstGeom>
          </p:spPr>
        </p:pic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5E78BDEE-461C-4E30-819F-D927FF0DA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84" y="1928194"/>
              <a:ext cx="400055" cy="396855"/>
            </a:xfrm>
            <a:prstGeom prst="rect">
              <a:avLst/>
            </a:prstGeom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322CC4EF-EA34-49E0-8DDE-224DCC8F87E5}"/>
              </a:ext>
            </a:extLst>
          </p:cNvPr>
          <p:cNvGrpSpPr/>
          <p:nvPr/>
        </p:nvGrpSpPr>
        <p:grpSpPr>
          <a:xfrm>
            <a:off x="16859833" y="4990599"/>
            <a:ext cx="673045" cy="480219"/>
            <a:chOff x="3055656" y="1840911"/>
            <a:chExt cx="673045" cy="480219"/>
          </a:xfrm>
        </p:grpSpPr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3273B441-5603-4EB0-9FAD-B84F02D1A2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36" r="25749"/>
            <a:stretch/>
          </p:blipFill>
          <p:spPr>
            <a:xfrm>
              <a:off x="3055656" y="1862616"/>
              <a:ext cx="673045" cy="325505"/>
            </a:xfrm>
            <a:prstGeom prst="rect">
              <a:avLst/>
            </a:prstGeom>
          </p:spPr>
        </p:pic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077675BA-F872-457B-9A84-C00FEC536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3905" y="1840911"/>
              <a:ext cx="448672" cy="480219"/>
            </a:xfrm>
            <a:prstGeom prst="rect">
              <a:avLst/>
            </a:prstGeom>
          </p:spPr>
        </p:pic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05DF9C48-B871-4A6E-8E3D-FBAF40331225}"/>
              </a:ext>
            </a:extLst>
          </p:cNvPr>
          <p:cNvGrpSpPr/>
          <p:nvPr/>
        </p:nvGrpSpPr>
        <p:grpSpPr>
          <a:xfrm>
            <a:off x="13796679" y="5297304"/>
            <a:ext cx="673045" cy="596523"/>
            <a:chOff x="2456859" y="2272869"/>
            <a:chExt cx="673045" cy="596523"/>
          </a:xfrm>
        </p:grpSpPr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04958A75-F8DD-4DD0-98C8-BA9957847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2456859" y="2413995"/>
              <a:ext cx="673045" cy="325505"/>
            </a:xfrm>
            <a:prstGeom prst="rect">
              <a:avLst/>
            </a:prstGeom>
          </p:spPr>
        </p:pic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953BA606-A7A6-497E-8204-3CDED345D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7560327">
              <a:off x="2495120" y="2331021"/>
              <a:ext cx="596523" cy="480219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66899DD7-AB9D-4E1B-A927-89DDB0748680}"/>
              </a:ext>
            </a:extLst>
          </p:cNvPr>
          <p:cNvGrpSpPr/>
          <p:nvPr/>
        </p:nvGrpSpPr>
        <p:grpSpPr>
          <a:xfrm>
            <a:off x="16210991" y="4658255"/>
            <a:ext cx="673045" cy="396855"/>
            <a:chOff x="1938110" y="1928194"/>
            <a:chExt cx="673045" cy="396855"/>
          </a:xfrm>
        </p:grpSpPr>
        <p:pic>
          <p:nvPicPr>
            <p:cNvPr id="66" name="Image 65">
              <a:extLst>
                <a:ext uri="{FF2B5EF4-FFF2-40B4-BE49-F238E27FC236}">
                  <a16:creationId xmlns:a16="http://schemas.microsoft.com/office/drawing/2014/main" id="{057F7B23-7766-4143-BE1B-379110F8E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1938110" y="1935033"/>
              <a:ext cx="673045" cy="325505"/>
            </a:xfrm>
            <a:prstGeom prst="rect">
              <a:avLst/>
            </a:prstGeom>
          </p:spPr>
        </p:pic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DEB05DD5-3F78-4DA3-9071-5D15C6582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84" y="1928194"/>
              <a:ext cx="400055" cy="396855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C1DE4B4-FF7D-4A0B-B989-CFC9B3CAB033}"/>
              </a:ext>
            </a:extLst>
          </p:cNvPr>
          <p:cNvGrpSpPr/>
          <p:nvPr/>
        </p:nvGrpSpPr>
        <p:grpSpPr>
          <a:xfrm>
            <a:off x="14747652" y="4323941"/>
            <a:ext cx="673045" cy="480219"/>
            <a:chOff x="3055656" y="1840911"/>
            <a:chExt cx="673045" cy="480219"/>
          </a:xfrm>
        </p:grpSpPr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ABAC44C5-C732-4172-8D29-E15FF9525E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36" r="25749"/>
            <a:stretch/>
          </p:blipFill>
          <p:spPr>
            <a:xfrm>
              <a:off x="3055656" y="1862616"/>
              <a:ext cx="673045" cy="325505"/>
            </a:xfrm>
            <a:prstGeom prst="rect">
              <a:avLst/>
            </a:prstGeom>
          </p:spPr>
        </p:pic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3FC2893E-B92E-4B28-A9CA-79377F0B4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3905" y="1840911"/>
              <a:ext cx="448672" cy="480219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36C28023-0047-4D7D-8B22-81796EB3C71E}"/>
              </a:ext>
            </a:extLst>
          </p:cNvPr>
          <p:cNvGrpSpPr/>
          <p:nvPr/>
        </p:nvGrpSpPr>
        <p:grpSpPr>
          <a:xfrm>
            <a:off x="14506596" y="5359271"/>
            <a:ext cx="673045" cy="596523"/>
            <a:chOff x="2456859" y="2272869"/>
            <a:chExt cx="673045" cy="596523"/>
          </a:xfrm>
        </p:grpSpPr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7BD1886C-8791-4B87-B659-EF62EBFB3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2456859" y="2413995"/>
              <a:ext cx="673045" cy="325505"/>
            </a:xfrm>
            <a:prstGeom prst="rect">
              <a:avLst/>
            </a:prstGeom>
          </p:spPr>
        </p:pic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7B2F7E08-2003-42B8-AB14-69CCA8D56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7560327">
              <a:off x="2495120" y="2331021"/>
              <a:ext cx="596523" cy="480219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606A144D-1B25-4D11-913D-4B2725ABE4FC}"/>
              </a:ext>
            </a:extLst>
          </p:cNvPr>
          <p:cNvGrpSpPr/>
          <p:nvPr/>
        </p:nvGrpSpPr>
        <p:grpSpPr>
          <a:xfrm>
            <a:off x="14612178" y="4734043"/>
            <a:ext cx="673045" cy="396855"/>
            <a:chOff x="1938110" y="1928194"/>
            <a:chExt cx="673045" cy="396855"/>
          </a:xfrm>
        </p:grpSpPr>
        <p:pic>
          <p:nvPicPr>
            <p:cNvPr id="75" name="Image 74">
              <a:extLst>
                <a:ext uri="{FF2B5EF4-FFF2-40B4-BE49-F238E27FC236}">
                  <a16:creationId xmlns:a16="http://schemas.microsoft.com/office/drawing/2014/main" id="{7A942DF0-CE1A-4310-A3A5-702196759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1938110" y="1935033"/>
              <a:ext cx="673045" cy="325505"/>
            </a:xfrm>
            <a:prstGeom prst="rect">
              <a:avLst/>
            </a:prstGeom>
          </p:spPr>
        </p:pic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22C585E6-D580-4046-9D04-3DB0CFFFD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84" y="1928194"/>
              <a:ext cx="400055" cy="396855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B630E7C5-6D73-4E3B-9F45-EBE11BF39F6B}"/>
              </a:ext>
            </a:extLst>
          </p:cNvPr>
          <p:cNvGrpSpPr/>
          <p:nvPr/>
        </p:nvGrpSpPr>
        <p:grpSpPr>
          <a:xfrm>
            <a:off x="15233994" y="4740882"/>
            <a:ext cx="673045" cy="480219"/>
            <a:chOff x="3055656" y="1840911"/>
            <a:chExt cx="673045" cy="480219"/>
          </a:xfrm>
        </p:grpSpPr>
        <p:pic>
          <p:nvPicPr>
            <p:cNvPr id="78" name="Image 77">
              <a:extLst>
                <a:ext uri="{FF2B5EF4-FFF2-40B4-BE49-F238E27FC236}">
                  <a16:creationId xmlns:a16="http://schemas.microsoft.com/office/drawing/2014/main" id="{A00CCBAB-5C9F-4753-B48A-37BEAB825B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36" r="25749"/>
            <a:stretch/>
          </p:blipFill>
          <p:spPr>
            <a:xfrm>
              <a:off x="3055656" y="1862616"/>
              <a:ext cx="673045" cy="325505"/>
            </a:xfrm>
            <a:prstGeom prst="rect">
              <a:avLst/>
            </a:prstGeom>
          </p:spPr>
        </p:pic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C354DEF8-7ECF-4D1C-B997-84A8E479A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3905" y="1840911"/>
              <a:ext cx="448672" cy="480219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AB483A9A-AF46-40AD-A7D9-B0B1A45B82A6}"/>
              </a:ext>
            </a:extLst>
          </p:cNvPr>
          <p:cNvGrpSpPr/>
          <p:nvPr/>
        </p:nvGrpSpPr>
        <p:grpSpPr>
          <a:xfrm rot="3916773">
            <a:off x="16242371" y="5549660"/>
            <a:ext cx="673045" cy="596523"/>
            <a:chOff x="2456859" y="2272869"/>
            <a:chExt cx="673045" cy="596523"/>
          </a:xfrm>
        </p:grpSpPr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D91FE8C9-4A38-448C-9667-8B97D146B1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2456859" y="2413995"/>
              <a:ext cx="673045" cy="325505"/>
            </a:xfrm>
            <a:prstGeom prst="rect">
              <a:avLst/>
            </a:prstGeom>
          </p:spPr>
        </p:pic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3F1E4649-C0E6-4B9F-9286-47F23DEAA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7560327">
              <a:off x="2495120" y="2331021"/>
              <a:ext cx="596523" cy="480219"/>
            </a:xfrm>
            <a:prstGeom prst="rect">
              <a:avLst/>
            </a:prstGeom>
          </p:spPr>
        </p:pic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4822513C-64E4-4591-B95B-0AF94520C70D}"/>
              </a:ext>
            </a:extLst>
          </p:cNvPr>
          <p:cNvGrpSpPr/>
          <p:nvPr/>
        </p:nvGrpSpPr>
        <p:grpSpPr>
          <a:xfrm>
            <a:off x="14095176" y="4317102"/>
            <a:ext cx="673045" cy="396855"/>
            <a:chOff x="1938110" y="1928194"/>
            <a:chExt cx="673045" cy="396855"/>
          </a:xfrm>
        </p:grpSpPr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452DF7F9-7749-4EA3-B1F8-C5C52C4481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1938110" y="1935033"/>
              <a:ext cx="673045" cy="325505"/>
            </a:xfrm>
            <a:prstGeom prst="rect">
              <a:avLst/>
            </a:prstGeom>
          </p:spPr>
        </p:pic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68595899-0885-4253-A558-1768BB5D2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84" y="1928194"/>
              <a:ext cx="400055" cy="396855"/>
            </a:xfrm>
            <a:prstGeom prst="rect">
              <a:avLst/>
            </a:prstGeom>
          </p:spPr>
        </p:pic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5461272C-57AD-4B31-A3E5-DAC7FA9354E9}"/>
              </a:ext>
            </a:extLst>
          </p:cNvPr>
          <p:cNvGrpSpPr/>
          <p:nvPr/>
        </p:nvGrpSpPr>
        <p:grpSpPr>
          <a:xfrm>
            <a:off x="13564345" y="4713957"/>
            <a:ext cx="673045" cy="480219"/>
            <a:chOff x="3055656" y="1840911"/>
            <a:chExt cx="673045" cy="480219"/>
          </a:xfrm>
        </p:grpSpPr>
        <p:pic>
          <p:nvPicPr>
            <p:cNvPr id="87" name="Image 86">
              <a:extLst>
                <a:ext uri="{FF2B5EF4-FFF2-40B4-BE49-F238E27FC236}">
                  <a16:creationId xmlns:a16="http://schemas.microsoft.com/office/drawing/2014/main" id="{F0212A68-B6C0-4C9C-AF7E-01A29B900D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36" r="25749"/>
            <a:stretch/>
          </p:blipFill>
          <p:spPr>
            <a:xfrm>
              <a:off x="3055656" y="1862616"/>
              <a:ext cx="673045" cy="325505"/>
            </a:xfrm>
            <a:prstGeom prst="rect">
              <a:avLst/>
            </a:prstGeom>
          </p:spPr>
        </p:pic>
        <p:pic>
          <p:nvPicPr>
            <p:cNvPr id="88" name="Image 87">
              <a:extLst>
                <a:ext uri="{FF2B5EF4-FFF2-40B4-BE49-F238E27FC236}">
                  <a16:creationId xmlns:a16="http://schemas.microsoft.com/office/drawing/2014/main" id="{29FC2E74-84B9-499E-B06A-1BBC49CB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3905" y="1840911"/>
              <a:ext cx="448672" cy="480219"/>
            </a:xfrm>
            <a:prstGeom prst="rect">
              <a:avLst/>
            </a:prstGeom>
          </p:spPr>
        </p:pic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97C80100-47C0-4C11-B206-742DF464CA52}"/>
              </a:ext>
            </a:extLst>
          </p:cNvPr>
          <p:cNvGrpSpPr/>
          <p:nvPr/>
        </p:nvGrpSpPr>
        <p:grpSpPr>
          <a:xfrm>
            <a:off x="15543797" y="5389053"/>
            <a:ext cx="673045" cy="596523"/>
            <a:chOff x="2456859" y="2272869"/>
            <a:chExt cx="673045" cy="596523"/>
          </a:xfrm>
        </p:grpSpPr>
        <p:pic>
          <p:nvPicPr>
            <p:cNvPr id="90" name="Image 89">
              <a:extLst>
                <a:ext uri="{FF2B5EF4-FFF2-40B4-BE49-F238E27FC236}">
                  <a16:creationId xmlns:a16="http://schemas.microsoft.com/office/drawing/2014/main" id="{78650C95-7128-4064-855C-FE141AA789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2456859" y="2413995"/>
              <a:ext cx="673045" cy="325505"/>
            </a:xfrm>
            <a:prstGeom prst="rect">
              <a:avLst/>
            </a:prstGeom>
          </p:spPr>
        </p:pic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6E066837-19B7-4192-A721-63B92E79C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7560327">
              <a:off x="2495120" y="2331021"/>
              <a:ext cx="596523" cy="480219"/>
            </a:xfrm>
            <a:prstGeom prst="rect">
              <a:avLst/>
            </a:prstGeom>
          </p:spPr>
        </p:pic>
      </p:grpSp>
      <p:sp>
        <p:nvSpPr>
          <p:cNvPr id="92" name="Flèche vers le bas 91"/>
          <p:cNvSpPr/>
          <p:nvPr/>
        </p:nvSpPr>
        <p:spPr>
          <a:xfrm>
            <a:off x="14977970" y="2995749"/>
            <a:ext cx="504000" cy="936000"/>
          </a:xfrm>
          <a:prstGeom prst="downArrow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3" name="Image 92">
            <a:extLst>
              <a:ext uri="{FF2B5EF4-FFF2-40B4-BE49-F238E27FC236}">
                <a16:creationId xmlns:a16="http://schemas.microsoft.com/office/drawing/2014/main" id="{2AB85326-C858-4E0A-8614-AB5B60C38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8184" y="5162223"/>
            <a:ext cx="460460" cy="463121"/>
          </a:xfrm>
          <a:prstGeom prst="rect">
            <a:avLst/>
          </a:prstGeom>
        </p:spPr>
      </p:pic>
      <p:grpSp>
        <p:nvGrpSpPr>
          <p:cNvPr id="94" name="Groupe 93">
            <a:extLst>
              <a:ext uri="{FF2B5EF4-FFF2-40B4-BE49-F238E27FC236}">
                <a16:creationId xmlns:a16="http://schemas.microsoft.com/office/drawing/2014/main" id="{354C9CD9-5D02-4606-B84C-E7E2533E7FE7}"/>
              </a:ext>
            </a:extLst>
          </p:cNvPr>
          <p:cNvGrpSpPr/>
          <p:nvPr/>
        </p:nvGrpSpPr>
        <p:grpSpPr>
          <a:xfrm>
            <a:off x="10001266" y="4467882"/>
            <a:ext cx="368409" cy="221790"/>
            <a:chOff x="1938110" y="1928194"/>
            <a:chExt cx="673045" cy="396855"/>
          </a:xfrm>
        </p:grpSpPr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3F3D2248-303B-40B4-977C-83CB4CF6AD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1938110" y="1935033"/>
              <a:ext cx="673045" cy="325505"/>
            </a:xfrm>
            <a:prstGeom prst="rect">
              <a:avLst/>
            </a:prstGeom>
          </p:spPr>
        </p:pic>
        <p:pic>
          <p:nvPicPr>
            <p:cNvPr id="96" name="Image 95">
              <a:extLst>
                <a:ext uri="{FF2B5EF4-FFF2-40B4-BE49-F238E27FC236}">
                  <a16:creationId xmlns:a16="http://schemas.microsoft.com/office/drawing/2014/main" id="{5E78BDEE-461C-4E30-819F-D927FF0DA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84" y="1928194"/>
              <a:ext cx="400055" cy="396855"/>
            </a:xfrm>
            <a:prstGeom prst="rect">
              <a:avLst/>
            </a:prstGeom>
          </p:spPr>
        </p:pic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322CC4EF-EA34-49E0-8DDE-224DCC8F87E5}"/>
              </a:ext>
            </a:extLst>
          </p:cNvPr>
          <p:cNvGrpSpPr/>
          <p:nvPr/>
        </p:nvGrpSpPr>
        <p:grpSpPr>
          <a:xfrm>
            <a:off x="10891840" y="4438039"/>
            <a:ext cx="368409" cy="268380"/>
            <a:chOff x="3055656" y="1840911"/>
            <a:chExt cx="673045" cy="480219"/>
          </a:xfrm>
        </p:grpSpPr>
        <p:pic>
          <p:nvPicPr>
            <p:cNvPr id="98" name="Image 97">
              <a:extLst>
                <a:ext uri="{FF2B5EF4-FFF2-40B4-BE49-F238E27FC236}">
                  <a16:creationId xmlns:a16="http://schemas.microsoft.com/office/drawing/2014/main" id="{3273B441-5603-4EB0-9FAD-B84F02D1A2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36" r="25749"/>
            <a:stretch/>
          </p:blipFill>
          <p:spPr>
            <a:xfrm>
              <a:off x="3055656" y="1862616"/>
              <a:ext cx="673045" cy="325505"/>
            </a:xfrm>
            <a:prstGeom prst="rect">
              <a:avLst/>
            </a:prstGeom>
          </p:spPr>
        </p:pic>
        <p:pic>
          <p:nvPicPr>
            <p:cNvPr id="99" name="Image 98">
              <a:extLst>
                <a:ext uri="{FF2B5EF4-FFF2-40B4-BE49-F238E27FC236}">
                  <a16:creationId xmlns:a16="http://schemas.microsoft.com/office/drawing/2014/main" id="{077675BA-F872-457B-9A84-C00FEC536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3905" y="1840911"/>
              <a:ext cx="448672" cy="480219"/>
            </a:xfrm>
            <a:prstGeom prst="rect">
              <a:avLst/>
            </a:prstGeom>
          </p:spPr>
        </p:pic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05DF9C48-B871-4A6E-8E3D-FBAF40331225}"/>
              </a:ext>
            </a:extLst>
          </p:cNvPr>
          <p:cNvGrpSpPr/>
          <p:nvPr/>
        </p:nvGrpSpPr>
        <p:grpSpPr>
          <a:xfrm>
            <a:off x="8248163" y="5010115"/>
            <a:ext cx="368409" cy="333378"/>
            <a:chOff x="2456859" y="2272869"/>
            <a:chExt cx="673045" cy="596523"/>
          </a:xfrm>
        </p:grpSpPr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04958A75-F8DD-4DD0-98C8-BA9957847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2456859" y="2413995"/>
              <a:ext cx="673045" cy="325505"/>
            </a:xfrm>
            <a:prstGeom prst="rect">
              <a:avLst/>
            </a:prstGeom>
          </p:spPr>
        </p:pic>
        <p:pic>
          <p:nvPicPr>
            <p:cNvPr id="102" name="Image 101">
              <a:extLst>
                <a:ext uri="{FF2B5EF4-FFF2-40B4-BE49-F238E27FC236}">
                  <a16:creationId xmlns:a16="http://schemas.microsoft.com/office/drawing/2014/main" id="{953BA606-A7A6-497E-8204-3CDED345D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7560327">
              <a:off x="2495120" y="2331021"/>
              <a:ext cx="596523" cy="480219"/>
            </a:xfrm>
            <a:prstGeom prst="rect">
              <a:avLst/>
            </a:prstGeom>
          </p:spPr>
        </p:pic>
      </p:grp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66899DD7-AB9D-4E1B-A927-89DDB0748680}"/>
              </a:ext>
            </a:extLst>
          </p:cNvPr>
          <p:cNvGrpSpPr/>
          <p:nvPr/>
        </p:nvGrpSpPr>
        <p:grpSpPr>
          <a:xfrm>
            <a:off x="10574031" y="4734171"/>
            <a:ext cx="368409" cy="221790"/>
            <a:chOff x="1938110" y="1928194"/>
            <a:chExt cx="673045" cy="396855"/>
          </a:xfrm>
        </p:grpSpPr>
        <p:pic>
          <p:nvPicPr>
            <p:cNvPr id="104" name="Image 103">
              <a:extLst>
                <a:ext uri="{FF2B5EF4-FFF2-40B4-BE49-F238E27FC236}">
                  <a16:creationId xmlns:a16="http://schemas.microsoft.com/office/drawing/2014/main" id="{057F7B23-7766-4143-BE1B-379110F8E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1938110" y="1935033"/>
              <a:ext cx="673045" cy="325505"/>
            </a:xfrm>
            <a:prstGeom prst="rect">
              <a:avLst/>
            </a:prstGeom>
          </p:spPr>
        </p:pic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DEB05DD5-3F78-4DA3-9071-5D15C6582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84" y="1928194"/>
              <a:ext cx="400055" cy="396855"/>
            </a:xfrm>
            <a:prstGeom prst="rect">
              <a:avLst/>
            </a:prstGeom>
          </p:spPr>
        </p:pic>
      </p:grpSp>
      <p:grpSp>
        <p:nvGrpSpPr>
          <p:cNvPr id="106" name="Groupe 105">
            <a:extLst>
              <a:ext uri="{FF2B5EF4-FFF2-40B4-BE49-F238E27FC236}">
                <a16:creationId xmlns:a16="http://schemas.microsoft.com/office/drawing/2014/main" id="{BC1DE4B4-FF7D-4A0B-B989-CFC9B3CAB033}"/>
              </a:ext>
            </a:extLst>
          </p:cNvPr>
          <p:cNvGrpSpPr/>
          <p:nvPr/>
        </p:nvGrpSpPr>
        <p:grpSpPr>
          <a:xfrm>
            <a:off x="9110692" y="4399857"/>
            <a:ext cx="368409" cy="268380"/>
            <a:chOff x="3055656" y="1840911"/>
            <a:chExt cx="673045" cy="480219"/>
          </a:xfrm>
        </p:grpSpPr>
        <p:pic>
          <p:nvPicPr>
            <p:cNvPr id="107" name="Image 106">
              <a:extLst>
                <a:ext uri="{FF2B5EF4-FFF2-40B4-BE49-F238E27FC236}">
                  <a16:creationId xmlns:a16="http://schemas.microsoft.com/office/drawing/2014/main" id="{ABAC44C5-C732-4172-8D29-E15FF9525E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36" r="25749"/>
            <a:stretch/>
          </p:blipFill>
          <p:spPr>
            <a:xfrm>
              <a:off x="3055656" y="1862616"/>
              <a:ext cx="673045" cy="325505"/>
            </a:xfrm>
            <a:prstGeom prst="rect">
              <a:avLst/>
            </a:prstGeom>
          </p:spPr>
        </p:pic>
        <p:pic>
          <p:nvPicPr>
            <p:cNvPr id="108" name="Image 107">
              <a:extLst>
                <a:ext uri="{FF2B5EF4-FFF2-40B4-BE49-F238E27FC236}">
                  <a16:creationId xmlns:a16="http://schemas.microsoft.com/office/drawing/2014/main" id="{3FC2893E-B92E-4B28-A9CA-79377F0B4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3905" y="1840911"/>
              <a:ext cx="448672" cy="480219"/>
            </a:xfrm>
            <a:prstGeom prst="rect">
              <a:avLst/>
            </a:prstGeom>
          </p:spPr>
        </p:pic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36C28023-0047-4D7D-8B22-81796EB3C71E}"/>
              </a:ext>
            </a:extLst>
          </p:cNvPr>
          <p:cNvGrpSpPr/>
          <p:nvPr/>
        </p:nvGrpSpPr>
        <p:grpSpPr>
          <a:xfrm>
            <a:off x="8596770" y="4995696"/>
            <a:ext cx="368409" cy="333378"/>
            <a:chOff x="2456859" y="2272869"/>
            <a:chExt cx="673045" cy="596523"/>
          </a:xfrm>
        </p:grpSpPr>
        <p:pic>
          <p:nvPicPr>
            <p:cNvPr id="110" name="Image 109">
              <a:extLst>
                <a:ext uri="{FF2B5EF4-FFF2-40B4-BE49-F238E27FC236}">
                  <a16:creationId xmlns:a16="http://schemas.microsoft.com/office/drawing/2014/main" id="{7BD1886C-8791-4B87-B659-EF62EBFB3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2456859" y="2413995"/>
              <a:ext cx="673045" cy="325505"/>
            </a:xfrm>
            <a:prstGeom prst="rect">
              <a:avLst/>
            </a:prstGeom>
          </p:spPr>
        </p:pic>
        <p:pic>
          <p:nvPicPr>
            <p:cNvPr id="111" name="Image 110">
              <a:extLst>
                <a:ext uri="{FF2B5EF4-FFF2-40B4-BE49-F238E27FC236}">
                  <a16:creationId xmlns:a16="http://schemas.microsoft.com/office/drawing/2014/main" id="{7B2F7E08-2003-42B8-AB14-69CCA8D56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7560327">
              <a:off x="2495120" y="2331021"/>
              <a:ext cx="596523" cy="480219"/>
            </a:xfrm>
            <a:prstGeom prst="rect">
              <a:avLst/>
            </a:prstGeom>
          </p:spPr>
        </p:pic>
      </p:grp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606A144D-1B25-4D11-913D-4B2725ABE4FC}"/>
              </a:ext>
            </a:extLst>
          </p:cNvPr>
          <p:cNvGrpSpPr/>
          <p:nvPr/>
        </p:nvGrpSpPr>
        <p:grpSpPr>
          <a:xfrm>
            <a:off x="8975218" y="4809959"/>
            <a:ext cx="368409" cy="221790"/>
            <a:chOff x="1938110" y="1928194"/>
            <a:chExt cx="673045" cy="396855"/>
          </a:xfrm>
        </p:grpSpPr>
        <p:pic>
          <p:nvPicPr>
            <p:cNvPr id="113" name="Image 112">
              <a:extLst>
                <a:ext uri="{FF2B5EF4-FFF2-40B4-BE49-F238E27FC236}">
                  <a16:creationId xmlns:a16="http://schemas.microsoft.com/office/drawing/2014/main" id="{7A942DF0-CE1A-4310-A3A5-702196759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1938110" y="1935033"/>
              <a:ext cx="673045" cy="325505"/>
            </a:xfrm>
            <a:prstGeom prst="rect">
              <a:avLst/>
            </a:prstGeom>
          </p:spPr>
        </p:pic>
        <p:pic>
          <p:nvPicPr>
            <p:cNvPr id="114" name="Image 113">
              <a:extLst>
                <a:ext uri="{FF2B5EF4-FFF2-40B4-BE49-F238E27FC236}">
                  <a16:creationId xmlns:a16="http://schemas.microsoft.com/office/drawing/2014/main" id="{22C585E6-D580-4046-9D04-3DB0CFFFDA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84" y="1928194"/>
              <a:ext cx="400055" cy="396855"/>
            </a:xfrm>
            <a:prstGeom prst="rect">
              <a:avLst/>
            </a:prstGeom>
          </p:spPr>
        </p:pic>
      </p:grpSp>
      <p:grpSp>
        <p:nvGrpSpPr>
          <p:cNvPr id="115" name="Groupe 114">
            <a:extLst>
              <a:ext uri="{FF2B5EF4-FFF2-40B4-BE49-F238E27FC236}">
                <a16:creationId xmlns:a16="http://schemas.microsoft.com/office/drawing/2014/main" id="{B630E7C5-6D73-4E3B-9F45-EBE11BF39F6B}"/>
              </a:ext>
            </a:extLst>
          </p:cNvPr>
          <p:cNvGrpSpPr/>
          <p:nvPr/>
        </p:nvGrpSpPr>
        <p:grpSpPr>
          <a:xfrm>
            <a:off x="9597034" y="4816798"/>
            <a:ext cx="368409" cy="268380"/>
            <a:chOff x="3055656" y="1840911"/>
            <a:chExt cx="673045" cy="480219"/>
          </a:xfrm>
        </p:grpSpPr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A00CCBAB-5C9F-4753-B48A-37BEAB825B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36" r="25749"/>
            <a:stretch/>
          </p:blipFill>
          <p:spPr>
            <a:xfrm>
              <a:off x="3055656" y="1862616"/>
              <a:ext cx="673045" cy="325505"/>
            </a:xfrm>
            <a:prstGeom prst="rect">
              <a:avLst/>
            </a:prstGeom>
          </p:spPr>
        </p:pic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C354DEF8-7ECF-4D1C-B997-84A8E479A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3905" y="1840911"/>
              <a:ext cx="448672" cy="480219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4822513C-64E4-4591-B95B-0AF94520C70D}"/>
              </a:ext>
            </a:extLst>
          </p:cNvPr>
          <p:cNvGrpSpPr/>
          <p:nvPr/>
        </p:nvGrpSpPr>
        <p:grpSpPr>
          <a:xfrm>
            <a:off x="8458216" y="4393018"/>
            <a:ext cx="368409" cy="221790"/>
            <a:chOff x="1938110" y="1928194"/>
            <a:chExt cx="673045" cy="396855"/>
          </a:xfrm>
        </p:grpSpPr>
        <p:pic>
          <p:nvPicPr>
            <p:cNvPr id="119" name="Image 118">
              <a:extLst>
                <a:ext uri="{FF2B5EF4-FFF2-40B4-BE49-F238E27FC236}">
                  <a16:creationId xmlns:a16="http://schemas.microsoft.com/office/drawing/2014/main" id="{452DF7F9-7749-4EA3-B1F8-C5C52C4481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1938110" y="1935033"/>
              <a:ext cx="673045" cy="325505"/>
            </a:xfrm>
            <a:prstGeom prst="rect">
              <a:avLst/>
            </a:prstGeom>
          </p:spPr>
        </p:pic>
        <p:pic>
          <p:nvPicPr>
            <p:cNvPr id="120" name="Image 119">
              <a:extLst>
                <a:ext uri="{FF2B5EF4-FFF2-40B4-BE49-F238E27FC236}">
                  <a16:creationId xmlns:a16="http://schemas.microsoft.com/office/drawing/2014/main" id="{68595899-0885-4253-A558-1768BB5D2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84" y="1928194"/>
              <a:ext cx="400055" cy="396855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5461272C-57AD-4B31-A3E5-DAC7FA9354E9}"/>
              </a:ext>
            </a:extLst>
          </p:cNvPr>
          <p:cNvGrpSpPr/>
          <p:nvPr/>
        </p:nvGrpSpPr>
        <p:grpSpPr>
          <a:xfrm>
            <a:off x="7927385" y="4789873"/>
            <a:ext cx="368409" cy="268380"/>
            <a:chOff x="3055656" y="1840911"/>
            <a:chExt cx="673045" cy="480219"/>
          </a:xfrm>
        </p:grpSpPr>
        <p:pic>
          <p:nvPicPr>
            <p:cNvPr id="122" name="Image 121">
              <a:extLst>
                <a:ext uri="{FF2B5EF4-FFF2-40B4-BE49-F238E27FC236}">
                  <a16:creationId xmlns:a16="http://schemas.microsoft.com/office/drawing/2014/main" id="{F0212A68-B6C0-4C9C-AF7E-01A29B900D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36" r="25749"/>
            <a:stretch/>
          </p:blipFill>
          <p:spPr>
            <a:xfrm>
              <a:off x="3055656" y="1862616"/>
              <a:ext cx="673045" cy="325505"/>
            </a:xfrm>
            <a:prstGeom prst="rect">
              <a:avLst/>
            </a:prstGeom>
          </p:spPr>
        </p:pic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29FC2E74-84B9-499E-B06A-1BBC49CB8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3905" y="1840911"/>
              <a:ext cx="448672" cy="480219"/>
            </a:xfrm>
            <a:prstGeom prst="rect">
              <a:avLst/>
            </a:prstGeom>
          </p:spPr>
        </p:pic>
      </p:grpSp>
      <p:sp>
        <p:nvSpPr>
          <p:cNvPr id="124" name="Ellipse 123">
            <a:extLst>
              <a:ext uri="{FF2B5EF4-FFF2-40B4-BE49-F238E27FC236}">
                <a16:creationId xmlns:a16="http://schemas.microsoft.com/office/drawing/2014/main" id="{5C5A4E38-2D7F-4B81-B21A-D58A2B9D9D63}"/>
              </a:ext>
            </a:extLst>
          </p:cNvPr>
          <p:cNvSpPr/>
          <p:nvPr/>
        </p:nvSpPr>
        <p:spPr>
          <a:xfrm>
            <a:off x="8295794" y="5549558"/>
            <a:ext cx="62386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AB499206-A723-4499-B02E-7F6A90A2B715}"/>
              </a:ext>
            </a:extLst>
          </p:cNvPr>
          <p:cNvCxnSpPr/>
          <p:nvPr/>
        </p:nvCxnSpPr>
        <p:spPr>
          <a:xfrm flipH="1">
            <a:off x="2301447" y="4765932"/>
            <a:ext cx="10039" cy="220018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ZoneTexte 125">
            <a:extLst>
              <a:ext uri="{FF2B5EF4-FFF2-40B4-BE49-F238E27FC236}">
                <a16:creationId xmlns:a16="http://schemas.microsoft.com/office/drawing/2014/main" id="{3BF512A0-7ED9-41F5-8D4C-088A48750CA7}"/>
              </a:ext>
            </a:extLst>
          </p:cNvPr>
          <p:cNvSpPr txBox="1"/>
          <p:nvPr/>
        </p:nvSpPr>
        <p:spPr>
          <a:xfrm>
            <a:off x="1794484" y="4445278"/>
            <a:ext cx="1020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Tube </a:t>
            </a:r>
            <a:r>
              <a:rPr lang="fr-FR" sz="1400" b="1" dirty="0" err="1" smtClean="0"/>
              <a:t>wall</a:t>
            </a:r>
            <a:endParaRPr lang="fr-FR" sz="1400" b="1" dirty="0"/>
          </a:p>
        </p:txBody>
      </p:sp>
      <p:pic>
        <p:nvPicPr>
          <p:cNvPr id="127" name="Picture 2" descr="L'aimant le plus puissant du monde est arrivé à Saclay | egora.fr">
            <a:extLst>
              <a:ext uri="{FF2B5EF4-FFF2-40B4-BE49-F238E27FC236}">
                <a16:creationId xmlns:a16="http://schemas.microsoft.com/office/drawing/2014/main" id="{7DE8C8E7-EC1D-4F3A-AE8E-1D96BE077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653" y="5536996"/>
            <a:ext cx="828675" cy="5715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677D7C75-BBE2-4BD3-9591-CF5D2FAD5287}"/>
              </a:ext>
            </a:extLst>
          </p:cNvPr>
          <p:cNvGrpSpPr/>
          <p:nvPr/>
        </p:nvGrpSpPr>
        <p:grpSpPr>
          <a:xfrm>
            <a:off x="9943797" y="5174201"/>
            <a:ext cx="750084" cy="1167322"/>
            <a:chOff x="2494209" y="1896885"/>
            <a:chExt cx="750084" cy="1167322"/>
          </a:xfrm>
        </p:grpSpPr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D239A6E0-CE40-417F-9D78-C66798CFEE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29417" y="2036679"/>
              <a:ext cx="460460" cy="463121"/>
            </a:xfrm>
            <a:prstGeom prst="rect">
              <a:avLst/>
            </a:prstGeom>
          </p:spPr>
        </p:pic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AB483A9A-AF46-40AD-A7D9-B0B1A45B82A6}"/>
                </a:ext>
              </a:extLst>
            </p:cNvPr>
            <p:cNvGrpSpPr/>
            <p:nvPr/>
          </p:nvGrpSpPr>
          <p:grpSpPr>
            <a:xfrm rot="3916773">
              <a:off x="2892960" y="1928586"/>
              <a:ext cx="376144" cy="326522"/>
              <a:chOff x="2456859" y="2272869"/>
              <a:chExt cx="673045" cy="596523"/>
            </a:xfrm>
          </p:grpSpPr>
          <p:pic>
            <p:nvPicPr>
              <p:cNvPr id="135" name="Image 134">
                <a:extLst>
                  <a:ext uri="{FF2B5EF4-FFF2-40B4-BE49-F238E27FC236}">
                    <a16:creationId xmlns:a16="http://schemas.microsoft.com/office/drawing/2014/main" id="{D91FE8C9-4A38-448C-9667-8B97D146B12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59185"/>
              <a:stretch/>
            </p:blipFill>
            <p:spPr>
              <a:xfrm>
                <a:off x="2456859" y="2413995"/>
                <a:ext cx="673045" cy="325505"/>
              </a:xfrm>
              <a:prstGeom prst="rect">
                <a:avLst/>
              </a:prstGeom>
            </p:spPr>
          </p:pic>
          <p:pic>
            <p:nvPicPr>
              <p:cNvPr id="136" name="Image 135">
                <a:extLst>
                  <a:ext uri="{FF2B5EF4-FFF2-40B4-BE49-F238E27FC236}">
                    <a16:creationId xmlns:a16="http://schemas.microsoft.com/office/drawing/2014/main" id="{3F1E4649-C0E6-4B9F-9286-47F23DEAA6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7560327">
                <a:off x="2495120" y="2331021"/>
                <a:ext cx="596523" cy="480219"/>
              </a:xfrm>
              <a:prstGeom prst="rect">
                <a:avLst/>
              </a:prstGeom>
            </p:spPr>
          </p:pic>
        </p:grpSp>
        <p:grpSp>
          <p:nvGrpSpPr>
            <p:cNvPr id="131" name="Groupe 130">
              <a:extLst>
                <a:ext uri="{FF2B5EF4-FFF2-40B4-BE49-F238E27FC236}">
                  <a16:creationId xmlns:a16="http://schemas.microsoft.com/office/drawing/2014/main" id="{97C80100-47C0-4C11-B206-742DF464CA52}"/>
                </a:ext>
              </a:extLst>
            </p:cNvPr>
            <p:cNvGrpSpPr/>
            <p:nvPr/>
          </p:nvGrpSpPr>
          <p:grpSpPr>
            <a:xfrm>
              <a:off x="2494209" y="1896885"/>
              <a:ext cx="368409" cy="333378"/>
              <a:chOff x="2456859" y="2272869"/>
              <a:chExt cx="673045" cy="596523"/>
            </a:xfrm>
          </p:grpSpPr>
          <p:pic>
            <p:nvPicPr>
              <p:cNvPr id="133" name="Image 132">
                <a:extLst>
                  <a:ext uri="{FF2B5EF4-FFF2-40B4-BE49-F238E27FC236}">
                    <a16:creationId xmlns:a16="http://schemas.microsoft.com/office/drawing/2014/main" id="{78650C95-7128-4064-855C-FE141AA789E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59185"/>
              <a:stretch/>
            </p:blipFill>
            <p:spPr>
              <a:xfrm>
                <a:off x="2456859" y="2413995"/>
                <a:ext cx="673045" cy="325505"/>
              </a:xfrm>
              <a:prstGeom prst="rect">
                <a:avLst/>
              </a:prstGeom>
            </p:spPr>
          </p:pic>
          <p:pic>
            <p:nvPicPr>
              <p:cNvPr id="134" name="Image 133">
                <a:extLst>
                  <a:ext uri="{FF2B5EF4-FFF2-40B4-BE49-F238E27FC236}">
                    <a16:creationId xmlns:a16="http://schemas.microsoft.com/office/drawing/2014/main" id="{6E066837-19B7-4192-A721-63B92E79C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7560327">
                <a:off x="2495120" y="2331021"/>
                <a:ext cx="596523" cy="480219"/>
              </a:xfrm>
              <a:prstGeom prst="rect">
                <a:avLst/>
              </a:prstGeom>
            </p:spPr>
          </p:pic>
        </p:grpSp>
        <p:sp>
          <p:nvSpPr>
            <p:cNvPr id="132" name="Ellipse 131">
              <a:extLst>
                <a:ext uri="{FF2B5EF4-FFF2-40B4-BE49-F238E27FC236}">
                  <a16:creationId xmlns:a16="http://schemas.microsoft.com/office/drawing/2014/main" id="{FACB1CF4-9729-4546-ABB4-778540E7806C}"/>
                </a:ext>
              </a:extLst>
            </p:cNvPr>
            <p:cNvSpPr/>
            <p:nvPr/>
          </p:nvSpPr>
          <p:spPr>
            <a:xfrm>
              <a:off x="2545977" y="2417876"/>
              <a:ext cx="623869" cy="6463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C745F57B-5955-4396-8BBB-096233B96516}"/>
              </a:ext>
            </a:extLst>
          </p:cNvPr>
          <p:cNvGrpSpPr/>
          <p:nvPr/>
        </p:nvGrpSpPr>
        <p:grpSpPr>
          <a:xfrm rot="5400000">
            <a:off x="2520105" y="5128814"/>
            <a:ext cx="750084" cy="1167322"/>
            <a:chOff x="2494209" y="1896885"/>
            <a:chExt cx="750084" cy="1167322"/>
          </a:xfrm>
        </p:grpSpPr>
        <p:pic>
          <p:nvPicPr>
            <p:cNvPr id="138" name="Image 137">
              <a:extLst>
                <a:ext uri="{FF2B5EF4-FFF2-40B4-BE49-F238E27FC236}">
                  <a16:creationId xmlns:a16="http://schemas.microsoft.com/office/drawing/2014/main" id="{DF3FFD2F-1152-4D68-A2AC-DCF4A7E9E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29417" y="2036679"/>
              <a:ext cx="460460" cy="463121"/>
            </a:xfrm>
            <a:prstGeom prst="rect">
              <a:avLst/>
            </a:prstGeom>
          </p:spPr>
        </p:pic>
        <p:grpSp>
          <p:nvGrpSpPr>
            <p:cNvPr id="139" name="Groupe 138">
              <a:extLst>
                <a:ext uri="{FF2B5EF4-FFF2-40B4-BE49-F238E27FC236}">
                  <a16:creationId xmlns:a16="http://schemas.microsoft.com/office/drawing/2014/main" id="{417977D9-5DF8-414B-9E9C-A79D74A80672}"/>
                </a:ext>
              </a:extLst>
            </p:cNvPr>
            <p:cNvGrpSpPr/>
            <p:nvPr/>
          </p:nvGrpSpPr>
          <p:grpSpPr>
            <a:xfrm rot="3916773">
              <a:off x="2892960" y="1928586"/>
              <a:ext cx="376144" cy="326522"/>
              <a:chOff x="2456859" y="2272869"/>
              <a:chExt cx="673045" cy="596523"/>
            </a:xfrm>
          </p:grpSpPr>
          <p:pic>
            <p:nvPicPr>
              <p:cNvPr id="144" name="Image 143">
                <a:extLst>
                  <a:ext uri="{FF2B5EF4-FFF2-40B4-BE49-F238E27FC236}">
                    <a16:creationId xmlns:a16="http://schemas.microsoft.com/office/drawing/2014/main" id="{D9A98770-8867-45B3-B194-D9F511E2B8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59185"/>
              <a:stretch/>
            </p:blipFill>
            <p:spPr>
              <a:xfrm>
                <a:off x="2456859" y="2413995"/>
                <a:ext cx="673045" cy="325505"/>
              </a:xfrm>
              <a:prstGeom prst="rect">
                <a:avLst/>
              </a:prstGeom>
            </p:spPr>
          </p:pic>
          <p:pic>
            <p:nvPicPr>
              <p:cNvPr id="145" name="Image 144">
                <a:extLst>
                  <a:ext uri="{FF2B5EF4-FFF2-40B4-BE49-F238E27FC236}">
                    <a16:creationId xmlns:a16="http://schemas.microsoft.com/office/drawing/2014/main" id="{721511C2-6FB1-4717-AA94-C21DF41D48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7560327">
                <a:off x="2495120" y="2331021"/>
                <a:ext cx="596523" cy="480219"/>
              </a:xfrm>
              <a:prstGeom prst="rect">
                <a:avLst/>
              </a:prstGeom>
            </p:spPr>
          </p:pic>
        </p:grpSp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A2A7044F-A0C0-45A2-AF23-127E1D569D00}"/>
                </a:ext>
              </a:extLst>
            </p:cNvPr>
            <p:cNvGrpSpPr/>
            <p:nvPr/>
          </p:nvGrpSpPr>
          <p:grpSpPr>
            <a:xfrm>
              <a:off x="2494209" y="1896885"/>
              <a:ext cx="368409" cy="333378"/>
              <a:chOff x="2456859" y="2272869"/>
              <a:chExt cx="673045" cy="596523"/>
            </a:xfrm>
          </p:grpSpPr>
          <p:pic>
            <p:nvPicPr>
              <p:cNvPr id="142" name="Image 141">
                <a:extLst>
                  <a:ext uri="{FF2B5EF4-FFF2-40B4-BE49-F238E27FC236}">
                    <a16:creationId xmlns:a16="http://schemas.microsoft.com/office/drawing/2014/main" id="{213B1736-9F69-47D4-B675-ACB27EDDD8E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59185"/>
              <a:stretch/>
            </p:blipFill>
            <p:spPr>
              <a:xfrm>
                <a:off x="2456859" y="2413995"/>
                <a:ext cx="673045" cy="325505"/>
              </a:xfrm>
              <a:prstGeom prst="rect">
                <a:avLst/>
              </a:prstGeom>
            </p:spPr>
          </p:pic>
          <p:pic>
            <p:nvPicPr>
              <p:cNvPr id="143" name="Image 142">
                <a:extLst>
                  <a:ext uri="{FF2B5EF4-FFF2-40B4-BE49-F238E27FC236}">
                    <a16:creationId xmlns:a16="http://schemas.microsoft.com/office/drawing/2014/main" id="{F7C891EF-DFB9-4D47-A8E8-6A109B8865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7560327">
                <a:off x="2495120" y="2331021"/>
                <a:ext cx="596523" cy="480219"/>
              </a:xfrm>
              <a:prstGeom prst="rect">
                <a:avLst/>
              </a:prstGeom>
            </p:spPr>
          </p:pic>
        </p:grpSp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1D6E3ABA-963E-4668-8719-BB3FF2567534}"/>
                </a:ext>
              </a:extLst>
            </p:cNvPr>
            <p:cNvSpPr/>
            <p:nvPr/>
          </p:nvSpPr>
          <p:spPr>
            <a:xfrm>
              <a:off x="2545977" y="2417876"/>
              <a:ext cx="623869" cy="6463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BE5309B7-155F-4723-8EE4-44F963C63B8A}"/>
              </a:ext>
            </a:extLst>
          </p:cNvPr>
          <p:cNvGrpSpPr/>
          <p:nvPr/>
        </p:nvGrpSpPr>
        <p:grpSpPr>
          <a:xfrm rot="5400000">
            <a:off x="2530584" y="5848950"/>
            <a:ext cx="750084" cy="1167322"/>
            <a:chOff x="2494209" y="1896885"/>
            <a:chExt cx="750084" cy="1167322"/>
          </a:xfrm>
        </p:grpSpPr>
        <p:pic>
          <p:nvPicPr>
            <p:cNvPr id="147" name="Image 146">
              <a:extLst>
                <a:ext uri="{FF2B5EF4-FFF2-40B4-BE49-F238E27FC236}">
                  <a16:creationId xmlns:a16="http://schemas.microsoft.com/office/drawing/2014/main" id="{08133133-BB95-4087-BE55-EAA478FF7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29417" y="2036679"/>
              <a:ext cx="460460" cy="463121"/>
            </a:xfrm>
            <a:prstGeom prst="rect">
              <a:avLst/>
            </a:prstGeom>
          </p:spPr>
        </p:pic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C3C73ADA-131E-4452-BAD6-1F0097B4C7B9}"/>
                </a:ext>
              </a:extLst>
            </p:cNvPr>
            <p:cNvGrpSpPr/>
            <p:nvPr/>
          </p:nvGrpSpPr>
          <p:grpSpPr>
            <a:xfrm rot="3916773">
              <a:off x="2892960" y="1928586"/>
              <a:ext cx="376144" cy="326522"/>
              <a:chOff x="2456859" y="2272869"/>
              <a:chExt cx="673045" cy="596523"/>
            </a:xfrm>
          </p:grpSpPr>
          <p:pic>
            <p:nvPicPr>
              <p:cNvPr id="153" name="Image 152">
                <a:extLst>
                  <a:ext uri="{FF2B5EF4-FFF2-40B4-BE49-F238E27FC236}">
                    <a16:creationId xmlns:a16="http://schemas.microsoft.com/office/drawing/2014/main" id="{F3431E03-9553-479E-BFA5-991761232E0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59185"/>
              <a:stretch/>
            </p:blipFill>
            <p:spPr>
              <a:xfrm>
                <a:off x="2456859" y="2413995"/>
                <a:ext cx="673045" cy="325505"/>
              </a:xfrm>
              <a:prstGeom prst="rect">
                <a:avLst/>
              </a:prstGeom>
            </p:spPr>
          </p:pic>
          <p:pic>
            <p:nvPicPr>
              <p:cNvPr id="154" name="Image 153">
                <a:extLst>
                  <a:ext uri="{FF2B5EF4-FFF2-40B4-BE49-F238E27FC236}">
                    <a16:creationId xmlns:a16="http://schemas.microsoft.com/office/drawing/2014/main" id="{3841FF26-E33C-4383-B2CF-0EDBA3AA83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7560327">
                <a:off x="2495120" y="2331021"/>
                <a:ext cx="596523" cy="480219"/>
              </a:xfrm>
              <a:prstGeom prst="rect">
                <a:avLst/>
              </a:prstGeom>
            </p:spPr>
          </p:pic>
        </p:grpSp>
        <p:grpSp>
          <p:nvGrpSpPr>
            <p:cNvPr id="149" name="Groupe 148">
              <a:extLst>
                <a:ext uri="{FF2B5EF4-FFF2-40B4-BE49-F238E27FC236}">
                  <a16:creationId xmlns:a16="http://schemas.microsoft.com/office/drawing/2014/main" id="{0C51BC9A-8C91-4FC5-9635-3FF3F89943DF}"/>
                </a:ext>
              </a:extLst>
            </p:cNvPr>
            <p:cNvGrpSpPr/>
            <p:nvPr/>
          </p:nvGrpSpPr>
          <p:grpSpPr>
            <a:xfrm>
              <a:off x="2494209" y="1896885"/>
              <a:ext cx="368409" cy="333378"/>
              <a:chOff x="2456859" y="2272869"/>
              <a:chExt cx="673045" cy="596523"/>
            </a:xfrm>
          </p:grpSpPr>
          <p:pic>
            <p:nvPicPr>
              <p:cNvPr id="151" name="Image 150">
                <a:extLst>
                  <a:ext uri="{FF2B5EF4-FFF2-40B4-BE49-F238E27FC236}">
                    <a16:creationId xmlns:a16="http://schemas.microsoft.com/office/drawing/2014/main" id="{8E94C2FB-C507-4EB8-93CC-2C3EA7E41B1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r="59185"/>
              <a:stretch/>
            </p:blipFill>
            <p:spPr>
              <a:xfrm>
                <a:off x="2456859" y="2413995"/>
                <a:ext cx="673045" cy="325505"/>
              </a:xfrm>
              <a:prstGeom prst="rect">
                <a:avLst/>
              </a:prstGeom>
            </p:spPr>
          </p:pic>
          <p:pic>
            <p:nvPicPr>
              <p:cNvPr id="152" name="Image 151">
                <a:extLst>
                  <a:ext uri="{FF2B5EF4-FFF2-40B4-BE49-F238E27FC236}">
                    <a16:creationId xmlns:a16="http://schemas.microsoft.com/office/drawing/2014/main" id="{901028ED-870D-4C8F-B33F-030A641446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7560327">
                <a:off x="2495120" y="2331021"/>
                <a:ext cx="596523" cy="480219"/>
              </a:xfrm>
              <a:prstGeom prst="rect">
                <a:avLst/>
              </a:prstGeom>
            </p:spPr>
          </p:pic>
        </p:grpSp>
        <p:sp>
          <p:nvSpPr>
            <p:cNvPr id="150" name="Ellipse 149">
              <a:extLst>
                <a:ext uri="{FF2B5EF4-FFF2-40B4-BE49-F238E27FC236}">
                  <a16:creationId xmlns:a16="http://schemas.microsoft.com/office/drawing/2014/main" id="{07C9EBA0-040B-40E2-B7EE-4076346FE453}"/>
                </a:ext>
              </a:extLst>
            </p:cNvPr>
            <p:cNvSpPr/>
            <p:nvPr/>
          </p:nvSpPr>
          <p:spPr>
            <a:xfrm>
              <a:off x="2545977" y="2417876"/>
              <a:ext cx="623869" cy="6463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55" name="Groupe 154">
            <a:extLst>
              <a:ext uri="{FF2B5EF4-FFF2-40B4-BE49-F238E27FC236}">
                <a16:creationId xmlns:a16="http://schemas.microsoft.com/office/drawing/2014/main" id="{861D232E-81FA-43B3-827D-9A9133C799A1}"/>
              </a:ext>
            </a:extLst>
          </p:cNvPr>
          <p:cNvGrpSpPr/>
          <p:nvPr/>
        </p:nvGrpSpPr>
        <p:grpSpPr>
          <a:xfrm>
            <a:off x="4259288" y="5798625"/>
            <a:ext cx="368409" cy="221790"/>
            <a:chOff x="1938110" y="1928194"/>
            <a:chExt cx="673045" cy="396855"/>
          </a:xfrm>
        </p:grpSpPr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D25A9B44-9B06-4EBF-AECD-E424920834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1938110" y="1935033"/>
              <a:ext cx="673045" cy="325505"/>
            </a:xfrm>
            <a:prstGeom prst="rect">
              <a:avLst/>
            </a:prstGeom>
          </p:spPr>
        </p:pic>
        <p:pic>
          <p:nvPicPr>
            <p:cNvPr id="157" name="Image 156">
              <a:extLst>
                <a:ext uri="{FF2B5EF4-FFF2-40B4-BE49-F238E27FC236}">
                  <a16:creationId xmlns:a16="http://schemas.microsoft.com/office/drawing/2014/main" id="{5957182D-B41A-46C6-B2B2-8143BAD93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84" y="1928194"/>
              <a:ext cx="400055" cy="396855"/>
            </a:xfrm>
            <a:prstGeom prst="rect">
              <a:avLst/>
            </a:prstGeom>
          </p:spPr>
        </p:pic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F08D4450-8CDB-4A99-BFA7-8FD5FF489328}"/>
              </a:ext>
            </a:extLst>
          </p:cNvPr>
          <p:cNvGrpSpPr/>
          <p:nvPr/>
        </p:nvGrpSpPr>
        <p:grpSpPr>
          <a:xfrm>
            <a:off x="4353845" y="6270406"/>
            <a:ext cx="368409" cy="268380"/>
            <a:chOff x="3055656" y="1840911"/>
            <a:chExt cx="673045" cy="480219"/>
          </a:xfrm>
        </p:grpSpPr>
        <p:pic>
          <p:nvPicPr>
            <p:cNvPr id="159" name="Image 158">
              <a:extLst>
                <a:ext uri="{FF2B5EF4-FFF2-40B4-BE49-F238E27FC236}">
                  <a16:creationId xmlns:a16="http://schemas.microsoft.com/office/drawing/2014/main" id="{41501CD3-59B5-4795-8A36-984C7730A6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36" r="25749"/>
            <a:stretch/>
          </p:blipFill>
          <p:spPr>
            <a:xfrm>
              <a:off x="3055656" y="1862616"/>
              <a:ext cx="673045" cy="325505"/>
            </a:xfrm>
            <a:prstGeom prst="rect">
              <a:avLst/>
            </a:prstGeom>
          </p:spPr>
        </p:pic>
        <p:pic>
          <p:nvPicPr>
            <p:cNvPr id="160" name="Image 159">
              <a:extLst>
                <a:ext uri="{FF2B5EF4-FFF2-40B4-BE49-F238E27FC236}">
                  <a16:creationId xmlns:a16="http://schemas.microsoft.com/office/drawing/2014/main" id="{55FE7E64-F244-426E-A975-5E8EA1DC1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3905" y="1840911"/>
              <a:ext cx="448672" cy="480219"/>
            </a:xfrm>
            <a:prstGeom prst="rect">
              <a:avLst/>
            </a:prstGeom>
          </p:spPr>
        </p:pic>
      </p:grpSp>
      <p:grpSp>
        <p:nvGrpSpPr>
          <p:cNvPr id="161" name="Groupe 160">
            <a:extLst>
              <a:ext uri="{FF2B5EF4-FFF2-40B4-BE49-F238E27FC236}">
                <a16:creationId xmlns:a16="http://schemas.microsoft.com/office/drawing/2014/main" id="{B6000E4E-E420-4868-AB61-5F85DC8ACAA4}"/>
              </a:ext>
            </a:extLst>
          </p:cNvPr>
          <p:cNvGrpSpPr/>
          <p:nvPr/>
        </p:nvGrpSpPr>
        <p:grpSpPr>
          <a:xfrm>
            <a:off x="4367503" y="4916470"/>
            <a:ext cx="368409" cy="221790"/>
            <a:chOff x="1938110" y="1928194"/>
            <a:chExt cx="673045" cy="396855"/>
          </a:xfrm>
        </p:grpSpPr>
        <p:pic>
          <p:nvPicPr>
            <p:cNvPr id="162" name="Image 161">
              <a:extLst>
                <a:ext uri="{FF2B5EF4-FFF2-40B4-BE49-F238E27FC236}">
                  <a16:creationId xmlns:a16="http://schemas.microsoft.com/office/drawing/2014/main" id="{341F2B75-B7E5-4902-932F-D45FD77388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1938110" y="1935033"/>
              <a:ext cx="673045" cy="325505"/>
            </a:xfrm>
            <a:prstGeom prst="rect">
              <a:avLst/>
            </a:prstGeom>
          </p:spPr>
        </p:pic>
        <p:pic>
          <p:nvPicPr>
            <p:cNvPr id="163" name="Image 162">
              <a:extLst>
                <a:ext uri="{FF2B5EF4-FFF2-40B4-BE49-F238E27FC236}">
                  <a16:creationId xmlns:a16="http://schemas.microsoft.com/office/drawing/2014/main" id="{55590C5B-C200-46CB-B14D-245C324E8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84" y="1928194"/>
              <a:ext cx="400055" cy="396855"/>
            </a:xfrm>
            <a:prstGeom prst="rect">
              <a:avLst/>
            </a:prstGeom>
          </p:spPr>
        </p:pic>
      </p:grpSp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65BD0F1A-42F4-45B7-AEAE-F30AB88DAF24}"/>
              </a:ext>
            </a:extLst>
          </p:cNvPr>
          <p:cNvGrpSpPr/>
          <p:nvPr/>
        </p:nvGrpSpPr>
        <p:grpSpPr>
          <a:xfrm>
            <a:off x="3825763" y="5202786"/>
            <a:ext cx="368409" cy="268380"/>
            <a:chOff x="3055656" y="1840911"/>
            <a:chExt cx="673045" cy="480219"/>
          </a:xfrm>
        </p:grpSpPr>
        <p:pic>
          <p:nvPicPr>
            <p:cNvPr id="165" name="Image 164">
              <a:extLst>
                <a:ext uri="{FF2B5EF4-FFF2-40B4-BE49-F238E27FC236}">
                  <a16:creationId xmlns:a16="http://schemas.microsoft.com/office/drawing/2014/main" id="{02345F3C-AC12-44F7-8EC9-9BE31CBDD6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36" r="25749"/>
            <a:stretch/>
          </p:blipFill>
          <p:spPr>
            <a:xfrm>
              <a:off x="3055656" y="1862616"/>
              <a:ext cx="673045" cy="325505"/>
            </a:xfrm>
            <a:prstGeom prst="rect">
              <a:avLst/>
            </a:prstGeom>
          </p:spPr>
        </p:pic>
        <p:pic>
          <p:nvPicPr>
            <p:cNvPr id="166" name="Image 165">
              <a:extLst>
                <a:ext uri="{FF2B5EF4-FFF2-40B4-BE49-F238E27FC236}">
                  <a16:creationId xmlns:a16="http://schemas.microsoft.com/office/drawing/2014/main" id="{3C7C494F-DC5E-4457-A678-D458C34EE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3905" y="1840911"/>
              <a:ext cx="448672" cy="480219"/>
            </a:xfrm>
            <a:prstGeom prst="rect">
              <a:avLst/>
            </a:prstGeom>
          </p:spPr>
        </p:pic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C13AD1D4-625D-47E9-8B69-CCF36D9759B5}"/>
              </a:ext>
            </a:extLst>
          </p:cNvPr>
          <p:cNvGrpSpPr/>
          <p:nvPr/>
        </p:nvGrpSpPr>
        <p:grpSpPr>
          <a:xfrm>
            <a:off x="3690289" y="5612888"/>
            <a:ext cx="368409" cy="221790"/>
            <a:chOff x="1938110" y="1928194"/>
            <a:chExt cx="673045" cy="396855"/>
          </a:xfrm>
        </p:grpSpPr>
        <p:pic>
          <p:nvPicPr>
            <p:cNvPr id="168" name="Image 167">
              <a:extLst>
                <a:ext uri="{FF2B5EF4-FFF2-40B4-BE49-F238E27FC236}">
                  <a16:creationId xmlns:a16="http://schemas.microsoft.com/office/drawing/2014/main" id="{35472757-6087-44A4-9AC8-DDCCBE4AB3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1938110" y="1935033"/>
              <a:ext cx="673045" cy="325505"/>
            </a:xfrm>
            <a:prstGeom prst="rect">
              <a:avLst/>
            </a:prstGeom>
          </p:spPr>
        </p:pic>
        <p:pic>
          <p:nvPicPr>
            <p:cNvPr id="169" name="Image 168">
              <a:extLst>
                <a:ext uri="{FF2B5EF4-FFF2-40B4-BE49-F238E27FC236}">
                  <a16:creationId xmlns:a16="http://schemas.microsoft.com/office/drawing/2014/main" id="{5270F95F-FF32-4285-B45F-A05D5ED53F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84" y="1928194"/>
              <a:ext cx="400055" cy="396855"/>
            </a:xfrm>
            <a:prstGeom prst="rect">
              <a:avLst/>
            </a:prstGeom>
          </p:spPr>
        </p:pic>
      </p:grpSp>
      <p:grpSp>
        <p:nvGrpSpPr>
          <p:cNvPr id="170" name="Groupe 169">
            <a:extLst>
              <a:ext uri="{FF2B5EF4-FFF2-40B4-BE49-F238E27FC236}">
                <a16:creationId xmlns:a16="http://schemas.microsoft.com/office/drawing/2014/main" id="{F3023557-AD24-43A9-9A0B-C89C4AEB2124}"/>
              </a:ext>
            </a:extLst>
          </p:cNvPr>
          <p:cNvGrpSpPr/>
          <p:nvPr/>
        </p:nvGrpSpPr>
        <p:grpSpPr>
          <a:xfrm>
            <a:off x="4300539" y="5358411"/>
            <a:ext cx="368409" cy="268380"/>
            <a:chOff x="3055656" y="1840911"/>
            <a:chExt cx="673045" cy="480219"/>
          </a:xfrm>
        </p:grpSpPr>
        <p:pic>
          <p:nvPicPr>
            <p:cNvPr id="171" name="Image 170">
              <a:extLst>
                <a:ext uri="{FF2B5EF4-FFF2-40B4-BE49-F238E27FC236}">
                  <a16:creationId xmlns:a16="http://schemas.microsoft.com/office/drawing/2014/main" id="{D5A8127D-5333-417A-9A26-822354541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36" r="25749"/>
            <a:stretch/>
          </p:blipFill>
          <p:spPr>
            <a:xfrm>
              <a:off x="3055656" y="1862616"/>
              <a:ext cx="673045" cy="325505"/>
            </a:xfrm>
            <a:prstGeom prst="rect">
              <a:avLst/>
            </a:prstGeom>
          </p:spPr>
        </p:pic>
        <p:pic>
          <p:nvPicPr>
            <p:cNvPr id="172" name="Image 171">
              <a:extLst>
                <a:ext uri="{FF2B5EF4-FFF2-40B4-BE49-F238E27FC236}">
                  <a16:creationId xmlns:a16="http://schemas.microsoft.com/office/drawing/2014/main" id="{E524536D-0BEA-4B7C-BFAB-2FF73BFEB9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3905" y="1840911"/>
              <a:ext cx="448672" cy="480219"/>
            </a:xfrm>
            <a:prstGeom prst="rect">
              <a:avLst/>
            </a:prstGeom>
          </p:spPr>
        </p:pic>
      </p:grpSp>
      <p:grpSp>
        <p:nvGrpSpPr>
          <p:cNvPr id="173" name="Groupe 172">
            <a:extLst>
              <a:ext uri="{FF2B5EF4-FFF2-40B4-BE49-F238E27FC236}">
                <a16:creationId xmlns:a16="http://schemas.microsoft.com/office/drawing/2014/main" id="{540CE585-CFD4-43C1-96AE-917E452BBF6E}"/>
              </a:ext>
            </a:extLst>
          </p:cNvPr>
          <p:cNvGrpSpPr/>
          <p:nvPr/>
        </p:nvGrpSpPr>
        <p:grpSpPr>
          <a:xfrm>
            <a:off x="3850636" y="4833313"/>
            <a:ext cx="368409" cy="221790"/>
            <a:chOff x="1938110" y="1928194"/>
            <a:chExt cx="673045" cy="396855"/>
          </a:xfrm>
        </p:grpSpPr>
        <p:pic>
          <p:nvPicPr>
            <p:cNvPr id="174" name="Image 173">
              <a:extLst>
                <a:ext uri="{FF2B5EF4-FFF2-40B4-BE49-F238E27FC236}">
                  <a16:creationId xmlns:a16="http://schemas.microsoft.com/office/drawing/2014/main" id="{ED059141-F011-4A95-842D-50CBB77625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1938110" y="1935033"/>
              <a:ext cx="673045" cy="325505"/>
            </a:xfrm>
            <a:prstGeom prst="rect">
              <a:avLst/>
            </a:prstGeom>
          </p:spPr>
        </p:pic>
        <p:pic>
          <p:nvPicPr>
            <p:cNvPr id="175" name="Image 174">
              <a:extLst>
                <a:ext uri="{FF2B5EF4-FFF2-40B4-BE49-F238E27FC236}">
                  <a16:creationId xmlns:a16="http://schemas.microsoft.com/office/drawing/2014/main" id="{542CEAE9-A5A9-483C-A289-2B7E5021A1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4184" y="1928194"/>
              <a:ext cx="400055" cy="396855"/>
            </a:xfrm>
            <a:prstGeom prst="rect">
              <a:avLst/>
            </a:prstGeom>
          </p:spPr>
        </p:pic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D70E01ED-8C41-49F3-92CD-0642F98F75CF}"/>
              </a:ext>
            </a:extLst>
          </p:cNvPr>
          <p:cNvGrpSpPr/>
          <p:nvPr/>
        </p:nvGrpSpPr>
        <p:grpSpPr>
          <a:xfrm>
            <a:off x="3832078" y="6050735"/>
            <a:ext cx="368409" cy="268380"/>
            <a:chOff x="3055656" y="1840911"/>
            <a:chExt cx="673045" cy="480219"/>
          </a:xfrm>
        </p:grpSpPr>
        <p:pic>
          <p:nvPicPr>
            <p:cNvPr id="177" name="Image 176">
              <a:extLst>
                <a:ext uri="{FF2B5EF4-FFF2-40B4-BE49-F238E27FC236}">
                  <a16:creationId xmlns:a16="http://schemas.microsoft.com/office/drawing/2014/main" id="{0B2A8B4F-C6AE-442B-9579-A88EB721CB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3436" r="25749"/>
            <a:stretch/>
          </p:blipFill>
          <p:spPr>
            <a:xfrm>
              <a:off x="3055656" y="1862616"/>
              <a:ext cx="673045" cy="325505"/>
            </a:xfrm>
            <a:prstGeom prst="rect">
              <a:avLst/>
            </a:prstGeom>
          </p:spPr>
        </p:pic>
        <p:pic>
          <p:nvPicPr>
            <p:cNvPr id="178" name="Image 177">
              <a:extLst>
                <a:ext uri="{FF2B5EF4-FFF2-40B4-BE49-F238E27FC236}">
                  <a16:creationId xmlns:a16="http://schemas.microsoft.com/office/drawing/2014/main" id="{4740F7ED-1BC3-4B2D-BD03-3326FF2253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3905" y="1840911"/>
              <a:ext cx="448672" cy="480219"/>
            </a:xfrm>
            <a:prstGeom prst="rect">
              <a:avLst/>
            </a:prstGeom>
          </p:spPr>
        </p:pic>
      </p:grpSp>
      <p:sp>
        <p:nvSpPr>
          <p:cNvPr id="179" name="Flèche : virage 9">
            <a:extLst>
              <a:ext uri="{FF2B5EF4-FFF2-40B4-BE49-F238E27FC236}">
                <a16:creationId xmlns:a16="http://schemas.microsoft.com/office/drawing/2014/main" id="{4B6CEFEA-BF08-4F16-8997-41022FA3B9F3}"/>
              </a:ext>
            </a:extLst>
          </p:cNvPr>
          <p:cNvSpPr/>
          <p:nvPr/>
        </p:nvSpPr>
        <p:spPr>
          <a:xfrm>
            <a:off x="4228108" y="4198520"/>
            <a:ext cx="981120" cy="386437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0" name="Parenthèse ouvrante 179">
            <a:extLst>
              <a:ext uri="{FF2B5EF4-FFF2-40B4-BE49-F238E27FC236}">
                <a16:creationId xmlns:a16="http://schemas.microsoft.com/office/drawing/2014/main" id="{68BFFD73-A93E-4EB3-A9FF-AA59CFC2ADDF}"/>
              </a:ext>
            </a:extLst>
          </p:cNvPr>
          <p:cNvSpPr/>
          <p:nvPr/>
        </p:nvSpPr>
        <p:spPr>
          <a:xfrm rot="5400000">
            <a:off x="4217515" y="4190202"/>
            <a:ext cx="103813" cy="913884"/>
          </a:xfrm>
          <a:prstGeom prst="leftBracke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ZoneTexte 180">
            <a:extLst>
              <a:ext uri="{FF2B5EF4-FFF2-40B4-BE49-F238E27FC236}">
                <a16:creationId xmlns:a16="http://schemas.microsoft.com/office/drawing/2014/main" id="{7C5828AC-C74A-4E24-87AB-19CB4892E95A}"/>
              </a:ext>
            </a:extLst>
          </p:cNvPr>
          <p:cNvSpPr txBox="1"/>
          <p:nvPr/>
        </p:nvSpPr>
        <p:spPr>
          <a:xfrm>
            <a:off x="4166946" y="3962937"/>
            <a:ext cx="10208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 smtClean="0"/>
              <a:t>Discarded</a:t>
            </a:r>
            <a:endParaRPr lang="fr-FR" sz="1400" b="1" dirty="0"/>
          </a:p>
        </p:txBody>
      </p:sp>
      <p:sp>
        <p:nvSpPr>
          <p:cNvPr id="182" name="Flèche vers le bas 181"/>
          <p:cNvSpPr/>
          <p:nvPr/>
        </p:nvSpPr>
        <p:spPr>
          <a:xfrm rot="5400000">
            <a:off x="12025199" y="4792062"/>
            <a:ext cx="504000" cy="936000"/>
          </a:xfrm>
          <a:prstGeom prst="downArrow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3" name="Flèche vers le bas 182"/>
          <p:cNvSpPr/>
          <p:nvPr/>
        </p:nvSpPr>
        <p:spPr>
          <a:xfrm rot="5400000">
            <a:off x="6671932" y="4792062"/>
            <a:ext cx="504000" cy="936000"/>
          </a:xfrm>
          <a:prstGeom prst="downArrow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4" name="Image 183">
            <a:extLst>
              <a:ext uri="{FF2B5EF4-FFF2-40B4-BE49-F238E27FC236}">
                <a16:creationId xmlns:a16="http://schemas.microsoft.com/office/drawing/2014/main" id="{2AB85326-C858-4E0A-8614-AB5B60C384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5215" y="8715468"/>
            <a:ext cx="460460" cy="463121"/>
          </a:xfrm>
          <a:prstGeom prst="rect">
            <a:avLst/>
          </a:prstGeom>
        </p:spPr>
      </p:pic>
      <p:grpSp>
        <p:nvGrpSpPr>
          <p:cNvPr id="185" name="Groupe 184">
            <a:extLst>
              <a:ext uri="{FF2B5EF4-FFF2-40B4-BE49-F238E27FC236}">
                <a16:creationId xmlns:a16="http://schemas.microsoft.com/office/drawing/2014/main" id="{05DF9C48-B871-4A6E-8E3D-FBAF40331225}"/>
              </a:ext>
            </a:extLst>
          </p:cNvPr>
          <p:cNvGrpSpPr/>
          <p:nvPr/>
        </p:nvGrpSpPr>
        <p:grpSpPr>
          <a:xfrm>
            <a:off x="2145194" y="8563360"/>
            <a:ext cx="368409" cy="333378"/>
            <a:chOff x="2456859" y="2272869"/>
            <a:chExt cx="673045" cy="596523"/>
          </a:xfrm>
        </p:grpSpPr>
        <p:pic>
          <p:nvPicPr>
            <p:cNvPr id="186" name="Image 185">
              <a:extLst>
                <a:ext uri="{FF2B5EF4-FFF2-40B4-BE49-F238E27FC236}">
                  <a16:creationId xmlns:a16="http://schemas.microsoft.com/office/drawing/2014/main" id="{04958A75-F8DD-4DD0-98C8-BA9957847A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2456859" y="2413995"/>
              <a:ext cx="673045" cy="325505"/>
            </a:xfrm>
            <a:prstGeom prst="rect">
              <a:avLst/>
            </a:prstGeom>
          </p:spPr>
        </p:pic>
        <p:pic>
          <p:nvPicPr>
            <p:cNvPr id="187" name="Image 186">
              <a:extLst>
                <a:ext uri="{FF2B5EF4-FFF2-40B4-BE49-F238E27FC236}">
                  <a16:creationId xmlns:a16="http://schemas.microsoft.com/office/drawing/2014/main" id="{953BA606-A7A6-497E-8204-3CDED345D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7560327">
              <a:off x="2495120" y="2331021"/>
              <a:ext cx="596523" cy="480219"/>
            </a:xfrm>
            <a:prstGeom prst="rect">
              <a:avLst/>
            </a:prstGeom>
          </p:spPr>
        </p:pic>
      </p:grpSp>
      <p:grpSp>
        <p:nvGrpSpPr>
          <p:cNvPr id="188" name="Groupe 187">
            <a:extLst>
              <a:ext uri="{FF2B5EF4-FFF2-40B4-BE49-F238E27FC236}">
                <a16:creationId xmlns:a16="http://schemas.microsoft.com/office/drawing/2014/main" id="{36C28023-0047-4D7D-8B22-81796EB3C71E}"/>
              </a:ext>
            </a:extLst>
          </p:cNvPr>
          <p:cNvGrpSpPr/>
          <p:nvPr/>
        </p:nvGrpSpPr>
        <p:grpSpPr>
          <a:xfrm>
            <a:off x="2493801" y="8548941"/>
            <a:ext cx="368409" cy="333378"/>
            <a:chOff x="2456859" y="2272869"/>
            <a:chExt cx="673045" cy="596523"/>
          </a:xfrm>
        </p:grpSpPr>
        <p:pic>
          <p:nvPicPr>
            <p:cNvPr id="189" name="Image 188">
              <a:extLst>
                <a:ext uri="{FF2B5EF4-FFF2-40B4-BE49-F238E27FC236}">
                  <a16:creationId xmlns:a16="http://schemas.microsoft.com/office/drawing/2014/main" id="{7BD1886C-8791-4B87-B659-EF62EBFB3A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2456859" y="2413995"/>
              <a:ext cx="673045" cy="325505"/>
            </a:xfrm>
            <a:prstGeom prst="rect">
              <a:avLst/>
            </a:prstGeom>
          </p:spPr>
        </p:pic>
        <p:pic>
          <p:nvPicPr>
            <p:cNvPr id="190" name="Image 189">
              <a:extLst>
                <a:ext uri="{FF2B5EF4-FFF2-40B4-BE49-F238E27FC236}">
                  <a16:creationId xmlns:a16="http://schemas.microsoft.com/office/drawing/2014/main" id="{7B2F7E08-2003-42B8-AB14-69CCA8D56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7560327">
              <a:off x="2495120" y="2331021"/>
              <a:ext cx="596523" cy="480219"/>
            </a:xfrm>
            <a:prstGeom prst="rect">
              <a:avLst/>
            </a:prstGeom>
          </p:spPr>
        </p:pic>
      </p:grpSp>
      <p:sp>
        <p:nvSpPr>
          <p:cNvPr id="191" name="Ellipse 190">
            <a:extLst>
              <a:ext uri="{FF2B5EF4-FFF2-40B4-BE49-F238E27FC236}">
                <a16:creationId xmlns:a16="http://schemas.microsoft.com/office/drawing/2014/main" id="{5C5A4E38-2D7F-4B81-B21A-D58A2B9D9D63}"/>
              </a:ext>
            </a:extLst>
          </p:cNvPr>
          <p:cNvSpPr/>
          <p:nvPr/>
        </p:nvSpPr>
        <p:spPr>
          <a:xfrm>
            <a:off x="2192825" y="9102803"/>
            <a:ext cx="62386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2" name="Image 191">
            <a:extLst>
              <a:ext uri="{FF2B5EF4-FFF2-40B4-BE49-F238E27FC236}">
                <a16:creationId xmlns:a16="http://schemas.microsoft.com/office/drawing/2014/main" id="{41ED568E-6411-40CF-998A-D805AC290B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17478" y="8728916"/>
            <a:ext cx="460460" cy="463121"/>
          </a:xfrm>
          <a:prstGeom prst="rect">
            <a:avLst/>
          </a:prstGeom>
        </p:spPr>
      </p:pic>
      <p:grpSp>
        <p:nvGrpSpPr>
          <p:cNvPr id="193" name="Groupe 192">
            <a:extLst>
              <a:ext uri="{FF2B5EF4-FFF2-40B4-BE49-F238E27FC236}">
                <a16:creationId xmlns:a16="http://schemas.microsoft.com/office/drawing/2014/main" id="{862F9645-668F-4990-9C58-F1C80CB1CA57}"/>
              </a:ext>
            </a:extLst>
          </p:cNvPr>
          <p:cNvGrpSpPr/>
          <p:nvPr/>
        </p:nvGrpSpPr>
        <p:grpSpPr>
          <a:xfrm>
            <a:off x="3377457" y="8576808"/>
            <a:ext cx="368409" cy="333378"/>
            <a:chOff x="2456859" y="2272869"/>
            <a:chExt cx="673045" cy="596523"/>
          </a:xfrm>
        </p:grpSpPr>
        <p:pic>
          <p:nvPicPr>
            <p:cNvPr id="194" name="Image 193">
              <a:extLst>
                <a:ext uri="{FF2B5EF4-FFF2-40B4-BE49-F238E27FC236}">
                  <a16:creationId xmlns:a16="http://schemas.microsoft.com/office/drawing/2014/main" id="{C540D77A-5BE9-47C1-A87F-7088E5B88D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2456859" y="2413995"/>
              <a:ext cx="673045" cy="325505"/>
            </a:xfrm>
            <a:prstGeom prst="rect">
              <a:avLst/>
            </a:prstGeom>
          </p:spPr>
        </p:pic>
        <p:pic>
          <p:nvPicPr>
            <p:cNvPr id="195" name="Image 194">
              <a:extLst>
                <a:ext uri="{FF2B5EF4-FFF2-40B4-BE49-F238E27FC236}">
                  <a16:creationId xmlns:a16="http://schemas.microsoft.com/office/drawing/2014/main" id="{62C2AF28-FE01-49A4-9D0F-B3BBC1DF2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7560327">
              <a:off x="2495120" y="2331021"/>
              <a:ext cx="596523" cy="480219"/>
            </a:xfrm>
            <a:prstGeom prst="rect">
              <a:avLst/>
            </a:prstGeom>
          </p:spPr>
        </p:pic>
      </p:grpSp>
      <p:grpSp>
        <p:nvGrpSpPr>
          <p:cNvPr id="196" name="Groupe 195">
            <a:extLst>
              <a:ext uri="{FF2B5EF4-FFF2-40B4-BE49-F238E27FC236}">
                <a16:creationId xmlns:a16="http://schemas.microsoft.com/office/drawing/2014/main" id="{E8874620-5866-43BD-9C4D-D1EF4408BC6D}"/>
              </a:ext>
            </a:extLst>
          </p:cNvPr>
          <p:cNvGrpSpPr/>
          <p:nvPr/>
        </p:nvGrpSpPr>
        <p:grpSpPr>
          <a:xfrm>
            <a:off x="3726064" y="8562389"/>
            <a:ext cx="368409" cy="333378"/>
            <a:chOff x="2456859" y="2272869"/>
            <a:chExt cx="673045" cy="596523"/>
          </a:xfrm>
        </p:grpSpPr>
        <p:pic>
          <p:nvPicPr>
            <p:cNvPr id="197" name="Image 196">
              <a:extLst>
                <a:ext uri="{FF2B5EF4-FFF2-40B4-BE49-F238E27FC236}">
                  <a16:creationId xmlns:a16="http://schemas.microsoft.com/office/drawing/2014/main" id="{45010D29-40E8-46ED-BF0E-C82EE178FF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185"/>
            <a:stretch/>
          </p:blipFill>
          <p:spPr>
            <a:xfrm>
              <a:off x="2456859" y="2413995"/>
              <a:ext cx="673045" cy="325505"/>
            </a:xfrm>
            <a:prstGeom prst="rect">
              <a:avLst/>
            </a:prstGeom>
          </p:spPr>
        </p:pic>
        <p:pic>
          <p:nvPicPr>
            <p:cNvPr id="198" name="Image 197">
              <a:extLst>
                <a:ext uri="{FF2B5EF4-FFF2-40B4-BE49-F238E27FC236}">
                  <a16:creationId xmlns:a16="http://schemas.microsoft.com/office/drawing/2014/main" id="{8E902898-4B6F-4272-BA97-514A63CE0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7560327">
              <a:off x="2495120" y="2331021"/>
              <a:ext cx="596523" cy="480219"/>
            </a:xfrm>
            <a:prstGeom prst="rect">
              <a:avLst/>
            </a:prstGeom>
          </p:spPr>
        </p:pic>
      </p:grpSp>
      <p:sp>
        <p:nvSpPr>
          <p:cNvPr id="199" name="Ellipse 198">
            <a:extLst>
              <a:ext uri="{FF2B5EF4-FFF2-40B4-BE49-F238E27FC236}">
                <a16:creationId xmlns:a16="http://schemas.microsoft.com/office/drawing/2014/main" id="{69457A17-11CF-4E0F-92A3-CD65A5510BE2}"/>
              </a:ext>
            </a:extLst>
          </p:cNvPr>
          <p:cNvSpPr/>
          <p:nvPr/>
        </p:nvSpPr>
        <p:spPr>
          <a:xfrm>
            <a:off x="3425088" y="9116251"/>
            <a:ext cx="62386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0" name="Ellipse 199">
            <a:extLst>
              <a:ext uri="{FF2B5EF4-FFF2-40B4-BE49-F238E27FC236}">
                <a16:creationId xmlns:a16="http://schemas.microsoft.com/office/drawing/2014/main" id="{CFF2E363-3E2C-46E6-B5B2-848199068ACA}"/>
              </a:ext>
            </a:extLst>
          </p:cNvPr>
          <p:cNvSpPr/>
          <p:nvPr/>
        </p:nvSpPr>
        <p:spPr>
          <a:xfrm>
            <a:off x="7615282" y="8872894"/>
            <a:ext cx="62386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1" name="Ellipse 200">
            <a:extLst>
              <a:ext uri="{FF2B5EF4-FFF2-40B4-BE49-F238E27FC236}">
                <a16:creationId xmlns:a16="http://schemas.microsoft.com/office/drawing/2014/main" id="{6A673565-4B52-4594-BA0F-8638657FAB17}"/>
              </a:ext>
            </a:extLst>
          </p:cNvPr>
          <p:cNvSpPr/>
          <p:nvPr/>
        </p:nvSpPr>
        <p:spPr>
          <a:xfrm>
            <a:off x="8754188" y="8859446"/>
            <a:ext cx="623869" cy="6463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2" name="Image 201">
            <a:extLst>
              <a:ext uri="{FF2B5EF4-FFF2-40B4-BE49-F238E27FC236}">
                <a16:creationId xmlns:a16="http://schemas.microsoft.com/office/drawing/2014/main" id="{45B4EBA1-844D-4F91-A6AD-136A76AA14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5364" y="9566321"/>
            <a:ext cx="460460" cy="463121"/>
          </a:xfrm>
          <a:prstGeom prst="rect">
            <a:avLst/>
          </a:prstGeom>
        </p:spPr>
      </p:pic>
      <p:pic>
        <p:nvPicPr>
          <p:cNvPr id="203" name="Image 202">
            <a:extLst>
              <a:ext uri="{FF2B5EF4-FFF2-40B4-BE49-F238E27FC236}">
                <a16:creationId xmlns:a16="http://schemas.microsoft.com/office/drawing/2014/main" id="{916AAFC7-87D8-422C-A249-D5E66EB4EC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5757" y="8951050"/>
            <a:ext cx="460460" cy="463121"/>
          </a:xfrm>
          <a:prstGeom prst="rect">
            <a:avLst/>
          </a:prstGeom>
        </p:spPr>
      </p:pic>
      <p:pic>
        <p:nvPicPr>
          <p:cNvPr id="204" name="Image 203">
            <a:extLst>
              <a:ext uri="{FF2B5EF4-FFF2-40B4-BE49-F238E27FC236}">
                <a16:creationId xmlns:a16="http://schemas.microsoft.com/office/drawing/2014/main" id="{BC81027E-71C5-4327-85A4-7104DD69BEB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185"/>
          <a:stretch/>
        </p:blipFill>
        <p:spPr>
          <a:xfrm>
            <a:off x="9949448" y="8694714"/>
            <a:ext cx="368409" cy="181915"/>
          </a:xfrm>
          <a:prstGeom prst="rect">
            <a:avLst/>
          </a:prstGeom>
        </p:spPr>
      </p:pic>
      <p:pic>
        <p:nvPicPr>
          <p:cNvPr id="205" name="Image 204">
            <a:extLst>
              <a:ext uri="{FF2B5EF4-FFF2-40B4-BE49-F238E27FC236}">
                <a16:creationId xmlns:a16="http://schemas.microsoft.com/office/drawing/2014/main" id="{637F504F-9ABB-4479-94C7-11B908900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560327">
            <a:off x="9542706" y="8429145"/>
            <a:ext cx="333378" cy="262861"/>
          </a:xfrm>
          <a:prstGeom prst="rect">
            <a:avLst/>
          </a:prstGeom>
        </p:spPr>
      </p:pic>
      <p:pic>
        <p:nvPicPr>
          <p:cNvPr id="206" name="Image 205">
            <a:extLst>
              <a:ext uri="{FF2B5EF4-FFF2-40B4-BE49-F238E27FC236}">
                <a16:creationId xmlns:a16="http://schemas.microsoft.com/office/drawing/2014/main" id="{FFD1B5D3-4397-48C4-B8BC-CEFE2BB5E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560327">
            <a:off x="8494366" y="9555003"/>
            <a:ext cx="333378" cy="262861"/>
          </a:xfrm>
          <a:prstGeom prst="rect">
            <a:avLst/>
          </a:prstGeom>
        </p:spPr>
      </p:pic>
      <p:pic>
        <p:nvPicPr>
          <p:cNvPr id="207" name="Image 206">
            <a:extLst>
              <a:ext uri="{FF2B5EF4-FFF2-40B4-BE49-F238E27FC236}">
                <a16:creationId xmlns:a16="http://schemas.microsoft.com/office/drawing/2014/main" id="{73FF263A-4239-4CB0-9735-FE475E03A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560327">
            <a:off x="9310218" y="9501090"/>
            <a:ext cx="333378" cy="262861"/>
          </a:xfrm>
          <a:prstGeom prst="rect">
            <a:avLst/>
          </a:prstGeom>
        </p:spPr>
      </p:pic>
      <p:pic>
        <p:nvPicPr>
          <p:cNvPr id="208" name="Image 207">
            <a:extLst>
              <a:ext uri="{FF2B5EF4-FFF2-40B4-BE49-F238E27FC236}">
                <a16:creationId xmlns:a16="http://schemas.microsoft.com/office/drawing/2014/main" id="{D1D0CBB3-39BD-4421-95D4-581A0F170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560327">
            <a:off x="8303123" y="8719022"/>
            <a:ext cx="333378" cy="262861"/>
          </a:xfrm>
          <a:prstGeom prst="rect">
            <a:avLst/>
          </a:prstGeom>
        </p:spPr>
      </p:pic>
      <p:pic>
        <p:nvPicPr>
          <p:cNvPr id="209" name="Image 208">
            <a:extLst>
              <a:ext uri="{FF2B5EF4-FFF2-40B4-BE49-F238E27FC236}">
                <a16:creationId xmlns:a16="http://schemas.microsoft.com/office/drawing/2014/main" id="{11C8B50B-7863-49C8-8CED-23C0874423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185"/>
          <a:stretch/>
        </p:blipFill>
        <p:spPr>
          <a:xfrm>
            <a:off x="8857625" y="9841861"/>
            <a:ext cx="368409" cy="181915"/>
          </a:xfrm>
          <a:prstGeom prst="rect">
            <a:avLst/>
          </a:prstGeom>
        </p:spPr>
      </p:pic>
      <p:pic>
        <p:nvPicPr>
          <p:cNvPr id="210" name="Image 209">
            <a:extLst>
              <a:ext uri="{FF2B5EF4-FFF2-40B4-BE49-F238E27FC236}">
                <a16:creationId xmlns:a16="http://schemas.microsoft.com/office/drawing/2014/main" id="{4920A49F-278B-4CD1-B4B8-32634E3C5B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185"/>
          <a:stretch/>
        </p:blipFill>
        <p:spPr>
          <a:xfrm>
            <a:off x="7186359" y="9481964"/>
            <a:ext cx="368409" cy="181915"/>
          </a:xfrm>
          <a:prstGeom prst="rect">
            <a:avLst/>
          </a:prstGeom>
        </p:spPr>
      </p:pic>
      <p:pic>
        <p:nvPicPr>
          <p:cNvPr id="211" name="Image 210">
            <a:extLst>
              <a:ext uri="{FF2B5EF4-FFF2-40B4-BE49-F238E27FC236}">
                <a16:creationId xmlns:a16="http://schemas.microsoft.com/office/drawing/2014/main" id="{5A0D9A2D-D664-4BD3-BB58-90DEF39B3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185"/>
          <a:stretch/>
        </p:blipFill>
        <p:spPr>
          <a:xfrm>
            <a:off x="7481611" y="8603757"/>
            <a:ext cx="368409" cy="181915"/>
          </a:xfrm>
          <a:prstGeom prst="rect">
            <a:avLst/>
          </a:prstGeom>
        </p:spPr>
      </p:pic>
      <p:pic>
        <p:nvPicPr>
          <p:cNvPr id="212" name="Image 211">
            <a:extLst>
              <a:ext uri="{FF2B5EF4-FFF2-40B4-BE49-F238E27FC236}">
                <a16:creationId xmlns:a16="http://schemas.microsoft.com/office/drawing/2014/main" id="{46ABB5CC-D528-460E-9BD4-AC2C029549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185"/>
          <a:stretch/>
        </p:blipFill>
        <p:spPr>
          <a:xfrm>
            <a:off x="14968468" y="8956727"/>
            <a:ext cx="546381" cy="269795"/>
          </a:xfrm>
          <a:prstGeom prst="rect">
            <a:avLst/>
          </a:prstGeom>
        </p:spPr>
      </p:pic>
      <p:pic>
        <p:nvPicPr>
          <p:cNvPr id="213" name="Image 212">
            <a:extLst>
              <a:ext uri="{FF2B5EF4-FFF2-40B4-BE49-F238E27FC236}">
                <a16:creationId xmlns:a16="http://schemas.microsoft.com/office/drawing/2014/main" id="{9F9E6978-CC64-48DF-BCE5-33B850A000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185"/>
          <a:stretch/>
        </p:blipFill>
        <p:spPr>
          <a:xfrm>
            <a:off x="14599764" y="9394084"/>
            <a:ext cx="546381" cy="269795"/>
          </a:xfrm>
          <a:prstGeom prst="rect">
            <a:avLst/>
          </a:prstGeom>
        </p:spPr>
      </p:pic>
      <p:pic>
        <p:nvPicPr>
          <p:cNvPr id="214" name="Image 213">
            <a:extLst>
              <a:ext uri="{FF2B5EF4-FFF2-40B4-BE49-F238E27FC236}">
                <a16:creationId xmlns:a16="http://schemas.microsoft.com/office/drawing/2014/main" id="{CDC554D9-22F3-4053-A2A0-64572E10E3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185"/>
          <a:stretch/>
        </p:blipFill>
        <p:spPr>
          <a:xfrm>
            <a:off x="13851618" y="9493815"/>
            <a:ext cx="546381" cy="269795"/>
          </a:xfrm>
          <a:prstGeom prst="rect">
            <a:avLst/>
          </a:prstGeom>
        </p:spPr>
      </p:pic>
      <p:pic>
        <p:nvPicPr>
          <p:cNvPr id="215" name="Image 214">
            <a:extLst>
              <a:ext uri="{FF2B5EF4-FFF2-40B4-BE49-F238E27FC236}">
                <a16:creationId xmlns:a16="http://schemas.microsoft.com/office/drawing/2014/main" id="{61D216B4-1666-4168-B57B-44C3A84887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185"/>
          <a:stretch/>
        </p:blipFill>
        <p:spPr>
          <a:xfrm>
            <a:off x="14264211" y="8938488"/>
            <a:ext cx="546381" cy="269795"/>
          </a:xfrm>
          <a:prstGeom prst="rect">
            <a:avLst/>
          </a:prstGeom>
        </p:spPr>
      </p:pic>
      <p:sp>
        <p:nvSpPr>
          <p:cNvPr id="216" name="Flèche vers le bas 215"/>
          <p:cNvSpPr/>
          <p:nvPr/>
        </p:nvSpPr>
        <p:spPr>
          <a:xfrm>
            <a:off x="2947449" y="7212509"/>
            <a:ext cx="504000" cy="936000"/>
          </a:xfrm>
          <a:prstGeom prst="downArrow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7" name="Flèche vers le bas 216"/>
          <p:cNvSpPr/>
          <p:nvPr/>
        </p:nvSpPr>
        <p:spPr>
          <a:xfrm rot="16200000">
            <a:off x="5657784" y="8764721"/>
            <a:ext cx="504000" cy="936000"/>
          </a:xfrm>
          <a:prstGeom prst="downArrow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8" name="Flèche vers le bas 217"/>
          <p:cNvSpPr/>
          <p:nvPr/>
        </p:nvSpPr>
        <p:spPr>
          <a:xfrm rot="16200000">
            <a:off x="11787087" y="8764722"/>
            <a:ext cx="504000" cy="936000"/>
          </a:xfrm>
          <a:prstGeom prst="downArrow">
            <a:avLst/>
          </a:prstGeom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9" name="Image 218">
            <a:extLst>
              <a:ext uri="{FF2B5EF4-FFF2-40B4-BE49-F238E27FC236}">
                <a16:creationId xmlns:a16="http://schemas.microsoft.com/office/drawing/2014/main" id="{9C36633E-04FF-4E86-B658-4E58CC6581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560327">
            <a:off x="2461619" y="927140"/>
            <a:ext cx="1130802" cy="910331"/>
          </a:xfrm>
          <a:prstGeom prst="rect">
            <a:avLst/>
          </a:prstGeom>
        </p:spPr>
      </p:pic>
      <p:sp>
        <p:nvSpPr>
          <p:cNvPr id="2" name="Ellipse 1"/>
          <p:cNvSpPr/>
          <p:nvPr/>
        </p:nvSpPr>
        <p:spPr>
          <a:xfrm>
            <a:off x="2641600" y="304993"/>
            <a:ext cx="360000" cy="360000"/>
          </a:xfrm>
          <a:prstGeom prst="ellips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1</a:t>
            </a:r>
            <a:endParaRPr lang="fr-FR" sz="2000" b="1" dirty="0"/>
          </a:p>
        </p:txBody>
      </p:sp>
      <p:sp>
        <p:nvSpPr>
          <p:cNvPr id="220" name="Ellipse 219"/>
          <p:cNvSpPr/>
          <p:nvPr/>
        </p:nvSpPr>
        <p:spPr>
          <a:xfrm>
            <a:off x="9361755" y="304993"/>
            <a:ext cx="360000" cy="360000"/>
          </a:xfrm>
          <a:prstGeom prst="ellips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2</a:t>
            </a:r>
            <a:endParaRPr lang="fr-FR" sz="2000" b="1" dirty="0"/>
          </a:p>
        </p:txBody>
      </p:sp>
      <p:sp>
        <p:nvSpPr>
          <p:cNvPr id="221" name="Ellipse 220"/>
          <p:cNvSpPr/>
          <p:nvPr/>
        </p:nvSpPr>
        <p:spPr>
          <a:xfrm>
            <a:off x="15183797" y="304993"/>
            <a:ext cx="360000" cy="360000"/>
          </a:xfrm>
          <a:prstGeom prst="ellips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3</a:t>
            </a:r>
            <a:endParaRPr lang="fr-FR" sz="2000" b="1" dirty="0"/>
          </a:p>
        </p:txBody>
      </p:sp>
      <p:sp>
        <p:nvSpPr>
          <p:cNvPr id="222" name="Ellipse 221"/>
          <p:cNvSpPr/>
          <p:nvPr/>
        </p:nvSpPr>
        <p:spPr>
          <a:xfrm>
            <a:off x="13668298" y="3688049"/>
            <a:ext cx="360000" cy="360000"/>
          </a:xfrm>
          <a:prstGeom prst="ellips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4</a:t>
            </a:r>
            <a:endParaRPr lang="fr-FR" sz="2000" b="1" dirty="0"/>
          </a:p>
        </p:txBody>
      </p:sp>
      <p:sp>
        <p:nvSpPr>
          <p:cNvPr id="223" name="Ellipse 222"/>
          <p:cNvSpPr/>
          <p:nvPr/>
        </p:nvSpPr>
        <p:spPr>
          <a:xfrm>
            <a:off x="9393642" y="3688049"/>
            <a:ext cx="360000" cy="360000"/>
          </a:xfrm>
          <a:prstGeom prst="ellips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5</a:t>
            </a:r>
            <a:endParaRPr lang="fr-FR" sz="2000" b="1" dirty="0"/>
          </a:p>
        </p:txBody>
      </p:sp>
      <p:sp>
        <p:nvSpPr>
          <p:cNvPr id="224" name="Ellipse 223"/>
          <p:cNvSpPr/>
          <p:nvPr/>
        </p:nvSpPr>
        <p:spPr>
          <a:xfrm>
            <a:off x="2695893" y="3688049"/>
            <a:ext cx="360000" cy="360000"/>
          </a:xfrm>
          <a:prstGeom prst="ellips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6</a:t>
            </a:r>
            <a:endParaRPr lang="fr-FR" sz="2000" b="1" dirty="0"/>
          </a:p>
        </p:txBody>
      </p:sp>
      <p:sp>
        <p:nvSpPr>
          <p:cNvPr id="225" name="Ellipse 224"/>
          <p:cNvSpPr/>
          <p:nvPr/>
        </p:nvSpPr>
        <p:spPr>
          <a:xfrm>
            <a:off x="2461600" y="7885087"/>
            <a:ext cx="360000" cy="360000"/>
          </a:xfrm>
          <a:prstGeom prst="ellips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7</a:t>
            </a:r>
            <a:endParaRPr lang="fr-FR" sz="2000" b="1" dirty="0"/>
          </a:p>
        </p:txBody>
      </p:sp>
      <p:sp>
        <p:nvSpPr>
          <p:cNvPr id="226" name="Ellipse 225"/>
          <p:cNvSpPr/>
          <p:nvPr/>
        </p:nvSpPr>
        <p:spPr>
          <a:xfrm>
            <a:off x="8559663" y="7885087"/>
            <a:ext cx="360000" cy="360000"/>
          </a:xfrm>
          <a:prstGeom prst="ellips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8</a:t>
            </a:r>
            <a:endParaRPr lang="fr-FR" sz="2000" b="1" dirty="0"/>
          </a:p>
        </p:txBody>
      </p:sp>
      <p:sp>
        <p:nvSpPr>
          <p:cNvPr id="227" name="Ellipse 226"/>
          <p:cNvSpPr/>
          <p:nvPr/>
        </p:nvSpPr>
        <p:spPr>
          <a:xfrm>
            <a:off x="14481714" y="7885087"/>
            <a:ext cx="360000" cy="360000"/>
          </a:xfrm>
          <a:prstGeom prst="ellips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000" b="1" dirty="0" smtClean="0"/>
              <a:t>9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7960217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12</Words>
  <Application>Microsoft Office PowerPoint</Application>
  <PresentationFormat>Personnalisé</PresentationFormat>
  <Paragraphs>11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GROGNET</dc:creator>
  <cp:lastModifiedBy>Pierre GROGNET</cp:lastModifiedBy>
  <cp:revision>2</cp:revision>
  <dcterms:created xsi:type="dcterms:W3CDTF">2021-06-17T13:45:54Z</dcterms:created>
  <dcterms:modified xsi:type="dcterms:W3CDTF">2021-06-17T13:50:58Z</dcterms:modified>
</cp:coreProperties>
</file>