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8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21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02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5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8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368" y="640941"/>
            <a:ext cx="363894" cy="9890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368" y="1698411"/>
            <a:ext cx="363894" cy="989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368" y="2755881"/>
            <a:ext cx="363894" cy="989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 3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368" y="3813351"/>
            <a:ext cx="363894" cy="989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4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368" y="4870821"/>
            <a:ext cx="363894" cy="98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4DAE20-E280-2A4B-95F5-3B569FAAFCF0}"/>
              </a:ext>
            </a:extLst>
          </p:cNvPr>
          <p:cNvCxnSpPr>
            <a:cxnSpLocks/>
          </p:cNvCxnSpPr>
          <p:nvPr/>
        </p:nvCxnSpPr>
        <p:spPr>
          <a:xfrm>
            <a:off x="1386672" y="1145512"/>
            <a:ext cx="735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2F37F8-D132-F54B-B5BC-E60A1662E04B}"/>
              </a:ext>
            </a:extLst>
          </p:cNvPr>
          <p:cNvCxnSpPr>
            <a:cxnSpLocks/>
          </p:cNvCxnSpPr>
          <p:nvPr/>
        </p:nvCxnSpPr>
        <p:spPr>
          <a:xfrm>
            <a:off x="1386672" y="2162070"/>
            <a:ext cx="73955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279375-A8EE-5245-8211-FC5FC2924CCF}"/>
              </a:ext>
            </a:extLst>
          </p:cNvPr>
          <p:cNvCxnSpPr>
            <a:cxnSpLocks/>
          </p:cNvCxnSpPr>
          <p:nvPr/>
        </p:nvCxnSpPr>
        <p:spPr>
          <a:xfrm>
            <a:off x="1386672" y="3238919"/>
            <a:ext cx="740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5E387-39E7-DD40-A338-BB1B6DA94079}"/>
              </a:ext>
            </a:extLst>
          </p:cNvPr>
          <p:cNvCxnSpPr>
            <a:cxnSpLocks/>
          </p:cNvCxnSpPr>
          <p:nvPr/>
        </p:nvCxnSpPr>
        <p:spPr>
          <a:xfrm>
            <a:off x="1386672" y="4325815"/>
            <a:ext cx="740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A69F7-460B-9D46-95C6-7E6482DB7A07}"/>
              </a:ext>
            </a:extLst>
          </p:cNvPr>
          <p:cNvCxnSpPr>
            <a:cxnSpLocks/>
          </p:cNvCxnSpPr>
          <p:nvPr/>
        </p:nvCxnSpPr>
        <p:spPr>
          <a:xfrm>
            <a:off x="1386672" y="5352421"/>
            <a:ext cx="73855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F44907-F2D5-A846-8857-21AE0A1EC118}"/>
              </a:ext>
            </a:extLst>
          </p:cNvPr>
          <p:cNvSpPr txBox="1"/>
          <p:nvPr/>
        </p:nvSpPr>
        <p:spPr>
          <a:xfrm>
            <a:off x="1380421" y="602720"/>
            <a:ext cx="739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47958-DC19-AA4A-B272-0F43CA5124A1}"/>
              </a:ext>
            </a:extLst>
          </p:cNvPr>
          <p:cNvSpPr txBox="1"/>
          <p:nvPr/>
        </p:nvSpPr>
        <p:spPr>
          <a:xfrm>
            <a:off x="1386672" y="864091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Pre-clearing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25631-25A4-8A4A-B2E4-01DD9A16D106}"/>
              </a:ext>
            </a:extLst>
          </p:cNvPr>
          <p:cNvSpPr txBox="1"/>
          <p:nvPr/>
        </p:nvSpPr>
        <p:spPr>
          <a:xfrm>
            <a:off x="1386672" y="1179364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Antibody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7A6C5-19FD-8847-915C-9455A94D2499}"/>
              </a:ext>
            </a:extLst>
          </p:cNvPr>
          <p:cNvSpPr txBox="1"/>
          <p:nvPr/>
        </p:nvSpPr>
        <p:spPr>
          <a:xfrm>
            <a:off x="1386672" y="165749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beads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645F2-367F-A74F-ACDB-2EC112DBC10D}"/>
              </a:ext>
            </a:extLst>
          </p:cNvPr>
          <p:cNvSpPr txBox="1"/>
          <p:nvPr/>
        </p:nvSpPr>
        <p:spPr>
          <a:xfrm>
            <a:off x="1386672" y="2104173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Washes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43D1-9093-494E-A6DD-257AD6C6F8E7}"/>
              </a:ext>
            </a:extLst>
          </p:cNvPr>
          <p:cNvSpPr txBox="1"/>
          <p:nvPr/>
        </p:nvSpPr>
        <p:spPr>
          <a:xfrm>
            <a:off x="1967472" y="250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AEAED-EE2D-FD41-8B83-C0CF09452E36}"/>
              </a:ext>
            </a:extLst>
          </p:cNvPr>
          <p:cNvSpPr txBox="1"/>
          <p:nvPr/>
        </p:nvSpPr>
        <p:spPr>
          <a:xfrm>
            <a:off x="3479613" y="0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Chromatin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34AFA-51E3-8A47-BDDA-17CD2958020A}"/>
              </a:ext>
            </a:extLst>
          </p:cNvPr>
          <p:cNvSpPr txBox="1"/>
          <p:nvPr/>
        </p:nvSpPr>
        <p:spPr>
          <a:xfrm>
            <a:off x="5361965" y="816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qPCR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5CE6DD-6CF0-1347-B427-2AD55B2430F9}"/>
              </a:ext>
            </a:extLst>
          </p:cNvPr>
          <p:cNvSpPr txBox="1"/>
          <p:nvPr/>
        </p:nvSpPr>
        <p:spPr>
          <a:xfrm>
            <a:off x="1386672" y="224432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4088B-7248-664E-9D51-EC5917C6C1CF}"/>
              </a:ext>
            </a:extLst>
          </p:cNvPr>
          <p:cNvSpPr txBox="1"/>
          <p:nvPr/>
        </p:nvSpPr>
        <p:spPr>
          <a:xfrm>
            <a:off x="1386671" y="2384577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Cross-link reversal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0303A-84D8-6E46-B008-DFF93613671F}"/>
              </a:ext>
            </a:extLst>
          </p:cNvPr>
          <p:cNvSpPr txBox="1"/>
          <p:nvPr/>
        </p:nvSpPr>
        <p:spPr>
          <a:xfrm>
            <a:off x="1373017" y="273434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E04CD-1FF5-0A4C-95FF-851F0DD911BC}"/>
              </a:ext>
            </a:extLst>
          </p:cNvPr>
          <p:cNvSpPr txBox="1"/>
          <p:nvPr/>
        </p:nvSpPr>
        <p:spPr>
          <a:xfrm>
            <a:off x="1369039" y="299034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Protease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6A511-9DF1-CF4A-91EF-19E812B925BD}"/>
              </a:ext>
            </a:extLst>
          </p:cNvPr>
          <p:cNvSpPr txBox="1"/>
          <p:nvPr/>
        </p:nvSpPr>
        <p:spPr>
          <a:xfrm>
            <a:off x="3232407" y="1753033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purification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7F186-DB38-E942-8719-64E6B6E04263}"/>
              </a:ext>
            </a:extLst>
          </p:cNvPr>
          <p:cNvSpPr txBox="1"/>
          <p:nvPr/>
        </p:nvSpPr>
        <p:spPr>
          <a:xfrm>
            <a:off x="1341736" y="3799310"/>
            <a:ext cx="132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precipiation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FAC6B-395E-B34E-891D-2C210AF85F68}"/>
              </a:ext>
            </a:extLst>
          </p:cNvPr>
          <p:cNvSpPr txBox="1"/>
          <p:nvPr/>
        </p:nvSpPr>
        <p:spPr>
          <a:xfrm>
            <a:off x="1341721" y="4092664"/>
            <a:ext cx="1445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quantification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CB7E2-51A6-304A-B4BD-ABE3598174AB}"/>
              </a:ext>
            </a:extLst>
          </p:cNvPr>
          <p:cNvSpPr txBox="1"/>
          <p:nvPr/>
        </p:nvSpPr>
        <p:spPr>
          <a:xfrm>
            <a:off x="5103080" y="436966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reaction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C1880-3D81-A44F-8838-6B658BEFBAAC}"/>
              </a:ext>
            </a:extLst>
          </p:cNvPr>
          <p:cNvSpPr txBox="1"/>
          <p:nvPr/>
        </p:nvSpPr>
        <p:spPr>
          <a:xfrm>
            <a:off x="5099072" y="50315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E25A91-2088-8749-88EA-DD782440448F}"/>
              </a:ext>
            </a:extLst>
          </p:cNvPr>
          <p:cNvSpPr txBox="1"/>
          <p:nvPr/>
        </p:nvSpPr>
        <p:spPr>
          <a:xfrm>
            <a:off x="7102324" y="536534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End-repair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DA01C-79D0-2D43-A724-E98B54328526}"/>
              </a:ext>
            </a:extLst>
          </p:cNvPr>
          <p:cNvSpPr txBox="1"/>
          <p:nvPr/>
        </p:nvSpPr>
        <p:spPr>
          <a:xfrm>
            <a:off x="6699169" y="816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Library Preparation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4D451F-6F95-D94E-AE2E-5CE5E0D6D9A9}"/>
              </a:ext>
            </a:extLst>
          </p:cNvPr>
          <p:cNvSpPr txBox="1"/>
          <p:nvPr/>
        </p:nvSpPr>
        <p:spPr>
          <a:xfrm>
            <a:off x="7183275" y="5588084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A-tailing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9CB1FB-2093-9744-AE66-5646A3121033}"/>
              </a:ext>
            </a:extLst>
          </p:cNvPr>
          <p:cNvSpPr txBox="1"/>
          <p:nvPr/>
        </p:nvSpPr>
        <p:spPr>
          <a:xfrm>
            <a:off x="7183275" y="5829947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Ligation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0E9BAA-B1EC-E349-8AEC-CBFD3FD047F4}"/>
              </a:ext>
            </a:extLst>
          </p:cNvPr>
          <p:cNvSpPr txBox="1"/>
          <p:nvPr/>
        </p:nvSpPr>
        <p:spPr>
          <a:xfrm>
            <a:off x="2983479" y="1141090"/>
            <a:ext cx="2080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Lysis &amp; Chromatin digestion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2BD24B-607B-CF4A-9322-6397A668708F}"/>
              </a:ext>
            </a:extLst>
          </p:cNvPr>
          <p:cNvSpPr txBox="1"/>
          <p:nvPr/>
        </p:nvSpPr>
        <p:spPr>
          <a:xfrm>
            <a:off x="3147224" y="133311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Cross-link reversal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8B96E9-7485-354A-AB59-688A448D5786}"/>
              </a:ext>
            </a:extLst>
          </p:cNvPr>
          <p:cNvSpPr txBox="1"/>
          <p:nvPr/>
        </p:nvSpPr>
        <p:spPr>
          <a:xfrm>
            <a:off x="3121576" y="2205918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Gel electrophoresis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EC1B93-F9F3-364A-A30D-9A31C14A5A9A}"/>
              </a:ext>
            </a:extLst>
          </p:cNvPr>
          <p:cNvSpPr txBox="1"/>
          <p:nvPr/>
        </p:nvSpPr>
        <p:spPr>
          <a:xfrm>
            <a:off x="1341721" y="3342082"/>
            <a:ext cx="112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clean-up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AA50BC-5FAA-D849-A5E7-CAA06BFE14E1}"/>
              </a:ext>
            </a:extLst>
          </p:cNvPr>
          <p:cNvSpPr txBox="1"/>
          <p:nvPr/>
        </p:nvSpPr>
        <p:spPr>
          <a:xfrm>
            <a:off x="5109404" y="2867778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Theory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41B91F-35DC-E74C-8626-A4FA0A531DB7}"/>
              </a:ext>
            </a:extLst>
          </p:cNvPr>
          <p:cNvSpPr txBox="1"/>
          <p:nvPr/>
        </p:nvSpPr>
        <p:spPr>
          <a:xfrm>
            <a:off x="2551286" y="6488668"/>
            <a:ext cx="45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 de planning (25/06/2021)  [Benoit]</a:t>
            </a:r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Benoit Moindrot</cp:lastModifiedBy>
  <cp:revision>3</cp:revision>
  <dcterms:created xsi:type="dcterms:W3CDTF">2021-06-16T08:31:03Z</dcterms:created>
  <dcterms:modified xsi:type="dcterms:W3CDTF">2021-06-25T14:07:01Z</dcterms:modified>
</cp:coreProperties>
</file>