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82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21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24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5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02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7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15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7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8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16/06/2021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56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9021" y="550506"/>
            <a:ext cx="363894" cy="989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Day 1</a:t>
            </a:r>
            <a:endParaRPr lang="fr-F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9021" y="1607976"/>
            <a:ext cx="363894" cy="98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Day 2</a:t>
            </a:r>
            <a:endParaRPr lang="fr-F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9021" y="2665446"/>
            <a:ext cx="363894" cy="989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Day </a:t>
            </a:r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 3</a:t>
            </a:r>
            <a:endParaRPr lang="fr-FR" sz="24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9021" y="3722916"/>
            <a:ext cx="363894" cy="98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Day 4</a:t>
            </a:r>
            <a:endParaRPr lang="fr-F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9021" y="4780386"/>
            <a:ext cx="363894" cy="98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 smtClean="0">
                <a:solidFill>
                  <a:schemeClr val="bg2">
                    <a:lumMod val="75000"/>
                  </a:schemeClr>
                </a:solidFill>
              </a:rPr>
              <a:t>Day 5</a:t>
            </a:r>
            <a:endParaRPr lang="fr-FR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18857" y="671804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</a:t>
            </a:r>
          </a:p>
          <a:p>
            <a:r>
              <a:rPr lang="fr-FR" dirty="0" smtClean="0"/>
              <a:t>BLA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918857" y="1698171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</a:t>
            </a:r>
          </a:p>
          <a:p>
            <a:r>
              <a:rPr lang="fr-FR" dirty="0" smtClean="0"/>
              <a:t>BLA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918857" y="2665446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</a:t>
            </a:r>
          </a:p>
          <a:p>
            <a:r>
              <a:rPr lang="fr-FR" dirty="0" smtClean="0"/>
              <a:t>BLA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918857" y="3700554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</a:t>
            </a:r>
          </a:p>
          <a:p>
            <a:r>
              <a:rPr lang="fr-FR" dirty="0" smtClean="0"/>
              <a:t>BLA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918857" y="4780386"/>
            <a:ext cx="96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BLA</a:t>
            </a:r>
          </a:p>
          <a:p>
            <a:r>
              <a:rPr lang="fr-FR" dirty="0" smtClean="0"/>
              <a:t>BLA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1</cp:revision>
  <dcterms:created xsi:type="dcterms:W3CDTF">2021-06-16T08:31:03Z</dcterms:created>
  <dcterms:modified xsi:type="dcterms:W3CDTF">2021-06-16T08:31:13Z</dcterms:modified>
</cp:coreProperties>
</file>