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4660"/>
  </p:normalViewPr>
  <p:slideViewPr>
    <p:cSldViewPr snapToGrid="0">
      <p:cViewPr varScale="1">
        <p:scale>
          <a:sx n="71" d="100"/>
          <a:sy n="71" d="100"/>
        </p:scale>
        <p:origin x="360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99709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9445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515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9154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4943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639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03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5114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484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20235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38A5E-F36F-4AC1-9778-6D8D7F5D5B8B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3903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38A5E-F36F-4AC1-9778-6D8D7F5D5B8B}" type="datetimeFigureOut">
              <a:rPr lang="fr-FR" smtClean="0"/>
              <a:t>13/07/2021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2DA0C8-2C0F-40CF-8DDA-C2B273B090D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3039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tangle 71">
            <a:extLst>
              <a:ext uri="{FF2B5EF4-FFF2-40B4-BE49-F238E27FC236}">
                <a16:creationId xmlns:a16="http://schemas.microsoft.com/office/drawing/2014/main" id="{ABA94BB6-D099-E848-ADF2-AD03F291B97A}"/>
              </a:ext>
            </a:extLst>
          </p:cNvPr>
          <p:cNvSpPr/>
          <p:nvPr/>
        </p:nvSpPr>
        <p:spPr>
          <a:xfrm>
            <a:off x="442127" y="1396721"/>
            <a:ext cx="1890000" cy="267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4DAE310-4AF9-5240-A185-F4255B4E9EFF}"/>
              </a:ext>
            </a:extLst>
          </p:cNvPr>
          <p:cNvSpPr/>
          <p:nvPr/>
        </p:nvSpPr>
        <p:spPr>
          <a:xfrm>
            <a:off x="2553955" y="1396721"/>
            <a:ext cx="1890000" cy="267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C612346-5CBA-0D41-A9C4-822EAB245953}"/>
              </a:ext>
            </a:extLst>
          </p:cNvPr>
          <p:cNvSpPr/>
          <p:nvPr/>
        </p:nvSpPr>
        <p:spPr>
          <a:xfrm>
            <a:off x="4659162" y="1396721"/>
            <a:ext cx="1890000" cy="267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AB452AB-FFCD-F641-ABC8-2978F01AFB0C}"/>
              </a:ext>
            </a:extLst>
          </p:cNvPr>
          <p:cNvSpPr/>
          <p:nvPr/>
        </p:nvSpPr>
        <p:spPr>
          <a:xfrm>
            <a:off x="454845" y="4285195"/>
            <a:ext cx="1890000" cy="267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0212AAE4-CA89-B642-8661-4163182A51E3}"/>
              </a:ext>
            </a:extLst>
          </p:cNvPr>
          <p:cNvSpPr/>
          <p:nvPr/>
        </p:nvSpPr>
        <p:spPr>
          <a:xfrm>
            <a:off x="2553955" y="4261414"/>
            <a:ext cx="1890000" cy="267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C12A59B-5814-D143-B5D4-2AE7DBF884D6}"/>
              </a:ext>
            </a:extLst>
          </p:cNvPr>
          <p:cNvSpPr txBox="1"/>
          <p:nvPr/>
        </p:nvSpPr>
        <p:spPr>
          <a:xfrm>
            <a:off x="442127" y="2275026"/>
            <a:ext cx="1364348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Introduction</a:t>
            </a:r>
          </a:p>
          <a:p>
            <a:r>
              <a:rPr lang="en-US" sz="1200" dirty="0"/>
              <a:t>   - Podo</a:t>
            </a:r>
          </a:p>
          <a:p>
            <a:r>
              <a:rPr lang="en-US" sz="1200" dirty="0"/>
              <a:t>   - ChIP</a:t>
            </a:r>
          </a:p>
          <a:p>
            <a:r>
              <a:rPr lang="en-US" sz="1200" dirty="0"/>
              <a:t>   - Epigenetics</a:t>
            </a:r>
          </a:p>
          <a:p>
            <a:r>
              <a:rPr lang="en-US" sz="1200" dirty="0"/>
              <a:t>   - …</a:t>
            </a:r>
          </a:p>
          <a:p>
            <a:r>
              <a:rPr lang="en-US" sz="1200" dirty="0"/>
              <a:t>   - Questions / aim</a:t>
            </a:r>
          </a:p>
          <a:p>
            <a:r>
              <a:rPr lang="en-US" sz="1200" dirty="0"/>
              <a:t>   - with references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BE7D4A9-AA00-8C4D-9CA3-0D8397DC964B}"/>
              </a:ext>
            </a:extLst>
          </p:cNvPr>
          <p:cNvSpPr txBox="1"/>
          <p:nvPr/>
        </p:nvSpPr>
        <p:spPr>
          <a:xfrm>
            <a:off x="2553955" y="4275147"/>
            <a:ext cx="1864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Discussion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EBF7268F-38F4-5C45-A0C2-B271449A9149}"/>
              </a:ext>
            </a:extLst>
          </p:cNvPr>
          <p:cNvCxnSpPr/>
          <p:nvPr/>
        </p:nvCxnSpPr>
        <p:spPr>
          <a:xfrm>
            <a:off x="1810130" y="2475993"/>
            <a:ext cx="0" cy="73353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1431FAEF-C7AC-984C-95BF-D8D83EAAA489}"/>
              </a:ext>
            </a:extLst>
          </p:cNvPr>
          <p:cNvSpPr txBox="1"/>
          <p:nvPr/>
        </p:nvSpPr>
        <p:spPr>
          <a:xfrm>
            <a:off x="1776040" y="2611925"/>
            <a:ext cx="562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 any order</a:t>
            </a: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CC3A5D1-354E-3248-AE0E-8EB3166F4D2F}"/>
              </a:ext>
            </a:extLst>
          </p:cNvPr>
          <p:cNvGrpSpPr/>
          <p:nvPr/>
        </p:nvGrpSpPr>
        <p:grpSpPr>
          <a:xfrm>
            <a:off x="2704681" y="3429000"/>
            <a:ext cx="1567997" cy="479809"/>
            <a:chOff x="2704681" y="3429000"/>
            <a:chExt cx="1567997" cy="479809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56F27337-DC62-2644-8E7E-6AAB0550C94A}"/>
                </a:ext>
              </a:extLst>
            </p:cNvPr>
            <p:cNvCxnSpPr/>
            <p:nvPr/>
          </p:nvCxnSpPr>
          <p:spPr>
            <a:xfrm>
              <a:off x="2704681" y="3429000"/>
              <a:ext cx="1547446" cy="4798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AA01C95-9ED3-E441-9F5B-6D7731238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25232" y="3429000"/>
              <a:ext cx="1547446" cy="479809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F054E65D-FB89-1C4D-A53B-623F57C36FBE}"/>
              </a:ext>
            </a:extLst>
          </p:cNvPr>
          <p:cNvSpPr txBox="1"/>
          <p:nvPr/>
        </p:nvSpPr>
        <p:spPr>
          <a:xfrm>
            <a:off x="4659162" y="1396721"/>
            <a:ext cx="1864564" cy="1461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Results</a:t>
            </a:r>
          </a:p>
          <a:p>
            <a:r>
              <a:rPr lang="en-US" sz="1100" b="1" dirty="0"/>
              <a:t>1- Chromatin Prep results</a:t>
            </a:r>
          </a:p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endParaRPr lang="en-US" sz="1100" b="1" dirty="0"/>
          </a:p>
          <a:p>
            <a:r>
              <a:rPr lang="en-US" sz="1100" b="1" dirty="0"/>
              <a:t>2- </a:t>
            </a:r>
            <a:r>
              <a:rPr lang="en-US" sz="1100" b="1" u="sng" dirty="0"/>
              <a:t>Your</a:t>
            </a:r>
            <a:r>
              <a:rPr lang="en-US" sz="1100" b="1" dirty="0"/>
              <a:t> ChIP + qPCR results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29FEDCE-B630-8C4A-BBC4-BEB4A2DA413B}"/>
              </a:ext>
            </a:extLst>
          </p:cNvPr>
          <p:cNvSpPr txBox="1"/>
          <p:nvPr/>
        </p:nvSpPr>
        <p:spPr>
          <a:xfrm>
            <a:off x="480281" y="5495572"/>
            <a:ext cx="1864564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3-  </a:t>
            </a:r>
            <a:r>
              <a:rPr lang="en-US" sz="1100" b="1" u="sng" dirty="0"/>
              <a:t>Integrated</a:t>
            </a:r>
            <a:r>
              <a:rPr lang="en-US" sz="1100" b="1" dirty="0"/>
              <a:t> qPCR results</a:t>
            </a:r>
          </a:p>
          <a:p>
            <a:r>
              <a:rPr lang="en-US" sz="1200" dirty="0"/>
              <a:t>- Combined results for the antibody your used</a:t>
            </a:r>
          </a:p>
          <a:p>
            <a:r>
              <a:rPr lang="en-US" sz="1200" dirty="0"/>
              <a:t>- Combined results for the other antibodies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DB5501A-9A0B-984C-866F-FF080FC77277}"/>
              </a:ext>
            </a:extLst>
          </p:cNvPr>
          <p:cNvSpPr txBox="1"/>
          <p:nvPr/>
        </p:nvSpPr>
        <p:spPr>
          <a:xfrm>
            <a:off x="2566673" y="1380505"/>
            <a:ext cx="18645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Methods</a:t>
            </a:r>
          </a:p>
          <a:p>
            <a:r>
              <a:rPr lang="en-US" sz="1200" dirty="0"/>
              <a:t>  - yours (deviation from the provided protocol)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8A34D26-F065-F840-8269-C2F6E1B8BCF8}"/>
              </a:ext>
            </a:extLst>
          </p:cNvPr>
          <p:cNvSpPr txBox="1"/>
          <p:nvPr/>
        </p:nvSpPr>
        <p:spPr>
          <a:xfrm>
            <a:off x="2566673" y="5784244"/>
            <a:ext cx="186456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Conclusion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FA545BD5-A459-4E44-B829-7B3AC867AB4E}"/>
              </a:ext>
            </a:extLst>
          </p:cNvPr>
          <p:cNvSpPr/>
          <p:nvPr/>
        </p:nvSpPr>
        <p:spPr>
          <a:xfrm>
            <a:off x="4691219" y="4271462"/>
            <a:ext cx="1890000" cy="26712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DB5EE58D-800B-794E-B3E5-E23D13391D35}"/>
              </a:ext>
            </a:extLst>
          </p:cNvPr>
          <p:cNvSpPr txBox="1"/>
          <p:nvPr/>
        </p:nvSpPr>
        <p:spPr>
          <a:xfrm>
            <a:off x="4691219" y="4285195"/>
            <a:ext cx="18645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Bibliography</a:t>
            </a:r>
          </a:p>
          <a:p>
            <a:r>
              <a:rPr lang="en-US" sz="1200" dirty="0"/>
              <a:t>(max 10)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1EBB45CB-B34D-0746-846E-1A40B9993D70}"/>
              </a:ext>
            </a:extLst>
          </p:cNvPr>
          <p:cNvSpPr txBox="1"/>
          <p:nvPr/>
        </p:nvSpPr>
        <p:spPr>
          <a:xfrm>
            <a:off x="42853" y="1011173"/>
            <a:ext cx="414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Outline of the report of the ChIP practical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9D62167-D805-F943-AE18-B697DE00DC15}"/>
              </a:ext>
            </a:extLst>
          </p:cNvPr>
          <p:cNvSpPr txBox="1"/>
          <p:nvPr/>
        </p:nvSpPr>
        <p:spPr>
          <a:xfrm>
            <a:off x="42853" y="7126107"/>
            <a:ext cx="4171142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Additional instructions</a:t>
            </a:r>
          </a:p>
          <a:p>
            <a:r>
              <a:rPr lang="en-US" sz="1200" dirty="0"/>
              <a:t>  - one report per two-person team</a:t>
            </a:r>
          </a:p>
          <a:p>
            <a:r>
              <a:rPr lang="en-US" sz="1200" dirty="0"/>
              <a:t>  - English.</a:t>
            </a:r>
          </a:p>
          <a:p>
            <a:r>
              <a:rPr lang="en-US" sz="1200" dirty="0"/>
              <a:t>  - A4 page (21 x 29.7 cm)</a:t>
            </a:r>
          </a:p>
          <a:p>
            <a:r>
              <a:rPr lang="en-US" sz="1200" dirty="0"/>
              <a:t>  - Font for the main text: Arial, 11pt, single-space</a:t>
            </a:r>
          </a:p>
          <a:p>
            <a:r>
              <a:rPr lang="en-US" sz="1200" dirty="0"/>
              <a:t>  - Margin: 2.5cm (1 inch) on left/right/top/bottom</a:t>
            </a:r>
          </a:p>
          <a:p>
            <a:r>
              <a:rPr lang="en-US" sz="1200" dirty="0"/>
              <a:t>  - Figures in the main text. With Legend, axis, units, </a:t>
            </a:r>
            <a:r>
              <a:rPr lang="en-US" sz="1200" dirty="0" err="1"/>
              <a:t>etc</a:t>
            </a:r>
            <a:r>
              <a:rPr lang="en-US" sz="1200" dirty="0"/>
              <a:t>…</a:t>
            </a:r>
          </a:p>
          <a:p>
            <a:r>
              <a:rPr lang="en-US" sz="1200" dirty="0"/>
              <a:t>  - Written as a scientific publication</a:t>
            </a:r>
          </a:p>
          <a:p>
            <a:r>
              <a:rPr lang="en-US" sz="1200" dirty="0"/>
              <a:t>  - Electronic version (not printed). PDF. Deposited on </a:t>
            </a:r>
            <a:r>
              <a:rPr lang="en-US" sz="1200" dirty="0" err="1"/>
              <a:t>eCampus</a:t>
            </a:r>
            <a:r>
              <a:rPr lang="en-US" sz="1200" dirty="0"/>
              <a:t>. </a:t>
            </a:r>
          </a:p>
          <a:p>
            <a:r>
              <a:rPr lang="en-US" sz="1200" dirty="0"/>
              <a:t>  - Deadline = Friday 24 Sept 2021 at 23:59 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215BBCF-E131-D242-9DA6-EA12E82E28ED}"/>
              </a:ext>
            </a:extLst>
          </p:cNvPr>
          <p:cNvSpPr txBox="1"/>
          <p:nvPr/>
        </p:nvSpPr>
        <p:spPr>
          <a:xfrm>
            <a:off x="425082" y="1404159"/>
            <a:ext cx="6238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Names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7700019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58</TotalTime>
  <Words>183</Words>
  <Application>Microsoft Macintosh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PowerPoint Presentation</vt:lpstr>
    </vt:vector>
  </TitlesOfParts>
  <Company>CNRS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Pierre GROGNET</dc:creator>
  <cp:lastModifiedBy>Benoit Moindrot</cp:lastModifiedBy>
  <cp:revision>10</cp:revision>
  <dcterms:created xsi:type="dcterms:W3CDTF">2021-06-16T08:31:03Z</dcterms:created>
  <dcterms:modified xsi:type="dcterms:W3CDTF">2021-07-13T09:11:29Z</dcterms:modified>
</cp:coreProperties>
</file>