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14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60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14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86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50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03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95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31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41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5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62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93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A94BB6-D099-E848-ADF2-AD03F291B97A}"/>
              </a:ext>
            </a:extLst>
          </p:cNvPr>
          <p:cNvSpPr/>
          <p:nvPr/>
        </p:nvSpPr>
        <p:spPr>
          <a:xfrm>
            <a:off x="470991" y="636560"/>
            <a:ext cx="1890000" cy="2671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DAE310-4AF9-5240-A185-F4255B4E9EFF}"/>
              </a:ext>
            </a:extLst>
          </p:cNvPr>
          <p:cNvSpPr/>
          <p:nvPr/>
        </p:nvSpPr>
        <p:spPr>
          <a:xfrm>
            <a:off x="2582818" y="636560"/>
            <a:ext cx="1890000" cy="2671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C612346-5CBA-0D41-A9C4-822EAB245953}"/>
              </a:ext>
            </a:extLst>
          </p:cNvPr>
          <p:cNvSpPr/>
          <p:nvPr/>
        </p:nvSpPr>
        <p:spPr>
          <a:xfrm>
            <a:off x="4688027" y="636560"/>
            <a:ext cx="1890000" cy="2671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AB452AB-FFCD-F641-ABC8-2978F01AFB0C}"/>
              </a:ext>
            </a:extLst>
          </p:cNvPr>
          <p:cNvSpPr/>
          <p:nvPr/>
        </p:nvSpPr>
        <p:spPr>
          <a:xfrm>
            <a:off x="483709" y="3525036"/>
            <a:ext cx="1890000" cy="2671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12AAE4-CA89-B642-8661-4163182A51E3}"/>
              </a:ext>
            </a:extLst>
          </p:cNvPr>
          <p:cNvSpPr/>
          <p:nvPr/>
        </p:nvSpPr>
        <p:spPr>
          <a:xfrm>
            <a:off x="2582818" y="3501256"/>
            <a:ext cx="1890000" cy="2671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12A59B-5814-D143-B5D4-2AE7DBF884D6}"/>
              </a:ext>
            </a:extLst>
          </p:cNvPr>
          <p:cNvSpPr txBox="1"/>
          <p:nvPr/>
        </p:nvSpPr>
        <p:spPr>
          <a:xfrm>
            <a:off x="470991" y="1514866"/>
            <a:ext cx="1364348" cy="138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1" b="1" dirty="0"/>
              <a:t>Introduction</a:t>
            </a:r>
          </a:p>
          <a:p>
            <a:r>
              <a:rPr lang="en-US" sz="1201" dirty="0"/>
              <a:t>   - Podo</a:t>
            </a:r>
          </a:p>
          <a:p>
            <a:r>
              <a:rPr lang="en-US" sz="1201" dirty="0"/>
              <a:t>   - ChIP</a:t>
            </a:r>
          </a:p>
          <a:p>
            <a:r>
              <a:rPr lang="en-US" sz="1201" dirty="0"/>
              <a:t>   - Epigenetics</a:t>
            </a:r>
          </a:p>
          <a:p>
            <a:r>
              <a:rPr lang="en-US" sz="1201" dirty="0"/>
              <a:t>   - …</a:t>
            </a:r>
          </a:p>
          <a:p>
            <a:r>
              <a:rPr lang="en-US" sz="1201" dirty="0"/>
              <a:t>   - Questions / aim</a:t>
            </a:r>
          </a:p>
          <a:p>
            <a:r>
              <a:rPr lang="en-US" sz="1201" dirty="0"/>
              <a:t>   - with references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E7D4A9-AA00-8C4D-9CA3-0D8397DC964B}"/>
              </a:ext>
            </a:extLst>
          </p:cNvPr>
          <p:cNvSpPr txBox="1"/>
          <p:nvPr/>
        </p:nvSpPr>
        <p:spPr>
          <a:xfrm>
            <a:off x="2582819" y="3514989"/>
            <a:ext cx="1864564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1" b="1" dirty="0"/>
              <a:t>Discussion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BF7268F-38F4-5C45-A0C2-B271449A9149}"/>
              </a:ext>
            </a:extLst>
          </p:cNvPr>
          <p:cNvCxnSpPr/>
          <p:nvPr/>
        </p:nvCxnSpPr>
        <p:spPr>
          <a:xfrm>
            <a:off x="1635794" y="1715831"/>
            <a:ext cx="0" cy="733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431FAEF-C7AC-984C-95BF-D8D83EAAA489}"/>
              </a:ext>
            </a:extLst>
          </p:cNvPr>
          <p:cNvSpPr txBox="1"/>
          <p:nvPr/>
        </p:nvSpPr>
        <p:spPr>
          <a:xfrm>
            <a:off x="1610361" y="1715834"/>
            <a:ext cx="801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any order</a:t>
            </a:r>
          </a:p>
          <a:p>
            <a:r>
              <a:rPr lang="en-US" sz="1050" dirty="0"/>
              <a:t>With your own words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CC3A5D1-354E-3248-AE0E-8EB3166F4D2F}"/>
              </a:ext>
            </a:extLst>
          </p:cNvPr>
          <p:cNvGrpSpPr/>
          <p:nvPr/>
        </p:nvGrpSpPr>
        <p:grpSpPr>
          <a:xfrm>
            <a:off x="2733545" y="2668839"/>
            <a:ext cx="1567998" cy="479808"/>
            <a:chOff x="2704681" y="3429000"/>
            <a:chExt cx="1567997" cy="479809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6F27337-DC62-2644-8E7E-6AAB0550C94A}"/>
                </a:ext>
              </a:extLst>
            </p:cNvPr>
            <p:cNvCxnSpPr/>
            <p:nvPr/>
          </p:nvCxnSpPr>
          <p:spPr>
            <a:xfrm>
              <a:off x="2704681" y="3429000"/>
              <a:ext cx="1547446" cy="4798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A01C95-9ED3-E441-9F5B-6D7731238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232" y="3429000"/>
              <a:ext cx="1547446" cy="4798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054E65D-FB89-1C4D-A53B-623F57C36FBE}"/>
              </a:ext>
            </a:extLst>
          </p:cNvPr>
          <p:cNvSpPr txBox="1"/>
          <p:nvPr/>
        </p:nvSpPr>
        <p:spPr>
          <a:xfrm>
            <a:off x="4688026" y="636562"/>
            <a:ext cx="1864564" cy="146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1" b="1" dirty="0"/>
              <a:t>Results</a:t>
            </a:r>
          </a:p>
          <a:p>
            <a:r>
              <a:rPr lang="en-US" sz="1101" b="1" dirty="0"/>
              <a:t>1- Chromatin Prep results</a:t>
            </a:r>
          </a:p>
          <a:p>
            <a:endParaRPr lang="en-US" sz="1101" b="1" dirty="0"/>
          </a:p>
          <a:p>
            <a:endParaRPr lang="en-US" sz="1101" b="1" dirty="0"/>
          </a:p>
          <a:p>
            <a:endParaRPr lang="en-US" sz="1101" b="1" dirty="0"/>
          </a:p>
          <a:p>
            <a:endParaRPr lang="en-US" sz="1101" b="1" dirty="0"/>
          </a:p>
          <a:p>
            <a:endParaRPr lang="en-US" sz="1101" b="1" dirty="0"/>
          </a:p>
          <a:p>
            <a:r>
              <a:rPr lang="en-US" sz="1101" b="1" dirty="0"/>
              <a:t>2- </a:t>
            </a:r>
            <a:r>
              <a:rPr lang="en-US" sz="1101" b="1" u="sng" dirty="0"/>
              <a:t>Your</a:t>
            </a:r>
            <a:r>
              <a:rPr lang="en-US" sz="1101" b="1" dirty="0"/>
              <a:t> ChIP + qPCR results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9FEDCE-B630-8C4A-BBC4-BEB4A2DA413B}"/>
              </a:ext>
            </a:extLst>
          </p:cNvPr>
          <p:cNvSpPr txBox="1"/>
          <p:nvPr/>
        </p:nvSpPr>
        <p:spPr>
          <a:xfrm>
            <a:off x="509146" y="4735415"/>
            <a:ext cx="1864564" cy="100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1" b="1" dirty="0"/>
              <a:t>3-  </a:t>
            </a:r>
            <a:r>
              <a:rPr lang="en-US" sz="1101" b="1" u="sng" dirty="0"/>
              <a:t>Integrated</a:t>
            </a:r>
            <a:r>
              <a:rPr lang="en-US" sz="1101" b="1" dirty="0"/>
              <a:t> qPCR results</a:t>
            </a:r>
          </a:p>
          <a:p>
            <a:r>
              <a:rPr lang="en-US" sz="1201" dirty="0"/>
              <a:t>- Combined results for the antibody your used</a:t>
            </a:r>
          </a:p>
          <a:p>
            <a:r>
              <a:rPr lang="en-US" sz="1201" dirty="0"/>
              <a:t>- Combined results for the other antibodies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B5501A-9A0B-984C-866F-FF080FC77277}"/>
              </a:ext>
            </a:extLst>
          </p:cNvPr>
          <p:cNvSpPr txBox="1"/>
          <p:nvPr/>
        </p:nvSpPr>
        <p:spPr>
          <a:xfrm>
            <a:off x="2595536" y="620344"/>
            <a:ext cx="1864564" cy="1016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1" b="1" dirty="0"/>
              <a:t>Methods</a:t>
            </a:r>
          </a:p>
          <a:p>
            <a:r>
              <a:rPr lang="en-US" sz="1201" dirty="0"/>
              <a:t>  - yours (deviation from the provided protocol, including the antibody you used)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8A34D26-F065-F840-8269-C2F6E1B8BCF8}"/>
              </a:ext>
            </a:extLst>
          </p:cNvPr>
          <p:cNvSpPr txBox="1"/>
          <p:nvPr/>
        </p:nvSpPr>
        <p:spPr>
          <a:xfrm>
            <a:off x="2574988" y="4689508"/>
            <a:ext cx="1897833" cy="120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1" b="1" dirty="0"/>
              <a:t>Conclusion and perspectives</a:t>
            </a:r>
          </a:p>
          <a:p>
            <a:r>
              <a:rPr lang="en-US" sz="1201" dirty="0"/>
              <a:t>Is your ChIP usable?</a:t>
            </a:r>
          </a:p>
          <a:p>
            <a:r>
              <a:rPr lang="en-US" sz="1201" dirty="0"/>
              <a:t>Possible improvement</a:t>
            </a:r>
          </a:p>
          <a:p>
            <a:r>
              <a:rPr lang="en-US" sz="1201" dirty="0"/>
              <a:t>Next </a:t>
            </a:r>
            <a:r>
              <a:rPr lang="en-US" sz="1201"/>
              <a:t>steps and further </a:t>
            </a:r>
            <a:r>
              <a:rPr lang="en-US" sz="1201" dirty="0"/>
              <a:t>analysis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545BD5-A459-4E44-B829-7B3AC867AB4E}"/>
              </a:ext>
            </a:extLst>
          </p:cNvPr>
          <p:cNvSpPr/>
          <p:nvPr/>
        </p:nvSpPr>
        <p:spPr>
          <a:xfrm>
            <a:off x="4720083" y="3511304"/>
            <a:ext cx="1890000" cy="2671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5EE58D-800B-794E-B3E5-E23D13391D35}"/>
              </a:ext>
            </a:extLst>
          </p:cNvPr>
          <p:cNvSpPr txBox="1"/>
          <p:nvPr/>
        </p:nvSpPr>
        <p:spPr>
          <a:xfrm>
            <a:off x="4720082" y="3525037"/>
            <a:ext cx="1864564" cy="46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1" b="1" dirty="0"/>
              <a:t>Bibliography</a:t>
            </a:r>
          </a:p>
          <a:p>
            <a:r>
              <a:rPr lang="en-US" sz="1201" dirty="0"/>
              <a:t>(max 10)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BB45CB-B34D-0746-846E-1A40B9993D70}"/>
              </a:ext>
            </a:extLst>
          </p:cNvPr>
          <p:cNvSpPr txBox="1"/>
          <p:nvPr/>
        </p:nvSpPr>
        <p:spPr>
          <a:xfrm>
            <a:off x="71718" y="251012"/>
            <a:ext cx="521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Outline of the report of the ChIP practical (WET-LAB)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15BBCF-E131-D242-9DA6-EA12E82E28ED}"/>
              </a:ext>
            </a:extLst>
          </p:cNvPr>
          <p:cNvSpPr txBox="1"/>
          <p:nvPr/>
        </p:nvSpPr>
        <p:spPr>
          <a:xfrm>
            <a:off x="453949" y="643998"/>
            <a:ext cx="62388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1" b="1" dirty="0"/>
              <a:t>Names</a:t>
            </a:r>
            <a:endParaRPr lang="en-US" sz="120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04AB0-CE60-D706-E12B-445FC1AFC9E6}"/>
              </a:ext>
            </a:extLst>
          </p:cNvPr>
          <p:cNvSpPr txBox="1"/>
          <p:nvPr/>
        </p:nvSpPr>
        <p:spPr>
          <a:xfrm>
            <a:off x="2129464" y="3062367"/>
            <a:ext cx="256802" cy="26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27896-F64E-3609-72A0-FF6313BC5383}"/>
              </a:ext>
            </a:extLst>
          </p:cNvPr>
          <p:cNvSpPr txBox="1"/>
          <p:nvPr/>
        </p:nvSpPr>
        <p:spPr>
          <a:xfrm>
            <a:off x="4272661" y="3082543"/>
            <a:ext cx="256802" cy="26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07AF08-4F04-9F02-F3DE-7972172D86EC}"/>
              </a:ext>
            </a:extLst>
          </p:cNvPr>
          <p:cNvSpPr txBox="1"/>
          <p:nvPr/>
        </p:nvSpPr>
        <p:spPr>
          <a:xfrm>
            <a:off x="6377374" y="3080685"/>
            <a:ext cx="256802" cy="26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1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9D01AD-F944-53E1-A424-F9FA9D79CFAC}"/>
              </a:ext>
            </a:extLst>
          </p:cNvPr>
          <p:cNvSpPr txBox="1"/>
          <p:nvPr/>
        </p:nvSpPr>
        <p:spPr>
          <a:xfrm>
            <a:off x="2179451" y="5977769"/>
            <a:ext cx="256802" cy="26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1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F7E77B-0A35-E165-8CC0-170822C98B45}"/>
              </a:ext>
            </a:extLst>
          </p:cNvPr>
          <p:cNvSpPr txBox="1"/>
          <p:nvPr/>
        </p:nvSpPr>
        <p:spPr>
          <a:xfrm>
            <a:off x="4285580" y="5973234"/>
            <a:ext cx="256802" cy="26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1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A1D7C7-B3A4-4EC9-6420-55A245FF183D}"/>
              </a:ext>
            </a:extLst>
          </p:cNvPr>
          <p:cNvSpPr txBox="1"/>
          <p:nvPr/>
        </p:nvSpPr>
        <p:spPr>
          <a:xfrm>
            <a:off x="6390292" y="5971376"/>
            <a:ext cx="256802" cy="26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77000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115</Words>
  <Application>Microsoft Office PowerPoint</Application>
  <PresentationFormat>Personnalisé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GROGNET</dc:creator>
  <cp:lastModifiedBy>Pierre GROGNET</cp:lastModifiedBy>
  <cp:revision>14</cp:revision>
  <dcterms:created xsi:type="dcterms:W3CDTF">2021-06-16T08:31:03Z</dcterms:created>
  <dcterms:modified xsi:type="dcterms:W3CDTF">2022-07-20T09:11:06Z</dcterms:modified>
</cp:coreProperties>
</file>