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8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01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26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68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40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20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8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91C1-DEFE-4CC8-B039-8F6B92BC8022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809D-A271-4F70-B779-6C837F0156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2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 descr="Life Sciences &amp; Health GenE2 banner"/>
          <p:cNvPicPr/>
          <p:nvPr/>
        </p:nvPicPr>
        <p:blipFill>
          <a:blip r:embed="rId2"/>
          <a:stretch>
            <a:fillRect/>
          </a:stretch>
        </p:blipFill>
        <p:spPr>
          <a:xfrm>
            <a:off x="609922" y="98050"/>
            <a:ext cx="5756910" cy="73215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0803" y="1265733"/>
            <a:ext cx="5415148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 err="1"/>
              <a:t>ChIPseq</a:t>
            </a:r>
            <a:r>
              <a:rPr lang="en-US" altLang="fr-FR" sz="2800" b="1" dirty="0"/>
              <a:t> data analysis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/>
              <a:t>Master 2 GenE2 </a:t>
            </a:r>
            <a:endParaRPr lang="fr-FR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 err="1"/>
              <a:t>ChIPseq</a:t>
            </a:r>
            <a:r>
              <a:rPr lang="en-US" altLang="fr-FR" sz="2800" b="1" dirty="0"/>
              <a:t> workshop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8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b="1" dirty="0"/>
              <a:t>2022/2023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32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32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/>
              <a:t>[Students' first and last names]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2400" b="1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[</a:t>
            </a:r>
            <a:r>
              <a:rPr lang="fr-FR" altLang="fr-FR" sz="2400" b="1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Title</a:t>
            </a:r>
            <a:r>
              <a:rPr lang="fr-FR" altLang="fr-FR" sz="24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]</a:t>
            </a:r>
            <a:endParaRPr lang="fr-FR" altLang="fr-FR" sz="24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ja-JP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ja-JP" dirty="0"/>
          </a:p>
        </p:txBody>
      </p:sp>
    </p:spTree>
    <p:extLst>
      <p:ext uri="{BB962C8B-B14F-4D97-AF65-F5344CB8AC3E}">
        <p14:creationId xmlns:p14="http://schemas.microsoft.com/office/powerpoint/2010/main" val="18009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7" y="688770"/>
            <a:ext cx="4740781" cy="34525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7" y="5434835"/>
            <a:ext cx="5674535" cy="30573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19387" y="4141358"/>
            <a:ext cx="3078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Figure 1 : Complete </a:t>
            </a:r>
            <a:r>
              <a:rPr lang="fr-FR" sz="1400" dirty="0" err="1"/>
              <a:t>legend</a:t>
            </a:r>
            <a:r>
              <a:rPr lang="fr-FR" sz="1400" dirty="0"/>
              <a:t> of the figure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9387" y="8492167"/>
            <a:ext cx="2958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Table 1 : Complete </a:t>
            </a:r>
            <a:r>
              <a:rPr lang="fr-FR" sz="1400" dirty="0" err="1"/>
              <a:t>legend</a:t>
            </a:r>
            <a:r>
              <a:rPr lang="fr-FR" sz="1400" dirty="0"/>
              <a:t> of the table</a:t>
            </a:r>
          </a:p>
        </p:txBody>
      </p:sp>
    </p:spTree>
    <p:extLst>
      <p:ext uri="{BB962C8B-B14F-4D97-AF65-F5344CB8AC3E}">
        <p14:creationId xmlns:p14="http://schemas.microsoft.com/office/powerpoint/2010/main" val="26196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89865" y="9440883"/>
            <a:ext cx="36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0010" y="486888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Introduction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0010" y="2731326"/>
            <a:ext cx="276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Presentation</a:t>
            </a:r>
            <a:r>
              <a:rPr lang="fr-FR" sz="2000" b="1" dirty="0"/>
              <a:t> of the data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80010" y="6305797"/>
            <a:ext cx="114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Methods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80010" y="886998"/>
            <a:ext cx="6353299" cy="1844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0010" y="3139194"/>
            <a:ext cx="6353299" cy="30834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80009" y="6689914"/>
            <a:ext cx="6353299" cy="251346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405746" y="1485996"/>
            <a:ext cx="197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brief general introduction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2608" y="3941179"/>
            <a:ext cx="2636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is the output of the sequencing run?</a:t>
            </a:r>
          </a:p>
          <a:p>
            <a:r>
              <a:rPr lang="en-US" dirty="0"/>
              <a:t>What about the quality of the sequencing?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40083" y="7180026"/>
            <a:ext cx="3633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method has been already used during the “big data” workshop, just cite the program and the key parameters.</a:t>
            </a:r>
          </a:p>
          <a:p>
            <a:r>
              <a:rPr lang="en-US" dirty="0"/>
              <a:t>Otherwise give a brief description of what you have done.</a:t>
            </a:r>
          </a:p>
        </p:txBody>
      </p:sp>
    </p:spTree>
    <p:extLst>
      <p:ext uri="{BB962C8B-B14F-4D97-AF65-F5344CB8AC3E}">
        <p14:creationId xmlns:p14="http://schemas.microsoft.com/office/powerpoint/2010/main" val="1471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7"/>
          <a:stretch/>
        </p:blipFill>
        <p:spPr>
          <a:xfrm>
            <a:off x="1698402" y="4575299"/>
            <a:ext cx="3445218" cy="460960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81711" y="9184906"/>
            <a:ext cx="3078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Figure 3 : Complete </a:t>
            </a:r>
            <a:r>
              <a:rPr lang="fr-FR" sz="1400" dirty="0" err="1"/>
              <a:t>legend</a:t>
            </a:r>
            <a:r>
              <a:rPr lang="fr-FR" sz="1400" dirty="0"/>
              <a:t> of the figure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3" y="1197076"/>
            <a:ext cx="6056848" cy="15198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7453" y="2923806"/>
            <a:ext cx="3078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Figure 2 : Complete </a:t>
            </a:r>
            <a:r>
              <a:rPr lang="fr-FR" sz="1400" dirty="0" err="1"/>
              <a:t>legend</a:t>
            </a:r>
            <a:r>
              <a:rPr lang="fr-FR" sz="1400" dirty="0"/>
              <a:t> of the figure</a:t>
            </a:r>
          </a:p>
        </p:txBody>
      </p:sp>
    </p:spTree>
    <p:extLst>
      <p:ext uri="{BB962C8B-B14F-4D97-AF65-F5344CB8AC3E}">
        <p14:creationId xmlns:p14="http://schemas.microsoft.com/office/powerpoint/2010/main" val="108412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89865" y="9440883"/>
            <a:ext cx="36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80010" y="486888"/>
            <a:ext cx="2538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Results</a:t>
            </a:r>
            <a:r>
              <a:rPr lang="fr-FR" sz="2000" b="1" dirty="0"/>
              <a:t> of the </a:t>
            </a:r>
            <a:r>
              <a:rPr lang="fr-FR" sz="2000" b="1" dirty="0" err="1"/>
              <a:t>analysis</a:t>
            </a:r>
            <a:endParaRPr lang="fr-F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20633" y="886998"/>
            <a:ext cx="6353299" cy="83995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40083" y="2275517"/>
            <a:ext cx="363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features of the </a:t>
            </a:r>
            <a:r>
              <a:rPr lang="en-US" dirty="0" err="1"/>
              <a:t>ChIP</a:t>
            </a:r>
            <a:r>
              <a:rPr lang="en-US" dirty="0"/>
              <a:t> results.</a:t>
            </a:r>
          </a:p>
          <a:p>
            <a:r>
              <a:rPr lang="en-US" dirty="0"/>
              <a:t>Focus on specific characteristics.</a:t>
            </a:r>
          </a:p>
          <a:p>
            <a:r>
              <a:rPr lang="en-US" dirty="0"/>
              <a:t>Show important results only.</a:t>
            </a:r>
          </a:p>
        </p:txBody>
      </p:sp>
    </p:spTree>
    <p:extLst>
      <p:ext uri="{BB962C8B-B14F-4D97-AF65-F5344CB8AC3E}">
        <p14:creationId xmlns:p14="http://schemas.microsoft.com/office/powerpoint/2010/main" val="8707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566863" y="865041"/>
            <a:ext cx="3405188" cy="3992710"/>
            <a:chOff x="652462" y="903140"/>
            <a:chExt cx="5526207" cy="716686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462" y="903140"/>
              <a:ext cx="5400000" cy="2193013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69" y="3096153"/>
              <a:ext cx="5400000" cy="1743497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669" y="4839650"/>
              <a:ext cx="5400000" cy="3230357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>
            <a:off x="1566863" y="4857751"/>
            <a:ext cx="3078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Figure 4 : Complete legend of the figure</a:t>
            </a:r>
          </a:p>
        </p:txBody>
      </p:sp>
      <p:pic>
        <p:nvPicPr>
          <p:cNvPr id="7" name="Image 6"/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17199" r="2172" b="8910"/>
          <a:stretch/>
        </p:blipFill>
        <p:spPr>
          <a:xfrm>
            <a:off x="2205662" y="6076223"/>
            <a:ext cx="2268000" cy="2181546"/>
          </a:xfrm>
          <a:prstGeom prst="rect">
            <a:avLst/>
          </a:prstGeom>
          <a:ln w="9525" cap="sq" cmpd="sng">
            <a:solidFill>
              <a:sysClr val="windowText" lastClr="000000"/>
            </a:solidFill>
            <a:prstDash val="solid"/>
            <a:miter lim="800000"/>
          </a:ln>
          <a:effectLst/>
        </p:spPr>
      </p:pic>
      <p:sp>
        <p:nvSpPr>
          <p:cNvPr id="8" name="ZoneTexte 7"/>
          <p:cNvSpPr txBox="1"/>
          <p:nvPr/>
        </p:nvSpPr>
        <p:spPr>
          <a:xfrm rot="16200000">
            <a:off x="755142" y="6882757"/>
            <a:ext cx="1597021" cy="308051"/>
          </a:xfrm>
          <a:prstGeom prst="rect">
            <a:avLst/>
          </a:prstGeom>
          <a:noFill/>
        </p:spPr>
        <p:txBody>
          <a:bodyPr wrap="square" lIns="122191" tIns="61096" rIns="122191" bIns="61096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sizes (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bp</a:t>
            </a: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0797" y="8014771"/>
            <a:ext cx="262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0182" y="7436766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0182" y="6868879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2210" y="6283572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3363" y="8284175"/>
            <a:ext cx="7510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H3K4me3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55077" y="8284175"/>
            <a:ext cx="7510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H3K9me3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5717" y="8284175"/>
            <a:ext cx="8225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H3K27me3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2114888" y="6432502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7" name="Connecteur droit 16"/>
          <p:cNvCxnSpPr/>
          <p:nvPr/>
        </p:nvCxnSpPr>
        <p:spPr>
          <a:xfrm>
            <a:off x="2110212" y="7017027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" name="Connecteur droit 17"/>
          <p:cNvCxnSpPr/>
          <p:nvPr/>
        </p:nvCxnSpPr>
        <p:spPr>
          <a:xfrm>
            <a:off x="2109736" y="7591247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2109631" y="8165292"/>
            <a:ext cx="88648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2351824" y="6557690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6318" y="6557451"/>
            <a:ext cx="496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1090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09027" y="6565523"/>
            <a:ext cx="49665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1941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644630" y="8602752"/>
            <a:ext cx="3078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Figure 5 : Complete </a:t>
            </a:r>
            <a:r>
              <a:rPr lang="fr-FR" sz="1400" dirty="0" err="1"/>
              <a:t>legend</a:t>
            </a:r>
            <a:r>
              <a:rPr lang="fr-FR" sz="1400" dirty="0"/>
              <a:t> of the figure</a:t>
            </a:r>
          </a:p>
        </p:txBody>
      </p:sp>
    </p:spTree>
    <p:extLst>
      <p:ext uri="{BB962C8B-B14F-4D97-AF65-F5344CB8AC3E}">
        <p14:creationId xmlns:p14="http://schemas.microsoft.com/office/powerpoint/2010/main" val="1536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89865" y="9440883"/>
            <a:ext cx="36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80010" y="273132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Conclusion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633" y="590114"/>
            <a:ext cx="6353299" cy="20462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20632" y="3226441"/>
            <a:ext cx="6353299" cy="60956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737532" y="4275117"/>
            <a:ext cx="3936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on the quality of the </a:t>
            </a:r>
            <a:r>
              <a:rPr lang="en-US" dirty="0" err="1"/>
              <a:t>ChIPseq</a:t>
            </a:r>
            <a:r>
              <a:rPr lang="en-US" dirty="0"/>
              <a:t>.</a:t>
            </a:r>
          </a:p>
          <a:p>
            <a:r>
              <a:rPr lang="en-US" dirty="0"/>
              <a:t>Biological relevance of the results.</a:t>
            </a:r>
          </a:p>
          <a:p>
            <a:r>
              <a:rPr lang="en-US" dirty="0"/>
              <a:t>Further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27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186</Words>
  <Application>Microsoft Office PowerPoint</Application>
  <PresentationFormat>Format A4 (210 x 297 mm)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16</cp:revision>
  <dcterms:created xsi:type="dcterms:W3CDTF">2022-06-21T07:56:03Z</dcterms:created>
  <dcterms:modified xsi:type="dcterms:W3CDTF">2022-07-20T09:21:29Z</dcterms:modified>
</cp:coreProperties>
</file>