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098"/>
    <p:restoredTop sz="94692"/>
  </p:normalViewPr>
  <p:slideViewPr>
    <p:cSldViewPr snapToGrid="0" snapToObjects="1">
      <p:cViewPr>
        <p:scale>
          <a:sx n="90" d="100"/>
          <a:sy n="90" d="100"/>
        </p:scale>
        <p:origin x="-296" y="5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81827-FE43-2140-95B1-30162BB50B4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84CB2B-6762-0542-9E2A-F2D156866E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21D62B-6029-A443-BE9D-A006D90E7D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9B9C4-4010-064E-BC13-BBAA330F26E0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D836F-4643-D04F-B29C-8E94D9CCF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2ED68-D05F-D14C-B429-BF41F6778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BFBFE-952F-C443-8D57-ADF4CCC7F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8793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CCE68-9B18-E04F-919A-87A891BF5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9F442-D986-BE4D-AAF3-5DBF842C4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B8B394-8AB8-A64C-AB39-500F791CA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9B9C4-4010-064E-BC13-BBAA330F26E0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8E5A73-847E-A94F-AB4F-82080E232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E04CC-2A0F-4C4F-9038-EED15D394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BFBFE-952F-C443-8D57-ADF4CCC7F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9497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0916FB-34AC-7449-9129-751A273051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6954B7-32B2-694A-8062-9E93400AD66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99717D-5852-F14B-91E9-5276EAF7E7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9B9C4-4010-064E-BC13-BBAA330F26E0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8EE8A9-85BD-7044-B6B6-882DF1B07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9400FA-9E28-4646-BA4A-EC5CC1E77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BFBFE-952F-C443-8D57-ADF4CCC7F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655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F2D326-E423-BB4A-AC09-D28CDDDEE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7B4C6-A924-2C4F-B7A3-C6CDB1062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55F8A-1F5C-9045-9D1E-8348BE456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9B9C4-4010-064E-BC13-BBAA330F26E0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90DE2-C447-0742-A3FE-7276C4D8B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667849-6CE3-574B-9381-CC232765F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BFBFE-952F-C443-8D57-ADF4CCC7F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32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594CE-9E98-8E4D-ADE2-9A314F57B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5BD58C-EFD1-264C-903D-A27F5F464A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041D2-EB3E-B148-853B-6BF2FB9AA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9B9C4-4010-064E-BC13-BBAA330F26E0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8A0B1-00B9-C541-A9A9-0627FD2CA2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5C7625-F14B-8F4C-A550-794A805DD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BFBFE-952F-C443-8D57-ADF4CCC7F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451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BC3D0-F7FE-FA41-B90D-C8334D8ED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1BD7DE-B09D-DE4C-87C3-9B12CADDF5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2DC7F3-FAEE-874E-8C73-89B553B44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14287B-6EA1-FF4F-B816-BC2CD9FC3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9B9C4-4010-064E-BC13-BBAA330F26E0}" type="datetimeFigureOut">
              <a:rPr lang="en-US" smtClean="0"/>
              <a:t>7/29/21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86F77-54A4-AF4E-A0DD-09A6040CD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5D5093-7134-EC43-8FC2-7336DCD17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BFBFE-952F-C443-8D57-ADF4CCC7F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0078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A6D32-5D11-5B42-9410-2CABD92B1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0EE20F-9910-DC41-ABF3-A964371850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5BEDF0-F594-FE49-8C2C-0BBB724D3F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43368D-EE49-D840-AC2D-33CB47A50F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4415B7-C0F5-824C-A637-7D93D0E3FB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19FFED9-D175-C141-A1D5-83D41A5FD0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9B9C4-4010-064E-BC13-BBAA330F26E0}" type="datetimeFigureOut">
              <a:rPr lang="en-US" smtClean="0"/>
              <a:t>7/29/21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9B7BCF-0976-A347-8083-32C80AE8AB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46C9CB-E1E8-C946-9A20-C7545C3C5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BFBFE-952F-C443-8D57-ADF4CCC7F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25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97E83-7C25-6846-A179-1CCA58B11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BD3E14-FEA8-0842-92D4-AA3A98C75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9B9C4-4010-064E-BC13-BBAA330F26E0}" type="datetimeFigureOut">
              <a:rPr lang="en-US" smtClean="0"/>
              <a:t>7/29/21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D18493-4B5C-5541-AB08-A01DDCAED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DC9086-20D2-A94B-B27B-4CFCFD9A9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BFBFE-952F-C443-8D57-ADF4CCC7F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768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211317-56F9-234E-814F-5B65EBE8F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9B9C4-4010-064E-BC13-BBAA330F26E0}" type="datetimeFigureOut">
              <a:rPr lang="en-US" smtClean="0"/>
              <a:t>7/29/21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6120E9-A2E6-D541-8148-8DF0890D9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9F27D-2183-304B-877C-FC85AB01C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BFBFE-952F-C443-8D57-ADF4CCC7F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922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34485-BE8B-6045-BD97-B61BD600E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374EC-4AE5-D840-9E8A-67CB05CBC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CCB3DE-541E-E745-8FBD-70AD7EE6FC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698627-F5FF-7944-957C-E2BA0325B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9B9C4-4010-064E-BC13-BBAA330F26E0}" type="datetimeFigureOut">
              <a:rPr lang="en-US" smtClean="0"/>
              <a:t>7/29/21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E9A010-F30D-374C-B43A-34FCF1B09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BDE18F-C362-E346-9093-5A457318E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BFBFE-952F-C443-8D57-ADF4CCC7F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870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3D3CD-082A-0745-9604-AA591763C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6134FE-BC71-514B-955E-4ACAB448C0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59F68A-176B-A94B-B23C-AAD19CD2C9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48D1F2-2A97-9E46-A8DE-C6096EFF8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D9B9C4-4010-064E-BC13-BBAA330F26E0}" type="datetimeFigureOut">
              <a:rPr lang="en-US" smtClean="0"/>
              <a:t>7/29/21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40F7C8-C2D7-FC4A-82F3-BDA199D30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1D7736-FCA5-CE47-9440-06A85E634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0BFBFE-952F-C443-8D57-ADF4CCC7F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629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1504703-83C8-3D41-B4DB-45CDA7689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4EBDD-6D4F-594F-8FEB-CC9160865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BBE01C-161E-1840-847E-4815B723C2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D9B9C4-4010-064E-BC13-BBAA330F26E0}" type="datetimeFigureOut">
              <a:rPr lang="en-US" smtClean="0"/>
              <a:t>7/29/21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44B6A0-86C4-A04B-92F5-2C4C64F47F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0A18D2-EF3E-6E45-84B4-0918AD6262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BFBFE-952F-C443-8D57-ADF4CCC7F0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641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7B25B70E-611F-424E-8A3A-6C371536CDA6}"/>
              </a:ext>
            </a:extLst>
          </p:cNvPr>
          <p:cNvGrpSpPr/>
          <p:nvPr/>
        </p:nvGrpSpPr>
        <p:grpSpPr>
          <a:xfrm>
            <a:off x="1731981" y="451822"/>
            <a:ext cx="2818504" cy="462579"/>
            <a:chOff x="1828800" y="2388197"/>
            <a:chExt cx="5310700" cy="46257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DA3B632-1BB3-BE46-B73B-93DE5AC3661D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2388197"/>
              <a:ext cx="5310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Triangle 3">
              <a:extLst>
                <a:ext uri="{FF2B5EF4-FFF2-40B4-BE49-F238E27FC236}">
                  <a16:creationId xmlns:a16="http://schemas.microsoft.com/office/drawing/2014/main" id="{2D55E4CF-A135-4F4D-B6D1-57A350661503}"/>
                </a:ext>
              </a:extLst>
            </p:cNvPr>
            <p:cNvSpPr/>
            <p:nvPr/>
          </p:nvSpPr>
          <p:spPr>
            <a:xfrm rot="10800000">
              <a:off x="2119256" y="2388197"/>
              <a:ext cx="430306" cy="46257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riangle 4">
              <a:extLst>
                <a:ext uri="{FF2B5EF4-FFF2-40B4-BE49-F238E27FC236}">
                  <a16:creationId xmlns:a16="http://schemas.microsoft.com/office/drawing/2014/main" id="{1A6BDB3A-C88A-4049-A4DC-88BE378D683A}"/>
                </a:ext>
              </a:extLst>
            </p:cNvPr>
            <p:cNvSpPr/>
            <p:nvPr/>
          </p:nvSpPr>
          <p:spPr>
            <a:xfrm rot="10800000">
              <a:off x="2755750" y="2388197"/>
              <a:ext cx="430306" cy="46257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F81B02A2-0740-9843-9112-04B22A4AE220}"/>
                </a:ext>
              </a:extLst>
            </p:cNvPr>
            <p:cNvSpPr/>
            <p:nvPr/>
          </p:nvSpPr>
          <p:spPr>
            <a:xfrm rot="10800000">
              <a:off x="3392243" y="2388198"/>
              <a:ext cx="430306" cy="46257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B206B87E-024D-C948-A7B4-8D127F527074}"/>
                </a:ext>
              </a:extLst>
            </p:cNvPr>
            <p:cNvSpPr/>
            <p:nvPr/>
          </p:nvSpPr>
          <p:spPr>
            <a:xfrm rot="10800000">
              <a:off x="4028735" y="2388198"/>
              <a:ext cx="430306" cy="46257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riangle 7">
              <a:extLst>
                <a:ext uri="{FF2B5EF4-FFF2-40B4-BE49-F238E27FC236}">
                  <a16:creationId xmlns:a16="http://schemas.microsoft.com/office/drawing/2014/main" id="{6905880E-303F-CD4B-AFD8-91CDCA12FDA7}"/>
                </a:ext>
              </a:extLst>
            </p:cNvPr>
            <p:cNvSpPr/>
            <p:nvPr/>
          </p:nvSpPr>
          <p:spPr>
            <a:xfrm rot="10800000">
              <a:off x="4622196" y="2388198"/>
              <a:ext cx="430306" cy="46257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iangle 8">
              <a:extLst>
                <a:ext uri="{FF2B5EF4-FFF2-40B4-BE49-F238E27FC236}">
                  <a16:creationId xmlns:a16="http://schemas.microsoft.com/office/drawing/2014/main" id="{E76278CA-9EE5-9A43-81E5-15D47AEEBCC0}"/>
                </a:ext>
              </a:extLst>
            </p:cNvPr>
            <p:cNvSpPr/>
            <p:nvPr/>
          </p:nvSpPr>
          <p:spPr>
            <a:xfrm rot="10800000">
              <a:off x="5258690" y="2388198"/>
              <a:ext cx="430306" cy="46257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riangle 9">
              <a:extLst>
                <a:ext uri="{FF2B5EF4-FFF2-40B4-BE49-F238E27FC236}">
                  <a16:creationId xmlns:a16="http://schemas.microsoft.com/office/drawing/2014/main" id="{03844D52-9EB4-4447-9FBC-5C38218872D6}"/>
                </a:ext>
              </a:extLst>
            </p:cNvPr>
            <p:cNvSpPr/>
            <p:nvPr/>
          </p:nvSpPr>
          <p:spPr>
            <a:xfrm rot="10800000">
              <a:off x="5895183" y="2388199"/>
              <a:ext cx="430306" cy="46257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iangle 10">
              <a:extLst>
                <a:ext uri="{FF2B5EF4-FFF2-40B4-BE49-F238E27FC236}">
                  <a16:creationId xmlns:a16="http://schemas.microsoft.com/office/drawing/2014/main" id="{1FDF05FD-30E7-364A-84C3-54891B08047A}"/>
                </a:ext>
              </a:extLst>
            </p:cNvPr>
            <p:cNvSpPr/>
            <p:nvPr/>
          </p:nvSpPr>
          <p:spPr>
            <a:xfrm rot="10800000">
              <a:off x="6531675" y="2388199"/>
              <a:ext cx="430306" cy="46257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A626822-8035-1A47-B30D-3E3A43EF76FE}"/>
              </a:ext>
            </a:extLst>
          </p:cNvPr>
          <p:cNvGrpSpPr/>
          <p:nvPr/>
        </p:nvGrpSpPr>
        <p:grpSpPr>
          <a:xfrm>
            <a:off x="4822611" y="451822"/>
            <a:ext cx="2818504" cy="462579"/>
            <a:chOff x="1828800" y="2388197"/>
            <a:chExt cx="5310700" cy="462579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31EF33E-F5B6-9B48-B6D2-0BD6A581EE97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2388197"/>
              <a:ext cx="5310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9" name="Triangle 18">
              <a:extLst>
                <a:ext uri="{FF2B5EF4-FFF2-40B4-BE49-F238E27FC236}">
                  <a16:creationId xmlns:a16="http://schemas.microsoft.com/office/drawing/2014/main" id="{55018F61-5A4C-CC48-B6B6-2CED8ED8D092}"/>
                </a:ext>
              </a:extLst>
            </p:cNvPr>
            <p:cNvSpPr/>
            <p:nvPr/>
          </p:nvSpPr>
          <p:spPr>
            <a:xfrm rot="10800000">
              <a:off x="2119256" y="2388197"/>
              <a:ext cx="430306" cy="46257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riangle 19">
              <a:extLst>
                <a:ext uri="{FF2B5EF4-FFF2-40B4-BE49-F238E27FC236}">
                  <a16:creationId xmlns:a16="http://schemas.microsoft.com/office/drawing/2014/main" id="{C39532BF-6233-EF43-AA47-E1DD75549E2B}"/>
                </a:ext>
              </a:extLst>
            </p:cNvPr>
            <p:cNvSpPr/>
            <p:nvPr/>
          </p:nvSpPr>
          <p:spPr>
            <a:xfrm rot="10800000">
              <a:off x="2755750" y="2388197"/>
              <a:ext cx="430306" cy="46257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riangle 20">
              <a:extLst>
                <a:ext uri="{FF2B5EF4-FFF2-40B4-BE49-F238E27FC236}">
                  <a16:creationId xmlns:a16="http://schemas.microsoft.com/office/drawing/2014/main" id="{BE9FCB3D-8978-C540-8017-33E7924E53ED}"/>
                </a:ext>
              </a:extLst>
            </p:cNvPr>
            <p:cNvSpPr/>
            <p:nvPr/>
          </p:nvSpPr>
          <p:spPr>
            <a:xfrm rot="10800000">
              <a:off x="3392243" y="2388198"/>
              <a:ext cx="430306" cy="46257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riangle 21">
              <a:extLst>
                <a:ext uri="{FF2B5EF4-FFF2-40B4-BE49-F238E27FC236}">
                  <a16:creationId xmlns:a16="http://schemas.microsoft.com/office/drawing/2014/main" id="{91814870-A111-2248-9F18-5E62CCF81171}"/>
                </a:ext>
              </a:extLst>
            </p:cNvPr>
            <p:cNvSpPr/>
            <p:nvPr/>
          </p:nvSpPr>
          <p:spPr>
            <a:xfrm rot="10800000">
              <a:off x="4028735" y="2388198"/>
              <a:ext cx="430306" cy="46257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iangle 22">
              <a:extLst>
                <a:ext uri="{FF2B5EF4-FFF2-40B4-BE49-F238E27FC236}">
                  <a16:creationId xmlns:a16="http://schemas.microsoft.com/office/drawing/2014/main" id="{024F34D3-6261-954B-A55E-6B02B1C59241}"/>
                </a:ext>
              </a:extLst>
            </p:cNvPr>
            <p:cNvSpPr/>
            <p:nvPr/>
          </p:nvSpPr>
          <p:spPr>
            <a:xfrm rot="10800000">
              <a:off x="4622196" y="2388198"/>
              <a:ext cx="430306" cy="46257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iangle 23">
              <a:extLst>
                <a:ext uri="{FF2B5EF4-FFF2-40B4-BE49-F238E27FC236}">
                  <a16:creationId xmlns:a16="http://schemas.microsoft.com/office/drawing/2014/main" id="{288F782F-FB86-1A41-9F3A-8D88377439F1}"/>
                </a:ext>
              </a:extLst>
            </p:cNvPr>
            <p:cNvSpPr/>
            <p:nvPr/>
          </p:nvSpPr>
          <p:spPr>
            <a:xfrm rot="10800000">
              <a:off x="5258690" y="2388198"/>
              <a:ext cx="430306" cy="46257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riangle 24">
              <a:extLst>
                <a:ext uri="{FF2B5EF4-FFF2-40B4-BE49-F238E27FC236}">
                  <a16:creationId xmlns:a16="http://schemas.microsoft.com/office/drawing/2014/main" id="{6E849A3E-99D5-1843-AA9D-5D999907B48B}"/>
                </a:ext>
              </a:extLst>
            </p:cNvPr>
            <p:cNvSpPr/>
            <p:nvPr/>
          </p:nvSpPr>
          <p:spPr>
            <a:xfrm rot="10800000">
              <a:off x="5895183" y="2388199"/>
              <a:ext cx="430306" cy="46257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riangle 25">
              <a:extLst>
                <a:ext uri="{FF2B5EF4-FFF2-40B4-BE49-F238E27FC236}">
                  <a16:creationId xmlns:a16="http://schemas.microsoft.com/office/drawing/2014/main" id="{0317E4C8-AAAC-AF4B-A709-9DC90C6581BC}"/>
                </a:ext>
              </a:extLst>
            </p:cNvPr>
            <p:cNvSpPr/>
            <p:nvPr/>
          </p:nvSpPr>
          <p:spPr>
            <a:xfrm rot="10800000">
              <a:off x="6531675" y="2388199"/>
              <a:ext cx="430306" cy="46257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14F484A-50F5-3B4C-BB70-17AFD644ABBA}"/>
              </a:ext>
            </a:extLst>
          </p:cNvPr>
          <p:cNvGrpSpPr/>
          <p:nvPr/>
        </p:nvGrpSpPr>
        <p:grpSpPr>
          <a:xfrm>
            <a:off x="7906744" y="446441"/>
            <a:ext cx="1506195" cy="462578"/>
            <a:chOff x="6572798" y="2060087"/>
            <a:chExt cx="1506195" cy="462578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A48B4FEE-EDDD-C142-B1D0-56C74FD3E5C4}"/>
                </a:ext>
              </a:extLst>
            </p:cNvPr>
            <p:cNvCxnSpPr>
              <a:cxnSpLocks/>
            </p:cNvCxnSpPr>
            <p:nvPr/>
          </p:nvCxnSpPr>
          <p:spPr>
            <a:xfrm>
              <a:off x="6572798" y="2060087"/>
              <a:ext cx="150619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riangle 28">
              <a:extLst>
                <a:ext uri="{FF2B5EF4-FFF2-40B4-BE49-F238E27FC236}">
                  <a16:creationId xmlns:a16="http://schemas.microsoft.com/office/drawing/2014/main" id="{7C530618-C1FA-CF4B-9F43-019283B6C083}"/>
                </a:ext>
              </a:extLst>
            </p:cNvPr>
            <p:cNvSpPr/>
            <p:nvPr/>
          </p:nvSpPr>
          <p:spPr>
            <a:xfrm rot="10800000">
              <a:off x="6726949" y="2060087"/>
              <a:ext cx="228373" cy="46257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riangle 29">
              <a:extLst>
                <a:ext uri="{FF2B5EF4-FFF2-40B4-BE49-F238E27FC236}">
                  <a16:creationId xmlns:a16="http://schemas.microsoft.com/office/drawing/2014/main" id="{8EC04EA3-0BF3-3546-81BE-BDB154DB39BB}"/>
                </a:ext>
              </a:extLst>
            </p:cNvPr>
            <p:cNvSpPr/>
            <p:nvPr/>
          </p:nvSpPr>
          <p:spPr>
            <a:xfrm rot="10800000">
              <a:off x="7064751" y="2060087"/>
              <a:ext cx="228373" cy="46257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iangle 30">
              <a:extLst>
                <a:ext uri="{FF2B5EF4-FFF2-40B4-BE49-F238E27FC236}">
                  <a16:creationId xmlns:a16="http://schemas.microsoft.com/office/drawing/2014/main" id="{A090BB72-1E93-2F4E-8B35-C5B4E05A5FC5}"/>
                </a:ext>
              </a:extLst>
            </p:cNvPr>
            <p:cNvSpPr/>
            <p:nvPr/>
          </p:nvSpPr>
          <p:spPr>
            <a:xfrm rot="10800000">
              <a:off x="7402551" y="2060088"/>
              <a:ext cx="228373" cy="46257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riangle 31">
              <a:extLst>
                <a:ext uri="{FF2B5EF4-FFF2-40B4-BE49-F238E27FC236}">
                  <a16:creationId xmlns:a16="http://schemas.microsoft.com/office/drawing/2014/main" id="{1ED0DF6E-C835-AE42-B437-8916F2BC5E91}"/>
                </a:ext>
              </a:extLst>
            </p:cNvPr>
            <p:cNvSpPr/>
            <p:nvPr/>
          </p:nvSpPr>
          <p:spPr>
            <a:xfrm rot="10800000">
              <a:off x="7740351" y="2060088"/>
              <a:ext cx="228373" cy="46257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0C64634-B6E6-C94A-9942-BE820ED5ECA7}"/>
              </a:ext>
            </a:extLst>
          </p:cNvPr>
          <p:cNvGrpSpPr/>
          <p:nvPr/>
        </p:nvGrpSpPr>
        <p:grpSpPr>
          <a:xfrm>
            <a:off x="1718655" y="1701502"/>
            <a:ext cx="2818504" cy="462579"/>
            <a:chOff x="1828800" y="2388197"/>
            <a:chExt cx="5310700" cy="462579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143389A-B28C-A74E-B860-781421F567EA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2388197"/>
              <a:ext cx="5310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Triangle 40">
              <a:extLst>
                <a:ext uri="{FF2B5EF4-FFF2-40B4-BE49-F238E27FC236}">
                  <a16:creationId xmlns:a16="http://schemas.microsoft.com/office/drawing/2014/main" id="{12E7976C-7FF9-864E-9764-9B4FC957B361}"/>
                </a:ext>
              </a:extLst>
            </p:cNvPr>
            <p:cNvSpPr/>
            <p:nvPr/>
          </p:nvSpPr>
          <p:spPr>
            <a:xfrm rot="10800000">
              <a:off x="2119256" y="2388197"/>
              <a:ext cx="430306" cy="46257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riangle 41">
              <a:extLst>
                <a:ext uri="{FF2B5EF4-FFF2-40B4-BE49-F238E27FC236}">
                  <a16:creationId xmlns:a16="http://schemas.microsoft.com/office/drawing/2014/main" id="{63D1901D-99AA-8547-87BE-51F5B9E04FA0}"/>
                </a:ext>
              </a:extLst>
            </p:cNvPr>
            <p:cNvSpPr/>
            <p:nvPr/>
          </p:nvSpPr>
          <p:spPr>
            <a:xfrm rot="10800000">
              <a:off x="2755750" y="2388197"/>
              <a:ext cx="430306" cy="46257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riangle 42">
              <a:extLst>
                <a:ext uri="{FF2B5EF4-FFF2-40B4-BE49-F238E27FC236}">
                  <a16:creationId xmlns:a16="http://schemas.microsoft.com/office/drawing/2014/main" id="{95D6693F-DC90-7741-8BFD-27063FA4E172}"/>
                </a:ext>
              </a:extLst>
            </p:cNvPr>
            <p:cNvSpPr/>
            <p:nvPr/>
          </p:nvSpPr>
          <p:spPr>
            <a:xfrm rot="10800000">
              <a:off x="3392243" y="2388198"/>
              <a:ext cx="430306" cy="46257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riangle 43">
              <a:extLst>
                <a:ext uri="{FF2B5EF4-FFF2-40B4-BE49-F238E27FC236}">
                  <a16:creationId xmlns:a16="http://schemas.microsoft.com/office/drawing/2014/main" id="{42CE2A7C-F4A8-1B4C-A1C4-36C52C4ECFB5}"/>
                </a:ext>
              </a:extLst>
            </p:cNvPr>
            <p:cNvSpPr/>
            <p:nvPr/>
          </p:nvSpPr>
          <p:spPr>
            <a:xfrm rot="10800000">
              <a:off x="4028735" y="2388198"/>
              <a:ext cx="430306" cy="46257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riangle 44">
              <a:extLst>
                <a:ext uri="{FF2B5EF4-FFF2-40B4-BE49-F238E27FC236}">
                  <a16:creationId xmlns:a16="http://schemas.microsoft.com/office/drawing/2014/main" id="{BBED1377-4DDA-E141-B0DF-B55734CE27CA}"/>
                </a:ext>
              </a:extLst>
            </p:cNvPr>
            <p:cNvSpPr/>
            <p:nvPr/>
          </p:nvSpPr>
          <p:spPr>
            <a:xfrm rot="10800000">
              <a:off x="4622196" y="2388198"/>
              <a:ext cx="430306" cy="46257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riangle 45">
              <a:extLst>
                <a:ext uri="{FF2B5EF4-FFF2-40B4-BE49-F238E27FC236}">
                  <a16:creationId xmlns:a16="http://schemas.microsoft.com/office/drawing/2014/main" id="{B0AAF8ED-1E90-614F-8BFC-5982C066EEBB}"/>
                </a:ext>
              </a:extLst>
            </p:cNvPr>
            <p:cNvSpPr/>
            <p:nvPr/>
          </p:nvSpPr>
          <p:spPr>
            <a:xfrm rot="10800000">
              <a:off x="5258690" y="2388198"/>
              <a:ext cx="430306" cy="46257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riangle 46">
              <a:extLst>
                <a:ext uri="{FF2B5EF4-FFF2-40B4-BE49-F238E27FC236}">
                  <a16:creationId xmlns:a16="http://schemas.microsoft.com/office/drawing/2014/main" id="{375AA478-20F7-E243-9C3B-50F3DDECF4A5}"/>
                </a:ext>
              </a:extLst>
            </p:cNvPr>
            <p:cNvSpPr/>
            <p:nvPr/>
          </p:nvSpPr>
          <p:spPr>
            <a:xfrm rot="10800000">
              <a:off x="5895183" y="2388199"/>
              <a:ext cx="430306" cy="46257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riangle 47">
              <a:extLst>
                <a:ext uri="{FF2B5EF4-FFF2-40B4-BE49-F238E27FC236}">
                  <a16:creationId xmlns:a16="http://schemas.microsoft.com/office/drawing/2014/main" id="{3D98DC1D-6912-E647-A494-D65D39F09BA8}"/>
                </a:ext>
              </a:extLst>
            </p:cNvPr>
            <p:cNvSpPr/>
            <p:nvPr/>
          </p:nvSpPr>
          <p:spPr>
            <a:xfrm rot="10800000">
              <a:off x="6531675" y="2388199"/>
              <a:ext cx="430306" cy="46257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CA32545-BD05-C64D-8C13-18EAE8D2EC8E}"/>
              </a:ext>
            </a:extLst>
          </p:cNvPr>
          <p:cNvGrpSpPr/>
          <p:nvPr/>
        </p:nvGrpSpPr>
        <p:grpSpPr>
          <a:xfrm>
            <a:off x="4809285" y="1701502"/>
            <a:ext cx="2818504" cy="462579"/>
            <a:chOff x="1828800" y="2388197"/>
            <a:chExt cx="5310700" cy="462579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C7BD8E9B-1E52-0243-B94C-4BD11FDEABD3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2388197"/>
              <a:ext cx="5310700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51" name="Triangle 50">
              <a:extLst>
                <a:ext uri="{FF2B5EF4-FFF2-40B4-BE49-F238E27FC236}">
                  <a16:creationId xmlns:a16="http://schemas.microsoft.com/office/drawing/2014/main" id="{20BFE72A-D331-604B-9A90-820152045F92}"/>
                </a:ext>
              </a:extLst>
            </p:cNvPr>
            <p:cNvSpPr/>
            <p:nvPr/>
          </p:nvSpPr>
          <p:spPr>
            <a:xfrm rot="10800000">
              <a:off x="2119256" y="2388197"/>
              <a:ext cx="430306" cy="46257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riangle 51">
              <a:extLst>
                <a:ext uri="{FF2B5EF4-FFF2-40B4-BE49-F238E27FC236}">
                  <a16:creationId xmlns:a16="http://schemas.microsoft.com/office/drawing/2014/main" id="{2C35519D-2224-874E-8D0F-869B55C259D3}"/>
                </a:ext>
              </a:extLst>
            </p:cNvPr>
            <p:cNvSpPr/>
            <p:nvPr/>
          </p:nvSpPr>
          <p:spPr>
            <a:xfrm rot="10800000">
              <a:off x="2755750" y="2388197"/>
              <a:ext cx="430306" cy="46257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Triangle 52">
              <a:extLst>
                <a:ext uri="{FF2B5EF4-FFF2-40B4-BE49-F238E27FC236}">
                  <a16:creationId xmlns:a16="http://schemas.microsoft.com/office/drawing/2014/main" id="{D2870C48-6BAE-D94C-94B2-F3B4FD166420}"/>
                </a:ext>
              </a:extLst>
            </p:cNvPr>
            <p:cNvSpPr/>
            <p:nvPr/>
          </p:nvSpPr>
          <p:spPr>
            <a:xfrm rot="10800000">
              <a:off x="3392243" y="2388198"/>
              <a:ext cx="430306" cy="46257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riangle 53">
              <a:extLst>
                <a:ext uri="{FF2B5EF4-FFF2-40B4-BE49-F238E27FC236}">
                  <a16:creationId xmlns:a16="http://schemas.microsoft.com/office/drawing/2014/main" id="{5177330C-930D-D542-B3C9-D091C83AC4C7}"/>
                </a:ext>
              </a:extLst>
            </p:cNvPr>
            <p:cNvSpPr/>
            <p:nvPr/>
          </p:nvSpPr>
          <p:spPr>
            <a:xfrm rot="10800000">
              <a:off x="4028735" y="2388198"/>
              <a:ext cx="430306" cy="46257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riangle 54">
              <a:extLst>
                <a:ext uri="{FF2B5EF4-FFF2-40B4-BE49-F238E27FC236}">
                  <a16:creationId xmlns:a16="http://schemas.microsoft.com/office/drawing/2014/main" id="{E182F411-D662-4244-92BC-F86A02D655A3}"/>
                </a:ext>
              </a:extLst>
            </p:cNvPr>
            <p:cNvSpPr/>
            <p:nvPr/>
          </p:nvSpPr>
          <p:spPr>
            <a:xfrm rot="10800000">
              <a:off x="4622196" y="2388198"/>
              <a:ext cx="430306" cy="46257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riangle 55">
              <a:extLst>
                <a:ext uri="{FF2B5EF4-FFF2-40B4-BE49-F238E27FC236}">
                  <a16:creationId xmlns:a16="http://schemas.microsoft.com/office/drawing/2014/main" id="{A78A0452-8DC9-AA4C-B122-40A040DB6686}"/>
                </a:ext>
              </a:extLst>
            </p:cNvPr>
            <p:cNvSpPr/>
            <p:nvPr/>
          </p:nvSpPr>
          <p:spPr>
            <a:xfrm rot="10800000">
              <a:off x="5258690" y="2388198"/>
              <a:ext cx="430306" cy="46257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riangle 56">
              <a:extLst>
                <a:ext uri="{FF2B5EF4-FFF2-40B4-BE49-F238E27FC236}">
                  <a16:creationId xmlns:a16="http://schemas.microsoft.com/office/drawing/2014/main" id="{B81FE0BA-013D-3A48-8B16-18EBCF946167}"/>
                </a:ext>
              </a:extLst>
            </p:cNvPr>
            <p:cNvSpPr/>
            <p:nvPr/>
          </p:nvSpPr>
          <p:spPr>
            <a:xfrm rot="10800000">
              <a:off x="5895183" y="2388199"/>
              <a:ext cx="430306" cy="46257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Triangle 57">
              <a:extLst>
                <a:ext uri="{FF2B5EF4-FFF2-40B4-BE49-F238E27FC236}">
                  <a16:creationId xmlns:a16="http://schemas.microsoft.com/office/drawing/2014/main" id="{B9B63248-8435-4B4B-B781-E40B002BDE07}"/>
                </a:ext>
              </a:extLst>
            </p:cNvPr>
            <p:cNvSpPr/>
            <p:nvPr/>
          </p:nvSpPr>
          <p:spPr>
            <a:xfrm rot="10800000">
              <a:off x="6531675" y="2388199"/>
              <a:ext cx="430306" cy="46257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AEEFBA7-BA48-7448-AB56-D06E3FE56550}"/>
              </a:ext>
            </a:extLst>
          </p:cNvPr>
          <p:cNvGrpSpPr/>
          <p:nvPr/>
        </p:nvGrpSpPr>
        <p:grpSpPr>
          <a:xfrm>
            <a:off x="7893418" y="1696121"/>
            <a:ext cx="1506195" cy="462578"/>
            <a:chOff x="6572798" y="2060087"/>
            <a:chExt cx="1506195" cy="462578"/>
          </a:xfrm>
        </p:grpSpPr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F1D41E05-6FB8-D848-A9FF-6D5B1D02F7D1}"/>
                </a:ext>
              </a:extLst>
            </p:cNvPr>
            <p:cNvCxnSpPr>
              <a:cxnSpLocks/>
            </p:cNvCxnSpPr>
            <p:nvPr/>
          </p:nvCxnSpPr>
          <p:spPr>
            <a:xfrm>
              <a:off x="6572798" y="2060087"/>
              <a:ext cx="1506195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1" name="Triangle 60">
              <a:extLst>
                <a:ext uri="{FF2B5EF4-FFF2-40B4-BE49-F238E27FC236}">
                  <a16:creationId xmlns:a16="http://schemas.microsoft.com/office/drawing/2014/main" id="{8583006A-1C72-3A41-9B59-D771576EE3A5}"/>
                </a:ext>
              </a:extLst>
            </p:cNvPr>
            <p:cNvSpPr/>
            <p:nvPr/>
          </p:nvSpPr>
          <p:spPr>
            <a:xfrm rot="10800000">
              <a:off x="6726949" y="2060087"/>
              <a:ext cx="228373" cy="46257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Triangle 61">
              <a:extLst>
                <a:ext uri="{FF2B5EF4-FFF2-40B4-BE49-F238E27FC236}">
                  <a16:creationId xmlns:a16="http://schemas.microsoft.com/office/drawing/2014/main" id="{DD5C2EB8-E48C-3C4F-BE93-7012DBFB7E04}"/>
                </a:ext>
              </a:extLst>
            </p:cNvPr>
            <p:cNvSpPr/>
            <p:nvPr/>
          </p:nvSpPr>
          <p:spPr>
            <a:xfrm rot="10800000">
              <a:off x="7064751" y="2060087"/>
              <a:ext cx="228373" cy="46257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riangle 62">
              <a:extLst>
                <a:ext uri="{FF2B5EF4-FFF2-40B4-BE49-F238E27FC236}">
                  <a16:creationId xmlns:a16="http://schemas.microsoft.com/office/drawing/2014/main" id="{9E603FE8-5A40-A149-AE3C-642F8ED9C882}"/>
                </a:ext>
              </a:extLst>
            </p:cNvPr>
            <p:cNvSpPr/>
            <p:nvPr/>
          </p:nvSpPr>
          <p:spPr>
            <a:xfrm rot="10800000">
              <a:off x="7402551" y="2060088"/>
              <a:ext cx="228373" cy="46257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riangle 63">
              <a:extLst>
                <a:ext uri="{FF2B5EF4-FFF2-40B4-BE49-F238E27FC236}">
                  <a16:creationId xmlns:a16="http://schemas.microsoft.com/office/drawing/2014/main" id="{1C412FE1-2605-3E49-8EEE-2A664E43FF5E}"/>
                </a:ext>
              </a:extLst>
            </p:cNvPr>
            <p:cNvSpPr/>
            <p:nvPr/>
          </p:nvSpPr>
          <p:spPr>
            <a:xfrm rot="10800000">
              <a:off x="7740351" y="2060088"/>
              <a:ext cx="228373" cy="462577"/>
            </a:xfrm>
            <a:prstGeom prst="triangl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49EA06DF-88D8-654F-934F-217E2FE048FC}"/>
              </a:ext>
            </a:extLst>
          </p:cNvPr>
          <p:cNvCxnSpPr/>
          <p:nvPr/>
        </p:nvCxnSpPr>
        <p:spPr>
          <a:xfrm>
            <a:off x="1886131" y="1021977"/>
            <a:ext cx="8906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45AC18B7-AF0C-3A4D-8748-37BED5FA6A5E}"/>
              </a:ext>
            </a:extLst>
          </p:cNvPr>
          <p:cNvCxnSpPr/>
          <p:nvPr/>
        </p:nvCxnSpPr>
        <p:spPr>
          <a:xfrm>
            <a:off x="2918512" y="1021977"/>
            <a:ext cx="8906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7578DD6-9C94-7C40-BA96-B04A00440596}"/>
              </a:ext>
            </a:extLst>
          </p:cNvPr>
          <p:cNvCxnSpPr>
            <a:cxnSpLocks/>
          </p:cNvCxnSpPr>
          <p:nvPr/>
        </p:nvCxnSpPr>
        <p:spPr>
          <a:xfrm>
            <a:off x="4010947" y="1013012"/>
            <a:ext cx="11941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5F083190-31BB-2847-BD66-80EFE8B1C2EC}"/>
              </a:ext>
            </a:extLst>
          </p:cNvPr>
          <p:cNvCxnSpPr/>
          <p:nvPr/>
        </p:nvCxnSpPr>
        <p:spPr>
          <a:xfrm>
            <a:off x="5322009" y="1013012"/>
            <a:ext cx="8906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D3E96853-901E-B949-8D70-0233207370F3}"/>
              </a:ext>
            </a:extLst>
          </p:cNvPr>
          <p:cNvCxnSpPr/>
          <p:nvPr/>
        </p:nvCxnSpPr>
        <p:spPr>
          <a:xfrm>
            <a:off x="6396014" y="1013012"/>
            <a:ext cx="8906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4FBA28F6-A23A-EE47-AFD3-1BAA1893C1C3}"/>
              </a:ext>
            </a:extLst>
          </p:cNvPr>
          <p:cNvCxnSpPr>
            <a:cxnSpLocks/>
          </p:cNvCxnSpPr>
          <p:nvPr/>
        </p:nvCxnSpPr>
        <p:spPr>
          <a:xfrm>
            <a:off x="7374198" y="1013012"/>
            <a:ext cx="11941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56D8C2E2-A00B-C34B-A014-7F03948788B4}"/>
              </a:ext>
            </a:extLst>
          </p:cNvPr>
          <p:cNvCxnSpPr>
            <a:cxnSpLocks/>
          </p:cNvCxnSpPr>
          <p:nvPr/>
        </p:nvCxnSpPr>
        <p:spPr>
          <a:xfrm>
            <a:off x="8736497" y="1013012"/>
            <a:ext cx="5661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CAFC866C-794A-A845-B955-D23DD15067F8}"/>
              </a:ext>
            </a:extLst>
          </p:cNvPr>
          <p:cNvCxnSpPr/>
          <p:nvPr/>
        </p:nvCxnSpPr>
        <p:spPr>
          <a:xfrm>
            <a:off x="1808257" y="2271657"/>
            <a:ext cx="8906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9FC2FBC5-8BC0-9642-A011-40335CEAEFB9}"/>
              </a:ext>
            </a:extLst>
          </p:cNvPr>
          <p:cNvCxnSpPr/>
          <p:nvPr/>
        </p:nvCxnSpPr>
        <p:spPr>
          <a:xfrm>
            <a:off x="2840638" y="2271657"/>
            <a:ext cx="8906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B4926837-C6BF-7A46-AE96-C7D27D12EC06}"/>
              </a:ext>
            </a:extLst>
          </p:cNvPr>
          <p:cNvCxnSpPr>
            <a:cxnSpLocks/>
          </p:cNvCxnSpPr>
          <p:nvPr/>
        </p:nvCxnSpPr>
        <p:spPr>
          <a:xfrm>
            <a:off x="3933073" y="2262692"/>
            <a:ext cx="11941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59E113A7-6E04-2A45-9CCC-3A087500B94A}"/>
              </a:ext>
            </a:extLst>
          </p:cNvPr>
          <p:cNvCxnSpPr/>
          <p:nvPr/>
        </p:nvCxnSpPr>
        <p:spPr>
          <a:xfrm>
            <a:off x="5244135" y="2262692"/>
            <a:ext cx="8906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B57C33EE-A2BB-1746-A1D4-D94E10256982}"/>
              </a:ext>
            </a:extLst>
          </p:cNvPr>
          <p:cNvCxnSpPr/>
          <p:nvPr/>
        </p:nvCxnSpPr>
        <p:spPr>
          <a:xfrm>
            <a:off x="6318140" y="2262692"/>
            <a:ext cx="8906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E16EA200-3318-9547-9AE1-B146BEA28B9D}"/>
              </a:ext>
            </a:extLst>
          </p:cNvPr>
          <p:cNvCxnSpPr>
            <a:cxnSpLocks/>
          </p:cNvCxnSpPr>
          <p:nvPr/>
        </p:nvCxnSpPr>
        <p:spPr>
          <a:xfrm>
            <a:off x="7296324" y="2262692"/>
            <a:ext cx="1194188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2303212C-177B-F746-9672-90E30FEFEC1D}"/>
              </a:ext>
            </a:extLst>
          </p:cNvPr>
          <p:cNvCxnSpPr>
            <a:cxnSpLocks/>
          </p:cNvCxnSpPr>
          <p:nvPr/>
        </p:nvCxnSpPr>
        <p:spPr>
          <a:xfrm>
            <a:off x="8658623" y="2262692"/>
            <a:ext cx="5661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3DA72150-05FB-574D-82E2-AA0EE7F77807}"/>
              </a:ext>
            </a:extLst>
          </p:cNvPr>
          <p:cNvSpPr txBox="1"/>
          <p:nvPr/>
        </p:nvSpPr>
        <p:spPr>
          <a:xfrm>
            <a:off x="2026062" y="10219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0F34705-0A2E-C040-A443-38DBFA9D547F}"/>
              </a:ext>
            </a:extLst>
          </p:cNvPr>
          <p:cNvSpPr txBox="1"/>
          <p:nvPr/>
        </p:nvSpPr>
        <p:spPr>
          <a:xfrm>
            <a:off x="3059218" y="1021984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1:5</a:t>
            </a:r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7F549E7E-0DB1-0848-8FE5-6A1C3D51DA0B}"/>
              </a:ext>
            </a:extLst>
          </p:cNvPr>
          <p:cNvSpPr txBox="1"/>
          <p:nvPr/>
        </p:nvSpPr>
        <p:spPr>
          <a:xfrm>
            <a:off x="4279669" y="1021984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1:25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43651EDF-A99A-E545-9330-08B6B38600E7}"/>
              </a:ext>
            </a:extLst>
          </p:cNvPr>
          <p:cNvSpPr txBox="1"/>
          <p:nvPr/>
        </p:nvSpPr>
        <p:spPr>
          <a:xfrm>
            <a:off x="5378597" y="1021984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52F3CFED-79CF-ED43-85A0-A20605C38707}"/>
              </a:ext>
            </a:extLst>
          </p:cNvPr>
          <p:cNvSpPr txBox="1"/>
          <p:nvPr/>
        </p:nvSpPr>
        <p:spPr>
          <a:xfrm>
            <a:off x="6616899" y="1021984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IP1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F8A518EA-522C-444B-9B48-A839EF5D57A5}"/>
              </a:ext>
            </a:extLst>
          </p:cNvPr>
          <p:cNvSpPr txBox="1"/>
          <p:nvPr/>
        </p:nvSpPr>
        <p:spPr>
          <a:xfrm>
            <a:off x="7611009" y="1021984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IP2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6AA4578-E577-AC47-ABC8-362DC344E67C}"/>
              </a:ext>
            </a:extLst>
          </p:cNvPr>
          <p:cNvSpPr txBox="1"/>
          <p:nvPr/>
        </p:nvSpPr>
        <p:spPr>
          <a:xfrm>
            <a:off x="8746780" y="1021984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Blank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BCB27E0-7CB1-094C-A712-B83C5897784B}"/>
              </a:ext>
            </a:extLst>
          </p:cNvPr>
          <p:cNvSpPr txBox="1"/>
          <p:nvPr/>
        </p:nvSpPr>
        <p:spPr>
          <a:xfrm>
            <a:off x="2026062" y="22546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E299D02E-5432-CB46-8E25-24B93CBA4094}"/>
              </a:ext>
            </a:extLst>
          </p:cNvPr>
          <p:cNvSpPr txBox="1"/>
          <p:nvPr/>
        </p:nvSpPr>
        <p:spPr>
          <a:xfrm>
            <a:off x="3059218" y="2254626"/>
            <a:ext cx="481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1:5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D883281-D0E2-D948-98F5-7DAE98C12062}"/>
              </a:ext>
            </a:extLst>
          </p:cNvPr>
          <p:cNvSpPr txBox="1"/>
          <p:nvPr/>
        </p:nvSpPr>
        <p:spPr>
          <a:xfrm>
            <a:off x="4279669" y="2254626"/>
            <a:ext cx="59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1:25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9917D379-D7EB-E74F-9C39-3D5EEC03D258}"/>
              </a:ext>
            </a:extLst>
          </p:cNvPr>
          <p:cNvSpPr txBox="1"/>
          <p:nvPr/>
        </p:nvSpPr>
        <p:spPr>
          <a:xfrm>
            <a:off x="5378597" y="2254626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099AA604-DA08-CE47-804C-687D6262C8CE}"/>
              </a:ext>
            </a:extLst>
          </p:cNvPr>
          <p:cNvSpPr txBox="1"/>
          <p:nvPr/>
        </p:nvSpPr>
        <p:spPr>
          <a:xfrm>
            <a:off x="6616899" y="2254626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IP1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5F80A06-E82C-7849-910A-8BDAEBE0FD5E}"/>
              </a:ext>
            </a:extLst>
          </p:cNvPr>
          <p:cNvSpPr txBox="1"/>
          <p:nvPr/>
        </p:nvSpPr>
        <p:spPr>
          <a:xfrm>
            <a:off x="7611009" y="2254626"/>
            <a:ext cx="4780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IP2</a:t>
            </a: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95D2CADA-BBDD-2A47-B447-EA5FDF0D41D0}"/>
              </a:ext>
            </a:extLst>
          </p:cNvPr>
          <p:cNvSpPr txBox="1"/>
          <p:nvPr/>
        </p:nvSpPr>
        <p:spPr>
          <a:xfrm>
            <a:off x="8746780" y="2254626"/>
            <a:ext cx="6992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Blank</a:t>
            </a:r>
          </a:p>
        </p:txBody>
      </p:sp>
    </p:spTree>
    <p:extLst>
      <p:ext uri="{BB962C8B-B14F-4D97-AF65-F5344CB8AC3E}">
        <p14:creationId xmlns:p14="http://schemas.microsoft.com/office/powerpoint/2010/main" val="2204510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E0CE107A-A54C-C44B-8DDE-30DD8EBCD417}"/>
              </a:ext>
            </a:extLst>
          </p:cNvPr>
          <p:cNvGrpSpPr/>
          <p:nvPr/>
        </p:nvGrpSpPr>
        <p:grpSpPr>
          <a:xfrm>
            <a:off x="1604468" y="451822"/>
            <a:ext cx="2818504" cy="462579"/>
            <a:chOff x="1828800" y="2388197"/>
            <a:chExt cx="5310700" cy="462579"/>
          </a:xfrm>
          <a:pattFill prst="wdDnDiag">
            <a:fgClr>
              <a:schemeClr val="accent1"/>
            </a:fgClr>
            <a:bgClr>
              <a:schemeClr val="bg1"/>
            </a:bgClr>
          </a:pattFill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425E690D-96CE-AB46-80E8-33C9376FAEC4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2388197"/>
              <a:ext cx="5310700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" name="Triangle 3">
              <a:extLst>
                <a:ext uri="{FF2B5EF4-FFF2-40B4-BE49-F238E27FC236}">
                  <a16:creationId xmlns:a16="http://schemas.microsoft.com/office/drawing/2014/main" id="{ABF52D05-FF40-4547-8455-3FD4AF217CD0}"/>
                </a:ext>
              </a:extLst>
            </p:cNvPr>
            <p:cNvSpPr/>
            <p:nvPr/>
          </p:nvSpPr>
          <p:spPr>
            <a:xfrm rot="10800000">
              <a:off x="2119256" y="2388197"/>
              <a:ext cx="430306" cy="462577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riangle 4">
              <a:extLst>
                <a:ext uri="{FF2B5EF4-FFF2-40B4-BE49-F238E27FC236}">
                  <a16:creationId xmlns:a16="http://schemas.microsoft.com/office/drawing/2014/main" id="{A09DE0AB-B765-8249-A3F3-26B88DA5C04A}"/>
                </a:ext>
              </a:extLst>
            </p:cNvPr>
            <p:cNvSpPr/>
            <p:nvPr/>
          </p:nvSpPr>
          <p:spPr>
            <a:xfrm rot="10800000">
              <a:off x="2755750" y="2388197"/>
              <a:ext cx="430306" cy="462577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riangle 5">
              <a:extLst>
                <a:ext uri="{FF2B5EF4-FFF2-40B4-BE49-F238E27FC236}">
                  <a16:creationId xmlns:a16="http://schemas.microsoft.com/office/drawing/2014/main" id="{A9DA61FE-5F55-6941-A632-8F23BD1F3BE7}"/>
                </a:ext>
              </a:extLst>
            </p:cNvPr>
            <p:cNvSpPr/>
            <p:nvPr/>
          </p:nvSpPr>
          <p:spPr>
            <a:xfrm rot="10800000">
              <a:off x="3392243" y="2388198"/>
              <a:ext cx="430306" cy="462577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riangle 6">
              <a:extLst>
                <a:ext uri="{FF2B5EF4-FFF2-40B4-BE49-F238E27FC236}">
                  <a16:creationId xmlns:a16="http://schemas.microsoft.com/office/drawing/2014/main" id="{E92100B3-9C84-9D44-8660-C42E31D5586F}"/>
                </a:ext>
              </a:extLst>
            </p:cNvPr>
            <p:cNvSpPr/>
            <p:nvPr/>
          </p:nvSpPr>
          <p:spPr>
            <a:xfrm rot="10800000">
              <a:off x="4028735" y="2388198"/>
              <a:ext cx="430306" cy="462577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riangle 7">
              <a:extLst>
                <a:ext uri="{FF2B5EF4-FFF2-40B4-BE49-F238E27FC236}">
                  <a16:creationId xmlns:a16="http://schemas.microsoft.com/office/drawing/2014/main" id="{91452798-0147-7143-88B8-8B7A9B462EEE}"/>
                </a:ext>
              </a:extLst>
            </p:cNvPr>
            <p:cNvSpPr/>
            <p:nvPr/>
          </p:nvSpPr>
          <p:spPr>
            <a:xfrm rot="10800000">
              <a:off x="4622196" y="2388198"/>
              <a:ext cx="430306" cy="462577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riangle 8">
              <a:extLst>
                <a:ext uri="{FF2B5EF4-FFF2-40B4-BE49-F238E27FC236}">
                  <a16:creationId xmlns:a16="http://schemas.microsoft.com/office/drawing/2014/main" id="{13DFFBF9-E432-0545-B338-9DF7B6F6BB94}"/>
                </a:ext>
              </a:extLst>
            </p:cNvPr>
            <p:cNvSpPr/>
            <p:nvPr/>
          </p:nvSpPr>
          <p:spPr>
            <a:xfrm rot="10800000">
              <a:off x="5258690" y="2388198"/>
              <a:ext cx="430306" cy="462577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riangle 9">
              <a:extLst>
                <a:ext uri="{FF2B5EF4-FFF2-40B4-BE49-F238E27FC236}">
                  <a16:creationId xmlns:a16="http://schemas.microsoft.com/office/drawing/2014/main" id="{6F62E119-1F0B-0648-9E30-B38EBF959455}"/>
                </a:ext>
              </a:extLst>
            </p:cNvPr>
            <p:cNvSpPr/>
            <p:nvPr/>
          </p:nvSpPr>
          <p:spPr>
            <a:xfrm rot="10800000">
              <a:off x="5895183" y="2388199"/>
              <a:ext cx="430306" cy="462577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iangle 10">
              <a:extLst>
                <a:ext uri="{FF2B5EF4-FFF2-40B4-BE49-F238E27FC236}">
                  <a16:creationId xmlns:a16="http://schemas.microsoft.com/office/drawing/2014/main" id="{284B4A7E-6697-6647-8A60-0DC8B68BC21B}"/>
                </a:ext>
              </a:extLst>
            </p:cNvPr>
            <p:cNvSpPr/>
            <p:nvPr/>
          </p:nvSpPr>
          <p:spPr>
            <a:xfrm rot="10800000">
              <a:off x="6531675" y="2388199"/>
              <a:ext cx="430306" cy="462577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4E4FCBC-5052-8844-9B2E-B8399F2982FF}"/>
              </a:ext>
            </a:extLst>
          </p:cNvPr>
          <p:cNvGrpSpPr/>
          <p:nvPr/>
        </p:nvGrpSpPr>
        <p:grpSpPr>
          <a:xfrm>
            <a:off x="1604468" y="5382409"/>
            <a:ext cx="2818504" cy="462579"/>
            <a:chOff x="1828800" y="2388197"/>
            <a:chExt cx="5310700" cy="462579"/>
          </a:xfrm>
          <a:pattFill prst="dashHorz">
            <a:fgClr>
              <a:schemeClr val="accent1"/>
            </a:fgClr>
            <a:bgClr>
              <a:schemeClr val="bg1"/>
            </a:bgClr>
          </a:pattFill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AC0C5E0-811C-0744-B69F-CDA6A48B91EF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2388197"/>
              <a:ext cx="5310700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4" name="Triangle 13">
              <a:extLst>
                <a:ext uri="{FF2B5EF4-FFF2-40B4-BE49-F238E27FC236}">
                  <a16:creationId xmlns:a16="http://schemas.microsoft.com/office/drawing/2014/main" id="{5277AE02-D05A-A040-BA66-8F2C20A4EE4A}"/>
                </a:ext>
              </a:extLst>
            </p:cNvPr>
            <p:cNvSpPr/>
            <p:nvPr/>
          </p:nvSpPr>
          <p:spPr>
            <a:xfrm rot="10800000">
              <a:off x="2119256" y="2388197"/>
              <a:ext cx="430306" cy="462577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5" name="Triangle 14">
              <a:extLst>
                <a:ext uri="{FF2B5EF4-FFF2-40B4-BE49-F238E27FC236}">
                  <a16:creationId xmlns:a16="http://schemas.microsoft.com/office/drawing/2014/main" id="{B9F73A35-D2D5-1144-925E-34231E7D528F}"/>
                </a:ext>
              </a:extLst>
            </p:cNvPr>
            <p:cNvSpPr/>
            <p:nvPr/>
          </p:nvSpPr>
          <p:spPr>
            <a:xfrm rot="10800000">
              <a:off x="2755750" y="2388197"/>
              <a:ext cx="430306" cy="462577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6" name="Triangle 15">
              <a:extLst>
                <a:ext uri="{FF2B5EF4-FFF2-40B4-BE49-F238E27FC236}">
                  <a16:creationId xmlns:a16="http://schemas.microsoft.com/office/drawing/2014/main" id="{626AC9FD-AC7C-8349-A8C7-DC713D38BFF4}"/>
                </a:ext>
              </a:extLst>
            </p:cNvPr>
            <p:cNvSpPr/>
            <p:nvPr/>
          </p:nvSpPr>
          <p:spPr>
            <a:xfrm rot="10800000">
              <a:off x="3392243" y="2388198"/>
              <a:ext cx="430306" cy="462577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7" name="Triangle 16">
              <a:extLst>
                <a:ext uri="{FF2B5EF4-FFF2-40B4-BE49-F238E27FC236}">
                  <a16:creationId xmlns:a16="http://schemas.microsoft.com/office/drawing/2014/main" id="{4F82AC28-838D-D34D-8767-27150B265D9A}"/>
                </a:ext>
              </a:extLst>
            </p:cNvPr>
            <p:cNvSpPr/>
            <p:nvPr/>
          </p:nvSpPr>
          <p:spPr>
            <a:xfrm rot="10800000">
              <a:off x="4028735" y="2388198"/>
              <a:ext cx="430306" cy="462577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8" name="Triangle 17">
              <a:extLst>
                <a:ext uri="{FF2B5EF4-FFF2-40B4-BE49-F238E27FC236}">
                  <a16:creationId xmlns:a16="http://schemas.microsoft.com/office/drawing/2014/main" id="{875B666E-BB25-D043-802C-72BE2082B07E}"/>
                </a:ext>
              </a:extLst>
            </p:cNvPr>
            <p:cNvSpPr/>
            <p:nvPr/>
          </p:nvSpPr>
          <p:spPr>
            <a:xfrm rot="10800000">
              <a:off x="4622196" y="2388198"/>
              <a:ext cx="430306" cy="462577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9" name="Triangle 18">
              <a:extLst>
                <a:ext uri="{FF2B5EF4-FFF2-40B4-BE49-F238E27FC236}">
                  <a16:creationId xmlns:a16="http://schemas.microsoft.com/office/drawing/2014/main" id="{DF702BA2-81C5-2E4D-A541-25E08374CB08}"/>
                </a:ext>
              </a:extLst>
            </p:cNvPr>
            <p:cNvSpPr/>
            <p:nvPr/>
          </p:nvSpPr>
          <p:spPr>
            <a:xfrm rot="10800000">
              <a:off x="5258690" y="2388198"/>
              <a:ext cx="430306" cy="462577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0" name="Triangle 19">
              <a:extLst>
                <a:ext uri="{FF2B5EF4-FFF2-40B4-BE49-F238E27FC236}">
                  <a16:creationId xmlns:a16="http://schemas.microsoft.com/office/drawing/2014/main" id="{551308D8-3965-6240-9BB9-B72F968C2A01}"/>
                </a:ext>
              </a:extLst>
            </p:cNvPr>
            <p:cNvSpPr/>
            <p:nvPr/>
          </p:nvSpPr>
          <p:spPr>
            <a:xfrm rot="10800000">
              <a:off x="5895183" y="2388199"/>
              <a:ext cx="430306" cy="462577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21" name="Triangle 20">
              <a:extLst>
                <a:ext uri="{FF2B5EF4-FFF2-40B4-BE49-F238E27FC236}">
                  <a16:creationId xmlns:a16="http://schemas.microsoft.com/office/drawing/2014/main" id="{FB04E4C3-82C0-1D43-9C26-DB150444506C}"/>
                </a:ext>
              </a:extLst>
            </p:cNvPr>
            <p:cNvSpPr/>
            <p:nvPr/>
          </p:nvSpPr>
          <p:spPr>
            <a:xfrm rot="10800000">
              <a:off x="6531675" y="2388199"/>
              <a:ext cx="430306" cy="462577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9D6D512-C916-9042-85A6-C02A9AEEAFB7}"/>
              </a:ext>
            </a:extLst>
          </p:cNvPr>
          <p:cNvCxnSpPr/>
          <p:nvPr/>
        </p:nvCxnSpPr>
        <p:spPr>
          <a:xfrm>
            <a:off x="1714008" y="1021977"/>
            <a:ext cx="8906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D5B3420-0E37-C84E-B29E-64A9CC256E25}"/>
              </a:ext>
            </a:extLst>
          </p:cNvPr>
          <p:cNvCxnSpPr/>
          <p:nvPr/>
        </p:nvCxnSpPr>
        <p:spPr>
          <a:xfrm>
            <a:off x="2778663" y="1021977"/>
            <a:ext cx="8906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387AB855-5B02-5845-81D5-11E0E15018F4}"/>
              </a:ext>
            </a:extLst>
          </p:cNvPr>
          <p:cNvSpPr txBox="1"/>
          <p:nvPr/>
        </p:nvSpPr>
        <p:spPr>
          <a:xfrm>
            <a:off x="1972274" y="1021984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A265FEC4-8CB6-4C4C-8E1E-964017752620}"/>
              </a:ext>
            </a:extLst>
          </p:cNvPr>
          <p:cNvSpPr txBox="1"/>
          <p:nvPr/>
        </p:nvSpPr>
        <p:spPr>
          <a:xfrm>
            <a:off x="2919369" y="1021984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1:5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1971B0FB-D510-A147-A372-FD859E28BE00}"/>
              </a:ext>
            </a:extLst>
          </p:cNvPr>
          <p:cNvGrpSpPr/>
          <p:nvPr/>
        </p:nvGrpSpPr>
        <p:grpSpPr>
          <a:xfrm>
            <a:off x="1604468" y="1684469"/>
            <a:ext cx="2818504" cy="462579"/>
            <a:chOff x="1828800" y="2388197"/>
            <a:chExt cx="5310700" cy="462579"/>
          </a:xfrm>
          <a:pattFill prst="wdDnDiag">
            <a:fgClr>
              <a:schemeClr val="accent1"/>
            </a:fgClr>
            <a:bgClr>
              <a:schemeClr val="bg1"/>
            </a:bgClr>
          </a:pattFill>
        </p:grpSpPr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B0DF36A7-ADDF-7B48-927E-7F7BB0391E65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2388197"/>
              <a:ext cx="5310700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4" name="Triangle 83">
              <a:extLst>
                <a:ext uri="{FF2B5EF4-FFF2-40B4-BE49-F238E27FC236}">
                  <a16:creationId xmlns:a16="http://schemas.microsoft.com/office/drawing/2014/main" id="{DEAD26CE-E5DA-B447-9B17-0DEC14984B82}"/>
                </a:ext>
              </a:extLst>
            </p:cNvPr>
            <p:cNvSpPr/>
            <p:nvPr/>
          </p:nvSpPr>
          <p:spPr>
            <a:xfrm rot="10800000">
              <a:off x="2119256" y="2388197"/>
              <a:ext cx="430306" cy="462577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5" name="Triangle 84">
              <a:extLst>
                <a:ext uri="{FF2B5EF4-FFF2-40B4-BE49-F238E27FC236}">
                  <a16:creationId xmlns:a16="http://schemas.microsoft.com/office/drawing/2014/main" id="{7B0C1DD9-3709-8C44-B091-B816DCB88CB6}"/>
                </a:ext>
              </a:extLst>
            </p:cNvPr>
            <p:cNvSpPr/>
            <p:nvPr/>
          </p:nvSpPr>
          <p:spPr>
            <a:xfrm rot="10800000">
              <a:off x="2755750" y="2388197"/>
              <a:ext cx="430306" cy="462577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6" name="Triangle 85">
              <a:extLst>
                <a:ext uri="{FF2B5EF4-FFF2-40B4-BE49-F238E27FC236}">
                  <a16:creationId xmlns:a16="http://schemas.microsoft.com/office/drawing/2014/main" id="{81C88C88-365F-8B4D-9BF2-9200BF1B4855}"/>
                </a:ext>
              </a:extLst>
            </p:cNvPr>
            <p:cNvSpPr/>
            <p:nvPr/>
          </p:nvSpPr>
          <p:spPr>
            <a:xfrm rot="10800000">
              <a:off x="3392243" y="2388198"/>
              <a:ext cx="430306" cy="462577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7" name="Triangle 86">
              <a:extLst>
                <a:ext uri="{FF2B5EF4-FFF2-40B4-BE49-F238E27FC236}">
                  <a16:creationId xmlns:a16="http://schemas.microsoft.com/office/drawing/2014/main" id="{F00E77F7-453E-3A49-960C-F29C1E08CFCA}"/>
                </a:ext>
              </a:extLst>
            </p:cNvPr>
            <p:cNvSpPr/>
            <p:nvPr/>
          </p:nvSpPr>
          <p:spPr>
            <a:xfrm rot="10800000">
              <a:off x="4028735" y="2388198"/>
              <a:ext cx="430306" cy="462577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8" name="Triangle 87">
              <a:extLst>
                <a:ext uri="{FF2B5EF4-FFF2-40B4-BE49-F238E27FC236}">
                  <a16:creationId xmlns:a16="http://schemas.microsoft.com/office/drawing/2014/main" id="{396B4F82-C6BA-7E4B-9F30-508E6A715994}"/>
                </a:ext>
              </a:extLst>
            </p:cNvPr>
            <p:cNvSpPr/>
            <p:nvPr/>
          </p:nvSpPr>
          <p:spPr>
            <a:xfrm rot="10800000">
              <a:off x="4622196" y="2388198"/>
              <a:ext cx="430306" cy="462577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89" name="Triangle 88">
              <a:extLst>
                <a:ext uri="{FF2B5EF4-FFF2-40B4-BE49-F238E27FC236}">
                  <a16:creationId xmlns:a16="http://schemas.microsoft.com/office/drawing/2014/main" id="{AC2727F4-1E2B-2C48-B6FF-275219347FD6}"/>
                </a:ext>
              </a:extLst>
            </p:cNvPr>
            <p:cNvSpPr/>
            <p:nvPr/>
          </p:nvSpPr>
          <p:spPr>
            <a:xfrm rot="10800000">
              <a:off x="5258690" y="2388198"/>
              <a:ext cx="430306" cy="462577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0" name="Triangle 89">
              <a:extLst>
                <a:ext uri="{FF2B5EF4-FFF2-40B4-BE49-F238E27FC236}">
                  <a16:creationId xmlns:a16="http://schemas.microsoft.com/office/drawing/2014/main" id="{D79512F4-F995-1C42-BE22-EE3DD987B47A}"/>
                </a:ext>
              </a:extLst>
            </p:cNvPr>
            <p:cNvSpPr/>
            <p:nvPr/>
          </p:nvSpPr>
          <p:spPr>
            <a:xfrm rot="10800000">
              <a:off x="5895183" y="2388199"/>
              <a:ext cx="430306" cy="462577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1" name="Triangle 90">
              <a:extLst>
                <a:ext uri="{FF2B5EF4-FFF2-40B4-BE49-F238E27FC236}">
                  <a16:creationId xmlns:a16="http://schemas.microsoft.com/office/drawing/2014/main" id="{F1C72509-98EF-884E-A72E-92DFEAE5AD12}"/>
                </a:ext>
              </a:extLst>
            </p:cNvPr>
            <p:cNvSpPr/>
            <p:nvPr/>
          </p:nvSpPr>
          <p:spPr>
            <a:xfrm rot="10800000">
              <a:off x="6531675" y="2388199"/>
              <a:ext cx="430306" cy="462577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92" name="Group 91">
            <a:extLst>
              <a:ext uri="{FF2B5EF4-FFF2-40B4-BE49-F238E27FC236}">
                <a16:creationId xmlns:a16="http://schemas.microsoft.com/office/drawing/2014/main" id="{C5A2A215-8249-C043-A7AA-A07C36B634E3}"/>
              </a:ext>
            </a:extLst>
          </p:cNvPr>
          <p:cNvGrpSpPr/>
          <p:nvPr/>
        </p:nvGrpSpPr>
        <p:grpSpPr>
          <a:xfrm>
            <a:off x="1604468" y="4149763"/>
            <a:ext cx="2818504" cy="462579"/>
            <a:chOff x="1828800" y="2388197"/>
            <a:chExt cx="5310700" cy="462579"/>
          </a:xfrm>
          <a:pattFill prst="dashHorz">
            <a:fgClr>
              <a:schemeClr val="accent1"/>
            </a:fgClr>
            <a:bgClr>
              <a:schemeClr val="bg1"/>
            </a:bgClr>
          </a:pattFill>
        </p:grpSpPr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6F23D9C-FBB7-144E-9092-0C2993879341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2388197"/>
              <a:ext cx="5310700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4" name="Triangle 93">
              <a:extLst>
                <a:ext uri="{FF2B5EF4-FFF2-40B4-BE49-F238E27FC236}">
                  <a16:creationId xmlns:a16="http://schemas.microsoft.com/office/drawing/2014/main" id="{2AF7624E-A888-B844-824B-A063F90F1C24}"/>
                </a:ext>
              </a:extLst>
            </p:cNvPr>
            <p:cNvSpPr/>
            <p:nvPr/>
          </p:nvSpPr>
          <p:spPr>
            <a:xfrm rot="10800000">
              <a:off x="2119256" y="2388197"/>
              <a:ext cx="430306" cy="462577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5" name="Triangle 94">
              <a:extLst>
                <a:ext uri="{FF2B5EF4-FFF2-40B4-BE49-F238E27FC236}">
                  <a16:creationId xmlns:a16="http://schemas.microsoft.com/office/drawing/2014/main" id="{81129A1D-34E0-EB4F-9CDC-9B7E250D3370}"/>
                </a:ext>
              </a:extLst>
            </p:cNvPr>
            <p:cNvSpPr/>
            <p:nvPr/>
          </p:nvSpPr>
          <p:spPr>
            <a:xfrm rot="10800000">
              <a:off x="2755750" y="2388197"/>
              <a:ext cx="430306" cy="462577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6" name="Triangle 95">
              <a:extLst>
                <a:ext uri="{FF2B5EF4-FFF2-40B4-BE49-F238E27FC236}">
                  <a16:creationId xmlns:a16="http://schemas.microsoft.com/office/drawing/2014/main" id="{03E54ABF-34AF-FC4C-ADA8-4B51236AAE18}"/>
                </a:ext>
              </a:extLst>
            </p:cNvPr>
            <p:cNvSpPr/>
            <p:nvPr/>
          </p:nvSpPr>
          <p:spPr>
            <a:xfrm rot="10800000">
              <a:off x="3392243" y="2388198"/>
              <a:ext cx="430306" cy="462577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7" name="Triangle 96">
              <a:extLst>
                <a:ext uri="{FF2B5EF4-FFF2-40B4-BE49-F238E27FC236}">
                  <a16:creationId xmlns:a16="http://schemas.microsoft.com/office/drawing/2014/main" id="{222DC933-FAE5-C144-90A7-B3CAA56AA0F5}"/>
                </a:ext>
              </a:extLst>
            </p:cNvPr>
            <p:cNvSpPr/>
            <p:nvPr/>
          </p:nvSpPr>
          <p:spPr>
            <a:xfrm rot="10800000">
              <a:off x="4028735" y="2388198"/>
              <a:ext cx="430306" cy="462577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8" name="Triangle 97">
              <a:extLst>
                <a:ext uri="{FF2B5EF4-FFF2-40B4-BE49-F238E27FC236}">
                  <a16:creationId xmlns:a16="http://schemas.microsoft.com/office/drawing/2014/main" id="{6E83C79E-4D13-B04E-BD06-4D008B256AA8}"/>
                </a:ext>
              </a:extLst>
            </p:cNvPr>
            <p:cNvSpPr/>
            <p:nvPr/>
          </p:nvSpPr>
          <p:spPr>
            <a:xfrm rot="10800000">
              <a:off x="4622196" y="2388198"/>
              <a:ext cx="430306" cy="462577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99" name="Triangle 98">
              <a:extLst>
                <a:ext uri="{FF2B5EF4-FFF2-40B4-BE49-F238E27FC236}">
                  <a16:creationId xmlns:a16="http://schemas.microsoft.com/office/drawing/2014/main" id="{445D8B0D-0B92-9C4B-8CA7-E8317CD716FD}"/>
                </a:ext>
              </a:extLst>
            </p:cNvPr>
            <p:cNvSpPr/>
            <p:nvPr/>
          </p:nvSpPr>
          <p:spPr>
            <a:xfrm rot="10800000">
              <a:off x="5258690" y="2388198"/>
              <a:ext cx="430306" cy="462577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0" name="Triangle 99">
              <a:extLst>
                <a:ext uri="{FF2B5EF4-FFF2-40B4-BE49-F238E27FC236}">
                  <a16:creationId xmlns:a16="http://schemas.microsoft.com/office/drawing/2014/main" id="{2A191692-0E33-1F42-BD83-F2688B34E1F2}"/>
                </a:ext>
              </a:extLst>
            </p:cNvPr>
            <p:cNvSpPr/>
            <p:nvPr/>
          </p:nvSpPr>
          <p:spPr>
            <a:xfrm rot="10800000">
              <a:off x="5895183" y="2388199"/>
              <a:ext cx="430306" cy="462577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1" name="Triangle 100">
              <a:extLst>
                <a:ext uri="{FF2B5EF4-FFF2-40B4-BE49-F238E27FC236}">
                  <a16:creationId xmlns:a16="http://schemas.microsoft.com/office/drawing/2014/main" id="{75AF36ED-DAF1-454D-9B62-A25E4D830079}"/>
                </a:ext>
              </a:extLst>
            </p:cNvPr>
            <p:cNvSpPr/>
            <p:nvPr/>
          </p:nvSpPr>
          <p:spPr>
            <a:xfrm rot="10800000">
              <a:off x="6531675" y="2388199"/>
              <a:ext cx="430306" cy="462577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63ACB430-F9A0-D34C-9A8C-380F0707BBCC}"/>
              </a:ext>
            </a:extLst>
          </p:cNvPr>
          <p:cNvGrpSpPr/>
          <p:nvPr/>
        </p:nvGrpSpPr>
        <p:grpSpPr>
          <a:xfrm>
            <a:off x="1604468" y="2917116"/>
            <a:ext cx="2818504" cy="462579"/>
            <a:chOff x="1828800" y="2388197"/>
            <a:chExt cx="5310700" cy="462579"/>
          </a:xfrm>
          <a:pattFill prst="wdDnDiag">
            <a:fgClr>
              <a:schemeClr val="accent1"/>
            </a:fgClr>
            <a:bgClr>
              <a:schemeClr val="bg1"/>
            </a:bgClr>
          </a:pattFill>
        </p:grpSpPr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D62DFA1A-E5AA-0B4E-BF6E-DD072ADDBB46}"/>
                </a:ext>
              </a:extLst>
            </p:cNvPr>
            <p:cNvCxnSpPr>
              <a:cxnSpLocks/>
            </p:cNvCxnSpPr>
            <p:nvPr/>
          </p:nvCxnSpPr>
          <p:spPr>
            <a:xfrm>
              <a:off x="1828800" y="2388197"/>
              <a:ext cx="5310700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4" name="Triangle 103">
              <a:extLst>
                <a:ext uri="{FF2B5EF4-FFF2-40B4-BE49-F238E27FC236}">
                  <a16:creationId xmlns:a16="http://schemas.microsoft.com/office/drawing/2014/main" id="{1786EC42-8AEA-EE42-92FC-82E003C4D94C}"/>
                </a:ext>
              </a:extLst>
            </p:cNvPr>
            <p:cNvSpPr/>
            <p:nvPr/>
          </p:nvSpPr>
          <p:spPr>
            <a:xfrm rot="10800000">
              <a:off x="2119256" y="2388197"/>
              <a:ext cx="430306" cy="462577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5" name="Triangle 104">
              <a:extLst>
                <a:ext uri="{FF2B5EF4-FFF2-40B4-BE49-F238E27FC236}">
                  <a16:creationId xmlns:a16="http://schemas.microsoft.com/office/drawing/2014/main" id="{A11EEDD1-15FD-5A44-8DDD-399B8A7E2AE9}"/>
                </a:ext>
              </a:extLst>
            </p:cNvPr>
            <p:cNvSpPr/>
            <p:nvPr/>
          </p:nvSpPr>
          <p:spPr>
            <a:xfrm rot="10800000">
              <a:off x="2755750" y="2388197"/>
              <a:ext cx="430306" cy="462577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6" name="Triangle 105">
              <a:extLst>
                <a:ext uri="{FF2B5EF4-FFF2-40B4-BE49-F238E27FC236}">
                  <a16:creationId xmlns:a16="http://schemas.microsoft.com/office/drawing/2014/main" id="{5C3DDFE8-6E55-6E47-8C4B-4E6491A94455}"/>
                </a:ext>
              </a:extLst>
            </p:cNvPr>
            <p:cNvSpPr/>
            <p:nvPr/>
          </p:nvSpPr>
          <p:spPr>
            <a:xfrm rot="10800000">
              <a:off x="3392243" y="2388198"/>
              <a:ext cx="430306" cy="462577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7" name="Triangle 106">
              <a:extLst>
                <a:ext uri="{FF2B5EF4-FFF2-40B4-BE49-F238E27FC236}">
                  <a16:creationId xmlns:a16="http://schemas.microsoft.com/office/drawing/2014/main" id="{C0FC5840-8D8D-8542-A69C-FB2450ECB059}"/>
                </a:ext>
              </a:extLst>
            </p:cNvPr>
            <p:cNvSpPr/>
            <p:nvPr/>
          </p:nvSpPr>
          <p:spPr>
            <a:xfrm rot="10800000">
              <a:off x="4028735" y="2388198"/>
              <a:ext cx="430306" cy="462577"/>
            </a:xfrm>
            <a:prstGeom prst="triangl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8" name="Triangle 107">
              <a:extLst>
                <a:ext uri="{FF2B5EF4-FFF2-40B4-BE49-F238E27FC236}">
                  <a16:creationId xmlns:a16="http://schemas.microsoft.com/office/drawing/2014/main" id="{DF9867CB-2994-D847-87F5-FEC2FE4CB0A0}"/>
                </a:ext>
              </a:extLst>
            </p:cNvPr>
            <p:cNvSpPr/>
            <p:nvPr/>
          </p:nvSpPr>
          <p:spPr>
            <a:xfrm rot="10800000">
              <a:off x="4622196" y="2388198"/>
              <a:ext cx="430306" cy="462577"/>
            </a:xfrm>
            <a:prstGeom prst="triangle">
              <a:avLst/>
            </a:prstGeom>
            <a:pattFill prst="dashHorz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09" name="Triangle 108">
              <a:extLst>
                <a:ext uri="{FF2B5EF4-FFF2-40B4-BE49-F238E27FC236}">
                  <a16:creationId xmlns:a16="http://schemas.microsoft.com/office/drawing/2014/main" id="{8FD6DE10-0002-1A46-BCC9-FE2265619771}"/>
                </a:ext>
              </a:extLst>
            </p:cNvPr>
            <p:cNvSpPr/>
            <p:nvPr/>
          </p:nvSpPr>
          <p:spPr>
            <a:xfrm rot="10800000">
              <a:off x="5258690" y="2388198"/>
              <a:ext cx="430306" cy="462577"/>
            </a:xfrm>
            <a:prstGeom prst="triangle">
              <a:avLst/>
            </a:prstGeom>
            <a:pattFill prst="dashHorz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0" name="Triangle 109">
              <a:extLst>
                <a:ext uri="{FF2B5EF4-FFF2-40B4-BE49-F238E27FC236}">
                  <a16:creationId xmlns:a16="http://schemas.microsoft.com/office/drawing/2014/main" id="{35A50158-9313-CF44-B069-DC954090E144}"/>
                </a:ext>
              </a:extLst>
            </p:cNvPr>
            <p:cNvSpPr/>
            <p:nvPr/>
          </p:nvSpPr>
          <p:spPr>
            <a:xfrm rot="10800000">
              <a:off x="5895183" y="2388199"/>
              <a:ext cx="430306" cy="462577"/>
            </a:xfrm>
            <a:prstGeom prst="triangle">
              <a:avLst/>
            </a:prstGeom>
            <a:pattFill prst="dashHorz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  <p:sp>
          <p:nvSpPr>
            <p:cNvPr id="111" name="Triangle 110">
              <a:extLst>
                <a:ext uri="{FF2B5EF4-FFF2-40B4-BE49-F238E27FC236}">
                  <a16:creationId xmlns:a16="http://schemas.microsoft.com/office/drawing/2014/main" id="{748C6F7B-9693-B643-BAE1-63FE834299DB}"/>
                </a:ext>
              </a:extLst>
            </p:cNvPr>
            <p:cNvSpPr/>
            <p:nvPr/>
          </p:nvSpPr>
          <p:spPr>
            <a:xfrm rot="10800000">
              <a:off x="6531675" y="2388199"/>
              <a:ext cx="430306" cy="462577"/>
            </a:xfrm>
            <a:prstGeom prst="triangle">
              <a:avLst/>
            </a:prstGeom>
            <a:pattFill prst="dashHorz">
              <a:fgClr>
                <a:schemeClr val="accent1"/>
              </a:fgClr>
              <a:bgClr>
                <a:schemeClr val="bg1"/>
              </a:bgClr>
            </a:patt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E4EA88DA-F571-EE40-A8B9-0F0AD9A1F0EF}"/>
              </a:ext>
            </a:extLst>
          </p:cNvPr>
          <p:cNvCxnSpPr>
            <a:cxnSpLocks/>
          </p:cNvCxnSpPr>
          <p:nvPr/>
        </p:nvCxnSpPr>
        <p:spPr>
          <a:xfrm>
            <a:off x="3772654" y="1015713"/>
            <a:ext cx="5661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0179C2AE-3DF4-4C4E-B535-9896EC4231C1}"/>
              </a:ext>
            </a:extLst>
          </p:cNvPr>
          <p:cNvSpPr txBox="1"/>
          <p:nvPr/>
        </p:nvSpPr>
        <p:spPr>
          <a:xfrm>
            <a:off x="3699444" y="1007647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Blank</a:t>
            </a:r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72034944-93B2-A849-A90C-4B52996E1E36}"/>
              </a:ext>
            </a:extLst>
          </p:cNvPr>
          <p:cNvCxnSpPr/>
          <p:nvPr/>
        </p:nvCxnSpPr>
        <p:spPr>
          <a:xfrm>
            <a:off x="1712804" y="4749495"/>
            <a:ext cx="8906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36B616B4-65C0-B74C-A49C-141C9D454B59}"/>
              </a:ext>
            </a:extLst>
          </p:cNvPr>
          <p:cNvCxnSpPr/>
          <p:nvPr/>
        </p:nvCxnSpPr>
        <p:spPr>
          <a:xfrm>
            <a:off x="2777459" y="4749495"/>
            <a:ext cx="8906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52EE4A38-79BF-F844-9E1A-22A86A50F541}"/>
              </a:ext>
            </a:extLst>
          </p:cNvPr>
          <p:cNvSpPr txBox="1"/>
          <p:nvPr/>
        </p:nvSpPr>
        <p:spPr>
          <a:xfrm>
            <a:off x="1971070" y="4749502"/>
            <a:ext cx="27603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D09901E4-D8FF-8647-B29A-AB70A6F799AA}"/>
              </a:ext>
            </a:extLst>
          </p:cNvPr>
          <p:cNvSpPr txBox="1"/>
          <p:nvPr/>
        </p:nvSpPr>
        <p:spPr>
          <a:xfrm>
            <a:off x="2918165" y="4749502"/>
            <a:ext cx="4154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1:5</a:t>
            </a:r>
          </a:p>
        </p:txBody>
      </p: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C4D70F4D-1FD4-D440-92F7-1AE49E34366C}"/>
              </a:ext>
            </a:extLst>
          </p:cNvPr>
          <p:cNvCxnSpPr>
            <a:cxnSpLocks/>
          </p:cNvCxnSpPr>
          <p:nvPr/>
        </p:nvCxnSpPr>
        <p:spPr>
          <a:xfrm>
            <a:off x="3771450" y="4743231"/>
            <a:ext cx="5661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C1AEE574-C0CC-2E4A-8B7F-9764ADB1154C}"/>
              </a:ext>
            </a:extLst>
          </p:cNvPr>
          <p:cNvSpPr txBox="1"/>
          <p:nvPr/>
        </p:nvSpPr>
        <p:spPr>
          <a:xfrm>
            <a:off x="3698240" y="4735165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Blank</a:t>
            </a:r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EB518464-6A3F-0B45-BD15-9B7EC318EEB5}"/>
              </a:ext>
            </a:extLst>
          </p:cNvPr>
          <p:cNvCxnSpPr/>
          <p:nvPr/>
        </p:nvCxnSpPr>
        <p:spPr>
          <a:xfrm>
            <a:off x="1712804" y="2254622"/>
            <a:ext cx="8906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4A253681-B15A-9648-8EE4-28FF5A625E28}"/>
              </a:ext>
            </a:extLst>
          </p:cNvPr>
          <p:cNvCxnSpPr/>
          <p:nvPr/>
        </p:nvCxnSpPr>
        <p:spPr>
          <a:xfrm>
            <a:off x="2777459" y="2254622"/>
            <a:ext cx="89065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2DEEC53F-FC03-C24B-9BAA-C9FC1FFB3D18}"/>
              </a:ext>
            </a:extLst>
          </p:cNvPr>
          <p:cNvSpPr txBox="1"/>
          <p:nvPr/>
        </p:nvSpPr>
        <p:spPr>
          <a:xfrm>
            <a:off x="1852736" y="2254629"/>
            <a:ext cx="5068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1:25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4533BD40-EA22-AE46-A285-D236956714A0}"/>
              </a:ext>
            </a:extLst>
          </p:cNvPr>
          <p:cNvSpPr txBox="1"/>
          <p:nvPr/>
        </p:nvSpPr>
        <p:spPr>
          <a:xfrm>
            <a:off x="2918165" y="2254629"/>
            <a:ext cx="5741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Input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45EED656-D118-354D-9F3E-14567AB3DFF2}"/>
              </a:ext>
            </a:extLst>
          </p:cNvPr>
          <p:cNvCxnSpPr>
            <a:cxnSpLocks/>
          </p:cNvCxnSpPr>
          <p:nvPr/>
        </p:nvCxnSpPr>
        <p:spPr>
          <a:xfrm>
            <a:off x="3771450" y="2248358"/>
            <a:ext cx="56617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5" name="TextBox 124">
            <a:extLst>
              <a:ext uri="{FF2B5EF4-FFF2-40B4-BE49-F238E27FC236}">
                <a16:creationId xmlns:a16="http://schemas.microsoft.com/office/drawing/2014/main" id="{49625A90-C3E1-3C48-95C8-65BF2A489183}"/>
              </a:ext>
            </a:extLst>
          </p:cNvPr>
          <p:cNvSpPr txBox="1"/>
          <p:nvPr/>
        </p:nvSpPr>
        <p:spPr>
          <a:xfrm>
            <a:off x="3838090" y="2240292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IP1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1C092ADD-5BE1-4949-8621-D93282C5A816}"/>
              </a:ext>
            </a:extLst>
          </p:cNvPr>
          <p:cNvCxnSpPr>
            <a:cxnSpLocks/>
          </p:cNvCxnSpPr>
          <p:nvPr/>
        </p:nvCxnSpPr>
        <p:spPr>
          <a:xfrm>
            <a:off x="1708730" y="3464875"/>
            <a:ext cx="28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TextBox 126">
            <a:extLst>
              <a:ext uri="{FF2B5EF4-FFF2-40B4-BE49-F238E27FC236}">
                <a16:creationId xmlns:a16="http://schemas.microsoft.com/office/drawing/2014/main" id="{1A922F06-BEE6-9542-870B-CE80409528E6}"/>
              </a:ext>
            </a:extLst>
          </p:cNvPr>
          <p:cNvSpPr txBox="1"/>
          <p:nvPr/>
        </p:nvSpPr>
        <p:spPr>
          <a:xfrm>
            <a:off x="1593098" y="3463978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IP1</a:t>
            </a:r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65D2C9B8-04CD-9F44-9E47-2A55FAA76C97}"/>
              </a:ext>
            </a:extLst>
          </p:cNvPr>
          <p:cNvCxnSpPr/>
          <p:nvPr/>
        </p:nvCxnSpPr>
        <p:spPr>
          <a:xfrm>
            <a:off x="2115190" y="3463971"/>
            <a:ext cx="82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0" name="TextBox 129">
            <a:extLst>
              <a:ext uri="{FF2B5EF4-FFF2-40B4-BE49-F238E27FC236}">
                <a16:creationId xmlns:a16="http://schemas.microsoft.com/office/drawing/2014/main" id="{90FE45BD-BE13-D64E-929E-574F4471B670}"/>
              </a:ext>
            </a:extLst>
          </p:cNvPr>
          <p:cNvSpPr txBox="1"/>
          <p:nvPr/>
        </p:nvSpPr>
        <p:spPr>
          <a:xfrm>
            <a:off x="2341624" y="3463978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IP2</a:t>
            </a:r>
          </a:p>
        </p:txBody>
      </p: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3C014456-12F8-6847-9EDD-A6078745A2B5}"/>
              </a:ext>
            </a:extLst>
          </p:cNvPr>
          <p:cNvCxnSpPr>
            <a:cxnSpLocks/>
          </p:cNvCxnSpPr>
          <p:nvPr/>
        </p:nvCxnSpPr>
        <p:spPr>
          <a:xfrm>
            <a:off x="3046200" y="3458407"/>
            <a:ext cx="28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358B297F-C471-0547-AE80-C413FC286045}"/>
              </a:ext>
            </a:extLst>
          </p:cNvPr>
          <p:cNvSpPr txBox="1"/>
          <p:nvPr/>
        </p:nvSpPr>
        <p:spPr>
          <a:xfrm>
            <a:off x="2966289" y="3463978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IP1</a:t>
            </a:r>
          </a:p>
        </p:txBody>
      </p: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3A57D671-45EF-174C-9734-97CEB1189E0D}"/>
              </a:ext>
            </a:extLst>
          </p:cNvPr>
          <p:cNvCxnSpPr/>
          <p:nvPr/>
        </p:nvCxnSpPr>
        <p:spPr>
          <a:xfrm>
            <a:off x="3482558" y="3457503"/>
            <a:ext cx="82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FEF78DDA-5A3A-1F41-9317-F1B7DCD0870B}"/>
              </a:ext>
            </a:extLst>
          </p:cNvPr>
          <p:cNvSpPr txBox="1"/>
          <p:nvPr/>
        </p:nvSpPr>
        <p:spPr>
          <a:xfrm>
            <a:off x="3638614" y="3463978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IP2</a:t>
            </a:r>
          </a:p>
        </p:txBody>
      </p: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DC1B6AAE-5A1F-AE42-873D-1B4CFA4707DB}"/>
              </a:ext>
            </a:extLst>
          </p:cNvPr>
          <p:cNvCxnSpPr>
            <a:cxnSpLocks/>
          </p:cNvCxnSpPr>
          <p:nvPr/>
        </p:nvCxnSpPr>
        <p:spPr>
          <a:xfrm>
            <a:off x="1708730" y="5928182"/>
            <a:ext cx="28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E4E01BBB-7580-7646-9968-90C77CF69E66}"/>
              </a:ext>
            </a:extLst>
          </p:cNvPr>
          <p:cNvSpPr txBox="1"/>
          <p:nvPr/>
        </p:nvSpPr>
        <p:spPr>
          <a:xfrm>
            <a:off x="1593098" y="5927285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IP1</a:t>
            </a:r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ACDCEC3A-58EF-A04E-95BC-68A5EEAC6E3B}"/>
              </a:ext>
            </a:extLst>
          </p:cNvPr>
          <p:cNvCxnSpPr/>
          <p:nvPr/>
        </p:nvCxnSpPr>
        <p:spPr>
          <a:xfrm>
            <a:off x="2115190" y="5927278"/>
            <a:ext cx="82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734A14E5-0262-5841-BF90-E764C82FFE2E}"/>
              </a:ext>
            </a:extLst>
          </p:cNvPr>
          <p:cNvSpPr txBox="1"/>
          <p:nvPr/>
        </p:nvSpPr>
        <p:spPr>
          <a:xfrm>
            <a:off x="2341624" y="5927285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IP2</a:t>
            </a:r>
          </a:p>
        </p:txBody>
      </p: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3B3373E0-A2C9-5949-A569-32646276AF91}"/>
              </a:ext>
            </a:extLst>
          </p:cNvPr>
          <p:cNvCxnSpPr>
            <a:cxnSpLocks/>
          </p:cNvCxnSpPr>
          <p:nvPr/>
        </p:nvCxnSpPr>
        <p:spPr>
          <a:xfrm>
            <a:off x="3046200" y="5921714"/>
            <a:ext cx="28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81775259-F454-484F-9062-FE11AC40D460}"/>
              </a:ext>
            </a:extLst>
          </p:cNvPr>
          <p:cNvSpPr txBox="1"/>
          <p:nvPr/>
        </p:nvSpPr>
        <p:spPr>
          <a:xfrm>
            <a:off x="2966289" y="5927285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IP1</a:t>
            </a:r>
          </a:p>
        </p:txBody>
      </p: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4943643D-3454-D143-A0B6-9B4E69AE5B50}"/>
              </a:ext>
            </a:extLst>
          </p:cNvPr>
          <p:cNvCxnSpPr/>
          <p:nvPr/>
        </p:nvCxnSpPr>
        <p:spPr>
          <a:xfrm>
            <a:off x="3482558" y="5920810"/>
            <a:ext cx="828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3" name="TextBox 142">
            <a:extLst>
              <a:ext uri="{FF2B5EF4-FFF2-40B4-BE49-F238E27FC236}">
                <a16:creationId xmlns:a16="http://schemas.microsoft.com/office/drawing/2014/main" id="{265C7BD9-00F6-5A45-8959-F9A21A428210}"/>
              </a:ext>
            </a:extLst>
          </p:cNvPr>
          <p:cNvSpPr txBox="1"/>
          <p:nvPr/>
        </p:nvSpPr>
        <p:spPr>
          <a:xfrm>
            <a:off x="3638614" y="5927285"/>
            <a:ext cx="41389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IP2</a:t>
            </a:r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DD04A1AA-CBE6-0347-81CB-C20212E4BD36}"/>
              </a:ext>
            </a:extLst>
          </p:cNvPr>
          <p:cNvSpPr/>
          <p:nvPr/>
        </p:nvSpPr>
        <p:spPr>
          <a:xfrm>
            <a:off x="5181543" y="2762737"/>
            <a:ext cx="308758" cy="308758"/>
          </a:xfrm>
          <a:prstGeom prst="rect">
            <a:avLst/>
          </a:prstGeom>
          <a:pattFill prst="wdDnDiag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DE512DD5-C3A9-6843-9ED6-A9E109807567}"/>
              </a:ext>
            </a:extLst>
          </p:cNvPr>
          <p:cNvSpPr/>
          <p:nvPr/>
        </p:nvSpPr>
        <p:spPr>
          <a:xfrm>
            <a:off x="5181543" y="3274621"/>
            <a:ext cx="308758" cy="308758"/>
          </a:xfrm>
          <a:prstGeom prst="rect">
            <a:avLst/>
          </a:prstGeom>
          <a:pattFill prst="dashHorz">
            <a:fgClr>
              <a:schemeClr val="accent1"/>
            </a:fgClr>
            <a:bgClr>
              <a:schemeClr val="bg1"/>
            </a:bgClr>
          </a:patt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TextBox 145">
            <a:extLst>
              <a:ext uri="{FF2B5EF4-FFF2-40B4-BE49-F238E27FC236}">
                <a16:creationId xmlns:a16="http://schemas.microsoft.com/office/drawing/2014/main" id="{520FDF3C-AA33-F444-B4AE-0CD5CBC27C7F}"/>
              </a:ext>
            </a:extLst>
          </p:cNvPr>
          <p:cNvSpPr txBox="1"/>
          <p:nvPr/>
        </p:nvSpPr>
        <p:spPr>
          <a:xfrm>
            <a:off x="5490301" y="2732450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Primer pair #1</a:t>
            </a:r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ED2ADA82-5512-8F4C-AEF7-273462529977}"/>
              </a:ext>
            </a:extLst>
          </p:cNvPr>
          <p:cNvSpPr txBox="1"/>
          <p:nvPr/>
        </p:nvSpPr>
        <p:spPr>
          <a:xfrm>
            <a:off x="5473148" y="3264649"/>
            <a:ext cx="122341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Primer pair #2</a:t>
            </a:r>
          </a:p>
        </p:txBody>
      </p:sp>
    </p:spTree>
    <p:extLst>
      <p:ext uri="{BB962C8B-B14F-4D97-AF65-F5344CB8AC3E}">
        <p14:creationId xmlns:p14="http://schemas.microsoft.com/office/powerpoint/2010/main" val="571074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39</Words>
  <Application>Microsoft Macintosh PowerPoint</Application>
  <PresentationFormat>Widescreen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Benoit Moindrot</dc:creator>
  <cp:lastModifiedBy>Benoit Moindrot</cp:lastModifiedBy>
  <cp:revision>4</cp:revision>
  <dcterms:created xsi:type="dcterms:W3CDTF">2021-07-29T13:20:00Z</dcterms:created>
  <dcterms:modified xsi:type="dcterms:W3CDTF">2021-07-29T14:00:22Z</dcterms:modified>
</cp:coreProperties>
</file>