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640763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5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22363"/>
            <a:ext cx="7344649" cy="2387600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602038"/>
            <a:ext cx="6480572" cy="165576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936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3700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65125"/>
            <a:ext cx="1863165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65125"/>
            <a:ext cx="5481484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647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19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09740"/>
            <a:ext cx="7452658" cy="285273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589465"/>
            <a:ext cx="7452658" cy="1500187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6874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825625"/>
            <a:ext cx="3672324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825625"/>
            <a:ext cx="3672324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8119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65127"/>
            <a:ext cx="7452658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681163"/>
            <a:ext cx="3655447" cy="82391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505075"/>
            <a:ext cx="365544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681163"/>
            <a:ext cx="3673450" cy="823912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505075"/>
            <a:ext cx="3673450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268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8453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0668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57200"/>
            <a:ext cx="2786871" cy="160020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987427"/>
            <a:ext cx="4374386" cy="4873625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057400"/>
            <a:ext cx="2786871" cy="3811588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3483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57200"/>
            <a:ext cx="2786871" cy="160020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987427"/>
            <a:ext cx="4374386" cy="4873625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057400"/>
            <a:ext cx="2786871" cy="3811588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3014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65127"/>
            <a:ext cx="745265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825625"/>
            <a:ext cx="745265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356352"/>
            <a:ext cx="1944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8A5E-F36F-4AC1-9778-6D8D7F5D5B8B}" type="datetimeFigureOut">
              <a:rPr lang="fr-FR" smtClean="0"/>
              <a:t>20/07/2022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356352"/>
            <a:ext cx="29162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356352"/>
            <a:ext cx="19441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A0C8-2C0F-40CF-8DDA-C2B273B090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43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4618" y="1055811"/>
            <a:ext cx="363894" cy="989045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1</a:t>
            </a:r>
          </a:p>
        </p:txBody>
      </p:sp>
      <p:sp>
        <p:nvSpPr>
          <p:cNvPr id="5" name="Rectangle 4"/>
          <p:cNvSpPr/>
          <p:nvPr/>
        </p:nvSpPr>
        <p:spPr>
          <a:xfrm>
            <a:off x="84618" y="2113281"/>
            <a:ext cx="363894" cy="98904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2</a:t>
            </a:r>
          </a:p>
        </p:txBody>
      </p:sp>
      <p:sp>
        <p:nvSpPr>
          <p:cNvPr id="6" name="Rectangle 5"/>
          <p:cNvSpPr/>
          <p:nvPr/>
        </p:nvSpPr>
        <p:spPr>
          <a:xfrm>
            <a:off x="84618" y="3170751"/>
            <a:ext cx="363894" cy="9890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 3</a:t>
            </a:r>
          </a:p>
        </p:txBody>
      </p:sp>
      <p:sp>
        <p:nvSpPr>
          <p:cNvPr id="7" name="Rectangle 6"/>
          <p:cNvSpPr/>
          <p:nvPr/>
        </p:nvSpPr>
        <p:spPr>
          <a:xfrm>
            <a:off x="84618" y="4228221"/>
            <a:ext cx="363894" cy="98904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4</a:t>
            </a:r>
          </a:p>
        </p:txBody>
      </p:sp>
      <p:sp>
        <p:nvSpPr>
          <p:cNvPr id="8" name="Rectangle 7"/>
          <p:cNvSpPr/>
          <p:nvPr/>
        </p:nvSpPr>
        <p:spPr>
          <a:xfrm>
            <a:off x="84618" y="5285691"/>
            <a:ext cx="363894" cy="9890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2400" b="1" dirty="0">
                <a:solidFill>
                  <a:schemeClr val="bg2">
                    <a:lumMod val="75000"/>
                  </a:schemeClr>
                </a:solidFill>
              </a:rPr>
              <a:t>Day 5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44DAE20-E280-2A4B-95F5-3B569FAAFCF0}"/>
              </a:ext>
            </a:extLst>
          </p:cNvPr>
          <p:cNvCxnSpPr>
            <a:cxnSpLocks/>
          </p:cNvCxnSpPr>
          <p:nvPr/>
        </p:nvCxnSpPr>
        <p:spPr>
          <a:xfrm>
            <a:off x="533922" y="1560380"/>
            <a:ext cx="735539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2F37F8-D132-F54B-B5BC-E60A1662E04B}"/>
              </a:ext>
            </a:extLst>
          </p:cNvPr>
          <p:cNvCxnSpPr>
            <a:cxnSpLocks/>
          </p:cNvCxnSpPr>
          <p:nvPr/>
        </p:nvCxnSpPr>
        <p:spPr>
          <a:xfrm>
            <a:off x="533924" y="2576938"/>
            <a:ext cx="7395587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279375-A8EE-5245-8211-FC5FC2924CCF}"/>
              </a:ext>
            </a:extLst>
          </p:cNvPr>
          <p:cNvCxnSpPr>
            <a:cxnSpLocks/>
          </p:cNvCxnSpPr>
          <p:nvPr/>
        </p:nvCxnSpPr>
        <p:spPr>
          <a:xfrm>
            <a:off x="533922" y="3653787"/>
            <a:ext cx="74056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25E387-39E7-DD40-A338-BB1B6DA94079}"/>
              </a:ext>
            </a:extLst>
          </p:cNvPr>
          <p:cNvCxnSpPr>
            <a:cxnSpLocks/>
          </p:cNvCxnSpPr>
          <p:nvPr/>
        </p:nvCxnSpPr>
        <p:spPr>
          <a:xfrm>
            <a:off x="533922" y="4740683"/>
            <a:ext cx="740563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7CA69F7-460B-9D46-95C6-7E6482DB7A07}"/>
              </a:ext>
            </a:extLst>
          </p:cNvPr>
          <p:cNvCxnSpPr>
            <a:cxnSpLocks/>
          </p:cNvCxnSpPr>
          <p:nvPr/>
        </p:nvCxnSpPr>
        <p:spPr>
          <a:xfrm>
            <a:off x="533924" y="5767289"/>
            <a:ext cx="73855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5F44907-F2D5-A846-8857-21AE0A1EC118}"/>
              </a:ext>
            </a:extLst>
          </p:cNvPr>
          <p:cNvSpPr txBox="1"/>
          <p:nvPr/>
        </p:nvSpPr>
        <p:spPr>
          <a:xfrm>
            <a:off x="527671" y="1017590"/>
            <a:ext cx="739179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General Introduction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547958-DC19-AA4A-B272-0F43CA5124A1}"/>
              </a:ext>
            </a:extLst>
          </p:cNvPr>
          <p:cNvSpPr txBox="1"/>
          <p:nvPr/>
        </p:nvSpPr>
        <p:spPr>
          <a:xfrm>
            <a:off x="492161" y="2561367"/>
            <a:ext cx="10102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Pre-clearing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25631-25A4-8A4A-B2E4-01DD9A16D106}"/>
              </a:ext>
            </a:extLst>
          </p:cNvPr>
          <p:cNvSpPr txBox="1"/>
          <p:nvPr/>
        </p:nvSpPr>
        <p:spPr>
          <a:xfrm>
            <a:off x="492161" y="2798158"/>
            <a:ext cx="1088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Antibody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07A6C5-19FD-8847-915C-9455A94D2499}"/>
              </a:ext>
            </a:extLst>
          </p:cNvPr>
          <p:cNvSpPr txBox="1"/>
          <p:nvPr/>
        </p:nvSpPr>
        <p:spPr>
          <a:xfrm>
            <a:off x="492161" y="3173449"/>
            <a:ext cx="9172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Add beads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E645F2-367F-A74F-ACDB-2EC112DBC10D}"/>
              </a:ext>
            </a:extLst>
          </p:cNvPr>
          <p:cNvSpPr txBox="1"/>
          <p:nvPr/>
        </p:nvSpPr>
        <p:spPr>
          <a:xfrm>
            <a:off x="492161" y="3645272"/>
            <a:ext cx="7335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Washes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F543D1-9093-494E-A6DD-257AD6C6F8E7}"/>
              </a:ext>
            </a:extLst>
          </p:cNvPr>
          <p:cNvSpPr txBox="1"/>
          <p:nvPr/>
        </p:nvSpPr>
        <p:spPr>
          <a:xfrm>
            <a:off x="720762" y="417371"/>
            <a:ext cx="5934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ChIP</a:t>
            </a:r>
            <a:endParaRPr lang="en-US" sz="1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AEAED-EE2D-FD41-8B83-C0CF09452E36}"/>
              </a:ext>
            </a:extLst>
          </p:cNvPr>
          <p:cNvSpPr txBox="1"/>
          <p:nvPr/>
        </p:nvSpPr>
        <p:spPr>
          <a:xfrm>
            <a:off x="2592997" y="414868"/>
            <a:ext cx="1180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Chromatin</a:t>
            </a: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Preparation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34AFA-51E3-8A47-BDDA-17CD2958020A}"/>
              </a:ext>
            </a:extLst>
          </p:cNvPr>
          <p:cNvSpPr txBox="1"/>
          <p:nvPr/>
        </p:nvSpPr>
        <p:spPr>
          <a:xfrm>
            <a:off x="4509215" y="423035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qPCR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25CE6DD-6CF0-1347-B427-2AD55B2430F9}"/>
              </a:ext>
            </a:extLst>
          </p:cNvPr>
          <p:cNvSpPr txBox="1"/>
          <p:nvPr/>
        </p:nvSpPr>
        <p:spPr>
          <a:xfrm>
            <a:off x="492161" y="3785427"/>
            <a:ext cx="6527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Elution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A4088B-7248-664E-9D51-EC5917C6C1CF}"/>
              </a:ext>
            </a:extLst>
          </p:cNvPr>
          <p:cNvSpPr txBox="1"/>
          <p:nvPr/>
        </p:nvSpPr>
        <p:spPr>
          <a:xfrm>
            <a:off x="492159" y="3925676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Cross-link reversal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0E0303A-84D8-6E46-B008-DFF93613671F}"/>
              </a:ext>
            </a:extLst>
          </p:cNvPr>
          <p:cNvSpPr txBox="1"/>
          <p:nvPr/>
        </p:nvSpPr>
        <p:spPr>
          <a:xfrm>
            <a:off x="492159" y="4156851"/>
            <a:ext cx="6703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RNAse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EDE04CD-1FF5-0A4C-95FF-851F0DD911BC}"/>
              </a:ext>
            </a:extLst>
          </p:cNvPr>
          <p:cNvSpPr txBox="1"/>
          <p:nvPr/>
        </p:nvSpPr>
        <p:spPr>
          <a:xfrm>
            <a:off x="492161" y="4352491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Protease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D66A511-9DF1-CF4A-91EF-19E812B925BD}"/>
              </a:ext>
            </a:extLst>
          </p:cNvPr>
          <p:cNvSpPr txBox="1"/>
          <p:nvPr/>
        </p:nvSpPr>
        <p:spPr>
          <a:xfrm>
            <a:off x="2379657" y="2159436"/>
            <a:ext cx="1283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purification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B7F186-DB38-E942-8719-64E6B6E04263}"/>
              </a:ext>
            </a:extLst>
          </p:cNvPr>
          <p:cNvSpPr txBox="1"/>
          <p:nvPr/>
        </p:nvSpPr>
        <p:spPr>
          <a:xfrm>
            <a:off x="492159" y="4756868"/>
            <a:ext cx="13255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precipiation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EFAC6B-395E-B34E-891D-2C210AF85F68}"/>
              </a:ext>
            </a:extLst>
          </p:cNvPr>
          <p:cNvSpPr txBox="1"/>
          <p:nvPr/>
        </p:nvSpPr>
        <p:spPr>
          <a:xfrm>
            <a:off x="492159" y="4931428"/>
            <a:ext cx="14457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quantification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4CB7E2-51A6-304A-B4BD-ABE3598174AB}"/>
              </a:ext>
            </a:extLst>
          </p:cNvPr>
          <p:cNvSpPr txBox="1"/>
          <p:nvPr/>
        </p:nvSpPr>
        <p:spPr>
          <a:xfrm>
            <a:off x="4250330" y="4784533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qPCR reaction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8C1880-3D81-A44F-8838-6B658BEFBAAC}"/>
              </a:ext>
            </a:extLst>
          </p:cNvPr>
          <p:cNvSpPr txBox="1"/>
          <p:nvPr/>
        </p:nvSpPr>
        <p:spPr>
          <a:xfrm>
            <a:off x="4246324" y="5446445"/>
            <a:ext cx="1189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qPCR analysis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9E25A91-2088-8749-88EA-DD782440448F}"/>
              </a:ext>
            </a:extLst>
          </p:cNvPr>
          <p:cNvSpPr txBox="1"/>
          <p:nvPr/>
        </p:nvSpPr>
        <p:spPr>
          <a:xfrm>
            <a:off x="6249576" y="5780213"/>
            <a:ext cx="8996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End-repair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6DA01C-79D0-2D43-A724-E98B54328526}"/>
              </a:ext>
            </a:extLst>
          </p:cNvPr>
          <p:cNvSpPr txBox="1"/>
          <p:nvPr/>
        </p:nvSpPr>
        <p:spPr>
          <a:xfrm>
            <a:off x="5846419" y="423035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Library Preparation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C4D451F-6F95-D94E-AE2E-5CE5E0D6D9A9}"/>
              </a:ext>
            </a:extLst>
          </p:cNvPr>
          <p:cNvSpPr txBox="1"/>
          <p:nvPr/>
        </p:nvSpPr>
        <p:spPr>
          <a:xfrm>
            <a:off x="6330525" y="5965947"/>
            <a:ext cx="7377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A-tailing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C9CB1FB-2093-9744-AE66-5646A3121033}"/>
              </a:ext>
            </a:extLst>
          </p:cNvPr>
          <p:cNvSpPr txBox="1"/>
          <p:nvPr/>
        </p:nvSpPr>
        <p:spPr>
          <a:xfrm>
            <a:off x="6330527" y="6151681"/>
            <a:ext cx="720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Ligation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90E9BAA-B1EC-E349-8AEC-CBFD3FD047F4}"/>
              </a:ext>
            </a:extLst>
          </p:cNvPr>
          <p:cNvSpPr txBox="1"/>
          <p:nvPr/>
        </p:nvSpPr>
        <p:spPr>
          <a:xfrm>
            <a:off x="2107735" y="1261026"/>
            <a:ext cx="20801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Lysis &amp; Chromatin digestion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92BD24B-607B-CF4A-9322-6397A668708F}"/>
              </a:ext>
            </a:extLst>
          </p:cNvPr>
          <p:cNvSpPr txBox="1"/>
          <p:nvPr/>
        </p:nvSpPr>
        <p:spPr>
          <a:xfrm>
            <a:off x="2294474" y="1613879"/>
            <a:ext cx="14542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Cross-link reversal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18B96E9-7485-354A-AB59-688A448D5786}"/>
              </a:ext>
            </a:extLst>
          </p:cNvPr>
          <p:cNvSpPr txBox="1"/>
          <p:nvPr/>
        </p:nvSpPr>
        <p:spPr>
          <a:xfrm>
            <a:off x="2268826" y="2344080"/>
            <a:ext cx="15055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Gel electrophoresis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EC1B93-F9F3-364A-A30D-9A31C14A5A9A}"/>
              </a:ext>
            </a:extLst>
          </p:cNvPr>
          <p:cNvSpPr txBox="1"/>
          <p:nvPr/>
        </p:nvSpPr>
        <p:spPr>
          <a:xfrm>
            <a:off x="492161" y="4518297"/>
            <a:ext cx="11299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DNA clean-up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6AA50BC-5FAA-D849-A5E7-CAA06BFE14E1}"/>
              </a:ext>
            </a:extLst>
          </p:cNvPr>
          <p:cNvSpPr txBox="1"/>
          <p:nvPr/>
        </p:nvSpPr>
        <p:spPr>
          <a:xfrm>
            <a:off x="4256656" y="3282648"/>
            <a:ext cx="11116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qPCR Theory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6CDE877-8B86-6F0C-E6F7-912F8BA663B8}"/>
              </a:ext>
            </a:extLst>
          </p:cNvPr>
          <p:cNvSpPr txBox="1"/>
          <p:nvPr/>
        </p:nvSpPr>
        <p:spPr>
          <a:xfrm>
            <a:off x="7885309" y="1127919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a.m</a:t>
            </a:r>
            <a:endParaRPr lang="fr-FR" sz="1400" dirty="0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4EDEA97-2900-E2FB-23FE-6BFB138C8BCB}"/>
              </a:ext>
            </a:extLst>
          </p:cNvPr>
          <p:cNvSpPr txBox="1"/>
          <p:nvPr/>
        </p:nvSpPr>
        <p:spPr>
          <a:xfrm>
            <a:off x="7885309" y="1599838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p.m</a:t>
            </a:r>
            <a:endParaRPr lang="fr-FR" sz="1400" dirty="0"/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2BC6480-95A0-DD0B-F2AB-05B7FF675454}"/>
              </a:ext>
            </a:extLst>
          </p:cNvPr>
          <p:cNvSpPr txBox="1"/>
          <p:nvPr/>
        </p:nvSpPr>
        <p:spPr>
          <a:xfrm>
            <a:off x="7885309" y="2154524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a.m</a:t>
            </a:r>
            <a:endParaRPr lang="fr-FR" sz="1400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31AEB40D-9C37-2F05-3303-6E626D991747}"/>
              </a:ext>
            </a:extLst>
          </p:cNvPr>
          <p:cNvSpPr txBox="1"/>
          <p:nvPr/>
        </p:nvSpPr>
        <p:spPr>
          <a:xfrm>
            <a:off x="7885309" y="2626443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p.m</a:t>
            </a:r>
            <a:endParaRPr lang="fr-FR" sz="1400" dirty="0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41EC5214-3147-270B-2614-FE8EAF840947}"/>
              </a:ext>
            </a:extLst>
          </p:cNvPr>
          <p:cNvSpPr txBox="1"/>
          <p:nvPr/>
        </p:nvSpPr>
        <p:spPr>
          <a:xfrm>
            <a:off x="7885309" y="3244791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a.m</a:t>
            </a:r>
            <a:endParaRPr lang="fr-FR" sz="1400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E8702188-2608-F880-F7EA-F9BBD2DFEBB4}"/>
              </a:ext>
            </a:extLst>
          </p:cNvPr>
          <p:cNvSpPr txBox="1"/>
          <p:nvPr/>
        </p:nvSpPr>
        <p:spPr>
          <a:xfrm>
            <a:off x="7885309" y="3716710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p.m</a:t>
            </a:r>
            <a:endParaRPr lang="fr-FR" sz="1400" dirty="0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CF645EC3-7DFF-BE5D-9ECD-F5A8BF1DFA82}"/>
              </a:ext>
            </a:extLst>
          </p:cNvPr>
          <p:cNvSpPr txBox="1"/>
          <p:nvPr/>
        </p:nvSpPr>
        <p:spPr>
          <a:xfrm>
            <a:off x="7885309" y="4339993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a.m</a:t>
            </a:r>
            <a:endParaRPr lang="fr-FR" sz="1400" dirty="0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B701CE99-AC12-8EAF-10E9-CF0835BFFDDE}"/>
              </a:ext>
            </a:extLst>
          </p:cNvPr>
          <p:cNvSpPr txBox="1"/>
          <p:nvPr/>
        </p:nvSpPr>
        <p:spPr>
          <a:xfrm>
            <a:off x="7885309" y="4811912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p.m</a:t>
            </a:r>
            <a:endParaRPr lang="fr-FR" sz="1400" dirty="0"/>
          </a:p>
        </p:txBody>
      </p:sp>
      <p:sp>
        <p:nvSpPr>
          <p:cNvPr id="47" name="ZoneTexte 46">
            <a:extLst>
              <a:ext uri="{FF2B5EF4-FFF2-40B4-BE49-F238E27FC236}">
                <a16:creationId xmlns:a16="http://schemas.microsoft.com/office/drawing/2014/main" id="{23295449-FFD5-995C-A1D5-E1D1C76BABE8}"/>
              </a:ext>
            </a:extLst>
          </p:cNvPr>
          <p:cNvSpPr txBox="1"/>
          <p:nvPr/>
        </p:nvSpPr>
        <p:spPr>
          <a:xfrm>
            <a:off x="7885309" y="5355662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a.m</a:t>
            </a:r>
            <a:endParaRPr lang="fr-FR" sz="1400" dirty="0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23E60005-09C9-26C7-8FAF-F44F74BF1463}"/>
              </a:ext>
            </a:extLst>
          </p:cNvPr>
          <p:cNvSpPr txBox="1"/>
          <p:nvPr/>
        </p:nvSpPr>
        <p:spPr>
          <a:xfrm>
            <a:off x="7885309" y="5827581"/>
            <a:ext cx="46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 err="1"/>
              <a:t>p.m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2077000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</TotalTime>
  <Words>84</Words>
  <Application>Microsoft Office PowerPoint</Application>
  <PresentationFormat>Personnalisé</PresentationFormat>
  <Paragraphs>42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Pierre GROGNET</cp:lastModifiedBy>
  <cp:revision>6</cp:revision>
  <dcterms:created xsi:type="dcterms:W3CDTF">2021-06-16T08:31:03Z</dcterms:created>
  <dcterms:modified xsi:type="dcterms:W3CDTF">2022-07-20T10:15:21Z</dcterms:modified>
</cp:coreProperties>
</file>