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B4036-30FC-43CE-B937-812EDD66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875424" cy="2971801"/>
          </a:xfrm>
        </p:spPr>
        <p:txBody>
          <a:bodyPr>
            <a:normAutofit/>
          </a:bodyPr>
          <a:lstStyle/>
          <a:p>
            <a:r>
              <a:rPr lang="fr-FR" sz="4400"/>
              <a:t>ASSISTANT D’ORGANISATION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9CF816-57EE-45B5-A1A6-4A88ECEE4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Projet informatique</a:t>
            </a:r>
          </a:p>
          <a:p>
            <a:r>
              <a:rPr lang="fr-FR"/>
              <a:t>Pierre-Hugo HERRAN</a:t>
            </a:r>
          </a:p>
          <a:p>
            <a:r>
              <a:rPr lang="fr-FR" err="1"/>
              <a:t>Bachelor</a:t>
            </a:r>
            <a:r>
              <a:rPr lang="fr-FR"/>
              <a:t> 1</a:t>
            </a:r>
          </a:p>
          <a:p>
            <a:r>
              <a:rPr lang="fr-FR"/>
              <a:t>2021-2022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B38D210-902F-4FD2-A9B8-CB9A8B978D8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143260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4648C81-D317-4905-BA9C-771CD8115B4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10/12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64E4457-8AD1-4FE7-86E9-DF2ED2713F86}"/>
              </a:ext>
            </a:extLst>
          </p:cNvPr>
          <p:cNvSpPr txBox="1">
            <a:spLocks/>
          </p:cNvSpPr>
          <p:nvPr/>
        </p:nvSpPr>
        <p:spPr>
          <a:xfrm>
            <a:off x="0" y="14316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2.6. MENU statistiques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7957E24-BAF0-4E2F-870C-B6508E11715C}"/>
              </a:ext>
            </a:extLst>
          </p:cNvPr>
          <p:cNvSpPr/>
          <p:nvPr/>
        </p:nvSpPr>
        <p:spPr>
          <a:xfrm>
            <a:off x="4119709" y="4216026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9BAAC5B-5D97-4752-BA6C-3D628A6A5119}"/>
              </a:ext>
            </a:extLst>
          </p:cNvPr>
          <p:cNvSpPr/>
          <p:nvPr/>
        </p:nvSpPr>
        <p:spPr>
          <a:xfrm>
            <a:off x="4119709" y="2633600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2FAE5D-35B3-45D6-A82A-845E331B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7" y="2490651"/>
            <a:ext cx="3480411" cy="21037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4B54F4-8D38-4704-8713-3442F8D0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57" y="789550"/>
            <a:ext cx="3121743" cy="27047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40015A2-B609-4A3F-AA1B-E0CC321B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451" y="4010105"/>
            <a:ext cx="3122949" cy="2704731"/>
          </a:xfrm>
          <a:prstGeom prst="rect">
            <a:avLst/>
          </a:prstGeom>
        </p:spPr>
      </p:pic>
      <p:sp>
        <p:nvSpPr>
          <p:cNvPr id="17" name="Bouton d'action 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A94CFC-D349-4AB4-95E7-11E2DCEF396C}"/>
              </a:ext>
            </a:extLst>
          </p:cNvPr>
          <p:cNvSpPr/>
          <p:nvPr/>
        </p:nvSpPr>
        <p:spPr>
          <a:xfrm>
            <a:off x="9712659" y="1094350"/>
            <a:ext cx="1213071" cy="1997193"/>
          </a:xfrm>
          <a:prstGeom prst="actionButtonDocumen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.pdf</a:t>
            </a:r>
          </a:p>
        </p:txBody>
      </p:sp>
      <p:sp>
        <p:nvSpPr>
          <p:cNvPr id="18" name="Bouton d'action : Document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791532-CBA1-4882-AC31-D108C2C58CA7}"/>
              </a:ext>
            </a:extLst>
          </p:cNvPr>
          <p:cNvSpPr/>
          <p:nvPr/>
        </p:nvSpPr>
        <p:spPr>
          <a:xfrm>
            <a:off x="9712659" y="4311222"/>
            <a:ext cx="1213071" cy="1997193"/>
          </a:xfrm>
          <a:prstGeom prst="actionButtonDocumen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.pdf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29F1299-2C9E-4783-B31E-6C55EB57BF5D}"/>
              </a:ext>
            </a:extLst>
          </p:cNvPr>
          <p:cNvSpPr/>
          <p:nvPr/>
        </p:nvSpPr>
        <p:spPr>
          <a:xfrm>
            <a:off x="8645898" y="5171078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D2DA9377-3BB9-4FD1-8ED7-EC92603FF202}"/>
              </a:ext>
            </a:extLst>
          </p:cNvPr>
          <p:cNvSpPr/>
          <p:nvPr/>
        </p:nvSpPr>
        <p:spPr>
          <a:xfrm>
            <a:off x="8730115" y="1954206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9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5694E-E5CD-4C40-95A6-67B2A17A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b="1"/>
              <a:t>3.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22ACD-9F31-40B0-9D57-D297CFB2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150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Assistant d’Organisation :</a:t>
            </a:r>
          </a:p>
          <a:p>
            <a:pPr>
              <a:buFontTx/>
              <a:buChar char="-"/>
            </a:pPr>
            <a:r>
              <a:rPr lang="fr-FR"/>
              <a:t>12 matières, 6 jours de la semaine, 8h30 à 17h30</a:t>
            </a:r>
          </a:p>
          <a:p>
            <a:pPr>
              <a:buFontTx/>
              <a:buChar char="-"/>
            </a:pPr>
            <a:r>
              <a:rPr lang="fr-FR"/>
              <a:t>20-25h de conception</a:t>
            </a:r>
          </a:p>
          <a:p>
            <a:pPr>
              <a:buFontTx/>
              <a:buChar char="-"/>
            </a:pPr>
            <a:r>
              <a:rPr lang="fr-FR"/>
              <a:t>Mises à jour futures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2A60787-990F-471B-A691-7CCC48C9ECBD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269659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B4036-30FC-43CE-B937-812EDD66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875424" cy="2971801"/>
          </a:xfrm>
        </p:spPr>
        <p:txBody>
          <a:bodyPr>
            <a:normAutofit/>
          </a:bodyPr>
          <a:lstStyle/>
          <a:p>
            <a:r>
              <a:rPr lang="fr-FR" sz="4400"/>
              <a:t>Merci de votre attention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6C43BF0-EFA1-4454-B841-02C4733F067C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15707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5694E-E5CD-4C40-95A6-67B2A17A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b="1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22ACD-9F31-40B0-9D57-D297CFB2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4227"/>
            <a:ext cx="8534400" cy="4424025"/>
          </a:xfrm>
        </p:spPr>
        <p:txBody>
          <a:bodyPr>
            <a:normAutofit fontScale="77500" lnSpcReduction="20000"/>
          </a:bodyPr>
          <a:lstStyle/>
          <a:p>
            <a:r>
              <a:rPr lang="fr-FR" sz="2600"/>
              <a:t>1. Introduction</a:t>
            </a:r>
          </a:p>
          <a:p>
            <a:pPr marL="0" indent="0">
              <a:buNone/>
            </a:pPr>
            <a:endParaRPr lang="fr-FR" sz="2600"/>
          </a:p>
          <a:p>
            <a:r>
              <a:rPr lang="fr-FR" sz="2600"/>
              <a:t>2. Présentation du projet</a:t>
            </a:r>
          </a:p>
          <a:p>
            <a:r>
              <a:rPr lang="fr-FR" sz="2600"/>
              <a:t>2.1. Interface principale</a:t>
            </a:r>
          </a:p>
          <a:p>
            <a:r>
              <a:rPr lang="fr-FR" sz="2600"/>
              <a:t>2.2. Aide</a:t>
            </a:r>
          </a:p>
          <a:p>
            <a:r>
              <a:rPr lang="fr-FR" sz="2600"/>
              <a:t>2.3. Menu Pegasus</a:t>
            </a:r>
          </a:p>
          <a:p>
            <a:r>
              <a:rPr lang="fr-FR" sz="2600"/>
              <a:t>2.4. Menu Mise à jour</a:t>
            </a:r>
          </a:p>
          <a:p>
            <a:r>
              <a:rPr lang="fr-FR" sz="2600"/>
              <a:t>2.5. Menu Notifications</a:t>
            </a:r>
          </a:p>
          <a:p>
            <a:r>
              <a:rPr lang="fr-FR" sz="2600"/>
              <a:t>2.6. Menu Statistiques</a:t>
            </a:r>
          </a:p>
          <a:p>
            <a:pPr marL="0" indent="0">
              <a:buNone/>
            </a:pPr>
            <a:endParaRPr lang="fr-FR" sz="2600"/>
          </a:p>
          <a:p>
            <a:r>
              <a:rPr lang="fr-FR" sz="2600"/>
              <a:t>3. Conclusion</a:t>
            </a:r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DC10F9A-1712-40F4-BA12-8C5BA2283728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343008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5694E-E5CD-4C40-95A6-67B2A17A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b="1"/>
              <a:t>1.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22ACD-9F31-40B0-9D57-D297CFB2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150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Assistant d’Organisation :</a:t>
            </a:r>
          </a:p>
          <a:p>
            <a:pPr>
              <a:buFontTx/>
              <a:buChar char="-"/>
            </a:pPr>
            <a:r>
              <a:rPr lang="fr-FR"/>
              <a:t>Étudiants de l’IPSA</a:t>
            </a:r>
          </a:p>
          <a:p>
            <a:pPr>
              <a:buFontTx/>
              <a:buChar char="-"/>
            </a:pPr>
            <a:r>
              <a:rPr lang="fr-FR"/>
              <a:t>Envoie l’emploi du temps par e-mail</a:t>
            </a:r>
          </a:p>
          <a:p>
            <a:pPr>
              <a:buFontTx/>
              <a:buChar char="-"/>
            </a:pPr>
            <a:r>
              <a:rPr lang="fr-FR"/>
              <a:t>Veille au soir ou dans la journée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FF1F3B0-5537-4B87-9427-59788988B720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12899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5694E-E5CD-4C40-95A6-67B2A17A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b="1"/>
              <a:t>2. Présentation du projet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4648C81-D317-4905-BA9C-771CD8115B4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4/12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64E4457-8AD1-4FE7-86E9-DF2ED2713F86}"/>
              </a:ext>
            </a:extLst>
          </p:cNvPr>
          <p:cNvSpPr txBox="1">
            <a:spLocks/>
          </p:cNvSpPr>
          <p:nvPr/>
        </p:nvSpPr>
        <p:spPr>
          <a:xfrm>
            <a:off x="0" y="64192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2.1. Interface principale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653F43-1128-45A6-80EB-7022D067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76" y="1921164"/>
            <a:ext cx="6781543" cy="38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4648C81-D317-4905-BA9C-771CD8115B4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5/12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64E4457-8AD1-4FE7-86E9-DF2ED2713F86}"/>
              </a:ext>
            </a:extLst>
          </p:cNvPr>
          <p:cNvSpPr txBox="1">
            <a:spLocks/>
          </p:cNvSpPr>
          <p:nvPr/>
        </p:nvSpPr>
        <p:spPr>
          <a:xfrm>
            <a:off x="0" y="14316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2.2. MENU aide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C8775-DB55-4BDD-96BA-3E1F5C37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05" y="1293884"/>
            <a:ext cx="6735390" cy="47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4648C81-D317-4905-BA9C-771CD8115B4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6/12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64E4457-8AD1-4FE7-86E9-DF2ED2713F86}"/>
              </a:ext>
            </a:extLst>
          </p:cNvPr>
          <p:cNvSpPr txBox="1">
            <a:spLocks/>
          </p:cNvSpPr>
          <p:nvPr/>
        </p:nvSpPr>
        <p:spPr>
          <a:xfrm>
            <a:off x="0" y="14316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2.3. MENU pegasus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465065-AE14-454E-B8DA-C182F14F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7" y="1884218"/>
            <a:ext cx="4295746" cy="32383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B2E6F4-4847-48D9-B0A6-E2CE4A6A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87" y="1892691"/>
            <a:ext cx="5769336" cy="3242246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105C1D5-58BF-478C-BB54-7C92B51C4ECC}"/>
              </a:ext>
            </a:extLst>
          </p:cNvPr>
          <p:cNvSpPr/>
          <p:nvPr/>
        </p:nvSpPr>
        <p:spPr>
          <a:xfrm>
            <a:off x="5010196" y="3364644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32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4648C81-D317-4905-BA9C-771CD8115B4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7/12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64E4457-8AD1-4FE7-86E9-DF2ED2713F86}"/>
              </a:ext>
            </a:extLst>
          </p:cNvPr>
          <p:cNvSpPr txBox="1">
            <a:spLocks/>
          </p:cNvSpPr>
          <p:nvPr/>
        </p:nvSpPr>
        <p:spPr>
          <a:xfrm>
            <a:off x="0" y="14316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2.4. MENU mise à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A6DFB8-6F06-49FC-BCC8-9DA295BF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94" y="1879744"/>
            <a:ext cx="4969212" cy="30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4648C81-D317-4905-BA9C-771CD8115B4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8/12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64E4457-8AD1-4FE7-86E9-DF2ED2713F86}"/>
              </a:ext>
            </a:extLst>
          </p:cNvPr>
          <p:cNvSpPr txBox="1">
            <a:spLocks/>
          </p:cNvSpPr>
          <p:nvPr/>
        </p:nvSpPr>
        <p:spPr>
          <a:xfrm>
            <a:off x="0" y="14316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2.4. MENU mise à jour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C068935-77FE-423F-B341-AE341C9F6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7" t="31889" r="894" b="4377"/>
          <a:stretch/>
        </p:blipFill>
        <p:spPr>
          <a:xfrm>
            <a:off x="134517" y="1445912"/>
            <a:ext cx="7636308" cy="3162300"/>
          </a:xfrm>
          <a:prstGeom prst="rect">
            <a:avLst/>
          </a:prstGeom>
        </p:spPr>
      </p:pic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56F573AD-454C-4829-8E92-88576D023161}"/>
              </a:ext>
            </a:extLst>
          </p:cNvPr>
          <p:cNvSpPr/>
          <p:nvPr/>
        </p:nvSpPr>
        <p:spPr>
          <a:xfrm>
            <a:off x="13865" y="1325549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8777616B-9F9F-4D45-B6A4-3C45566D90CD}"/>
              </a:ext>
            </a:extLst>
          </p:cNvPr>
          <p:cNvSpPr/>
          <p:nvPr/>
        </p:nvSpPr>
        <p:spPr>
          <a:xfrm>
            <a:off x="1288483" y="1325548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4C5F471C-6760-4EEC-8B05-D0F14979DFD2}"/>
              </a:ext>
            </a:extLst>
          </p:cNvPr>
          <p:cNvSpPr/>
          <p:nvPr/>
        </p:nvSpPr>
        <p:spPr>
          <a:xfrm>
            <a:off x="2590808" y="1325548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92921BB9-78C2-45C9-9BCB-BEE9A03D6452}"/>
              </a:ext>
            </a:extLst>
          </p:cNvPr>
          <p:cNvSpPr/>
          <p:nvPr/>
        </p:nvSpPr>
        <p:spPr>
          <a:xfrm>
            <a:off x="3828483" y="1325548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7C9D3F0D-629B-4EB4-B8AD-FC58607EBA8E}"/>
              </a:ext>
            </a:extLst>
          </p:cNvPr>
          <p:cNvSpPr/>
          <p:nvPr/>
        </p:nvSpPr>
        <p:spPr>
          <a:xfrm>
            <a:off x="5112337" y="1325547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de multiplication 17">
            <a:extLst>
              <a:ext uri="{FF2B5EF4-FFF2-40B4-BE49-F238E27FC236}">
                <a16:creationId xmlns:a16="http://schemas.microsoft.com/office/drawing/2014/main" id="{04A3B617-EFB5-4458-A092-E1CBC7A36AEB}"/>
              </a:ext>
            </a:extLst>
          </p:cNvPr>
          <p:cNvSpPr/>
          <p:nvPr/>
        </p:nvSpPr>
        <p:spPr>
          <a:xfrm>
            <a:off x="6410046" y="1325547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4E2341EC-0C73-4015-9CB0-BCFE8D1940EF}"/>
              </a:ext>
            </a:extLst>
          </p:cNvPr>
          <p:cNvSpPr/>
          <p:nvPr/>
        </p:nvSpPr>
        <p:spPr>
          <a:xfrm>
            <a:off x="13864" y="2069076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2C8ED24F-0566-4EB8-B72D-65B0A9793B4E}"/>
              </a:ext>
            </a:extLst>
          </p:cNvPr>
          <p:cNvSpPr/>
          <p:nvPr/>
        </p:nvSpPr>
        <p:spPr>
          <a:xfrm>
            <a:off x="1288482" y="2069076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25D79755-9AA5-4546-85C9-7E4B0768D072}"/>
              </a:ext>
            </a:extLst>
          </p:cNvPr>
          <p:cNvSpPr/>
          <p:nvPr/>
        </p:nvSpPr>
        <p:spPr>
          <a:xfrm>
            <a:off x="2586190" y="2076002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FD25F5E3-B443-4943-BBC5-DD6729285FB2}"/>
              </a:ext>
            </a:extLst>
          </p:cNvPr>
          <p:cNvSpPr/>
          <p:nvPr/>
        </p:nvSpPr>
        <p:spPr>
          <a:xfrm>
            <a:off x="3828482" y="2076002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de multiplication 22">
            <a:extLst>
              <a:ext uri="{FF2B5EF4-FFF2-40B4-BE49-F238E27FC236}">
                <a16:creationId xmlns:a16="http://schemas.microsoft.com/office/drawing/2014/main" id="{CDCA0395-1401-4DD9-A486-B9A204473CF7}"/>
              </a:ext>
            </a:extLst>
          </p:cNvPr>
          <p:cNvSpPr/>
          <p:nvPr/>
        </p:nvSpPr>
        <p:spPr>
          <a:xfrm>
            <a:off x="5116952" y="2088600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igne de multiplication 23">
            <a:extLst>
              <a:ext uri="{FF2B5EF4-FFF2-40B4-BE49-F238E27FC236}">
                <a16:creationId xmlns:a16="http://schemas.microsoft.com/office/drawing/2014/main" id="{C24EECB5-AAB5-4C00-B8EB-C515CB845120}"/>
              </a:ext>
            </a:extLst>
          </p:cNvPr>
          <p:cNvSpPr/>
          <p:nvPr/>
        </p:nvSpPr>
        <p:spPr>
          <a:xfrm>
            <a:off x="6410046" y="2069075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F4A3F4F8-1294-41D8-9992-22EF7A7C1977}"/>
              </a:ext>
            </a:extLst>
          </p:cNvPr>
          <p:cNvSpPr/>
          <p:nvPr/>
        </p:nvSpPr>
        <p:spPr>
          <a:xfrm>
            <a:off x="13863" y="3130681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01E60F17-8FB6-421A-AEDC-971FE638B014}"/>
              </a:ext>
            </a:extLst>
          </p:cNvPr>
          <p:cNvSpPr/>
          <p:nvPr/>
        </p:nvSpPr>
        <p:spPr>
          <a:xfrm>
            <a:off x="1288481" y="3130681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igne de multiplication 26">
            <a:extLst>
              <a:ext uri="{FF2B5EF4-FFF2-40B4-BE49-F238E27FC236}">
                <a16:creationId xmlns:a16="http://schemas.microsoft.com/office/drawing/2014/main" id="{F24F30DA-AAF7-4578-9890-AFEFD14B7446}"/>
              </a:ext>
            </a:extLst>
          </p:cNvPr>
          <p:cNvSpPr/>
          <p:nvPr/>
        </p:nvSpPr>
        <p:spPr>
          <a:xfrm>
            <a:off x="2586190" y="3130681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de multiplication 27">
            <a:extLst>
              <a:ext uri="{FF2B5EF4-FFF2-40B4-BE49-F238E27FC236}">
                <a16:creationId xmlns:a16="http://schemas.microsoft.com/office/drawing/2014/main" id="{50D6AE39-0B2F-487C-96A4-B5AF85924E73}"/>
              </a:ext>
            </a:extLst>
          </p:cNvPr>
          <p:cNvSpPr/>
          <p:nvPr/>
        </p:nvSpPr>
        <p:spPr>
          <a:xfrm>
            <a:off x="5112337" y="3140443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5FA8BCE7-F172-4CBD-8448-28B48F173AE8}"/>
              </a:ext>
            </a:extLst>
          </p:cNvPr>
          <p:cNvSpPr/>
          <p:nvPr/>
        </p:nvSpPr>
        <p:spPr>
          <a:xfrm>
            <a:off x="2586190" y="3977397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igne de multiplication 29">
            <a:extLst>
              <a:ext uri="{FF2B5EF4-FFF2-40B4-BE49-F238E27FC236}">
                <a16:creationId xmlns:a16="http://schemas.microsoft.com/office/drawing/2014/main" id="{055608BC-81C5-4135-85F4-6CB05D547951}"/>
              </a:ext>
            </a:extLst>
          </p:cNvPr>
          <p:cNvSpPr/>
          <p:nvPr/>
        </p:nvSpPr>
        <p:spPr>
          <a:xfrm>
            <a:off x="1293095" y="3984323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D54790CC-0AEF-4E86-A94A-DD26E3F96CE8}"/>
              </a:ext>
            </a:extLst>
          </p:cNvPr>
          <p:cNvSpPr/>
          <p:nvPr/>
        </p:nvSpPr>
        <p:spPr>
          <a:xfrm>
            <a:off x="0" y="3968446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77DD7C96-C00E-4EEC-838E-AA9ECE1BBC6F}"/>
              </a:ext>
            </a:extLst>
          </p:cNvPr>
          <p:cNvSpPr/>
          <p:nvPr/>
        </p:nvSpPr>
        <p:spPr>
          <a:xfrm>
            <a:off x="5112337" y="3968445"/>
            <a:ext cx="378691" cy="415925"/>
          </a:xfrm>
          <a:prstGeom prst="mathMultiply">
            <a:avLst>
              <a:gd name="adj1" fmla="val 83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ton d'action : Document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B5810A-B3C9-4DC0-A5C7-C19919752C14}"/>
              </a:ext>
            </a:extLst>
          </p:cNvPr>
          <p:cNvSpPr/>
          <p:nvPr/>
        </p:nvSpPr>
        <p:spPr>
          <a:xfrm>
            <a:off x="9585558" y="1560068"/>
            <a:ext cx="1946052" cy="2933988"/>
          </a:xfrm>
          <a:prstGeom prst="actionButtonDocumen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ysClr val="windowText" lastClr="000000"/>
                </a:solidFill>
              </a:rPr>
              <a:t>.csv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0040C588-E681-4FC0-A063-600F6EBC317D}"/>
              </a:ext>
            </a:extLst>
          </p:cNvPr>
          <p:cNvSpPr/>
          <p:nvPr/>
        </p:nvSpPr>
        <p:spPr>
          <a:xfrm>
            <a:off x="8063358" y="2741023"/>
            <a:ext cx="1271451" cy="571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CCDBDC5E-3025-458F-91B4-96C8CBB0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347" y="4838637"/>
            <a:ext cx="2240474" cy="1447925"/>
          </a:xfrm>
          <a:prstGeom prst="rect">
            <a:avLst/>
          </a:prstGeom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F36D4F78-C368-4343-84C2-2CA0437C6A82}"/>
              </a:ext>
            </a:extLst>
          </p:cNvPr>
          <p:cNvSpPr/>
          <p:nvPr/>
        </p:nvSpPr>
        <p:spPr>
          <a:xfrm rot="5400000">
            <a:off x="10100213" y="4192595"/>
            <a:ext cx="916741" cy="37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4648C81-D317-4905-BA9C-771CD8115B4F}"/>
              </a:ext>
            </a:extLst>
          </p:cNvPr>
          <p:cNvSpPr txBox="1">
            <a:spLocks/>
          </p:cNvSpPr>
          <p:nvPr/>
        </p:nvSpPr>
        <p:spPr>
          <a:xfrm>
            <a:off x="11329122" y="6395411"/>
            <a:ext cx="862878" cy="4625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/>
              <a:t>9/12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64E4457-8AD1-4FE7-86E9-DF2ED2713F86}"/>
              </a:ext>
            </a:extLst>
          </p:cNvPr>
          <p:cNvSpPr txBox="1">
            <a:spLocks/>
          </p:cNvSpPr>
          <p:nvPr/>
        </p:nvSpPr>
        <p:spPr>
          <a:xfrm>
            <a:off x="0" y="14316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2.5. MENU Notifications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7B35877A-5D17-45F4-86CB-DB1ACF51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8" y="1736183"/>
            <a:ext cx="3608906" cy="30774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2BE015-DD61-44D2-A610-4EF45B37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60" y="2267872"/>
            <a:ext cx="3675301" cy="2014065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4692DE-3522-459A-B235-0C48704CA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105783"/>
            <a:ext cx="3270267" cy="2338241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7957E24-BAF0-4E2F-870C-B6508E11715C}"/>
              </a:ext>
            </a:extLst>
          </p:cNvPr>
          <p:cNvSpPr/>
          <p:nvPr/>
        </p:nvSpPr>
        <p:spPr>
          <a:xfrm>
            <a:off x="7864316" y="3136163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9BAAC5B-5D97-4752-BA6C-3D628A6A5119}"/>
              </a:ext>
            </a:extLst>
          </p:cNvPr>
          <p:cNvSpPr/>
          <p:nvPr/>
        </p:nvSpPr>
        <p:spPr>
          <a:xfrm>
            <a:off x="3562474" y="3136163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F620899F-048D-4004-BA7E-3A1B3898C84C}"/>
              </a:ext>
            </a:extLst>
          </p:cNvPr>
          <p:cNvSpPr/>
          <p:nvPr/>
        </p:nvSpPr>
        <p:spPr>
          <a:xfrm rot="5400000">
            <a:off x="5749995" y="4270086"/>
            <a:ext cx="786829" cy="27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2D77D3-AF4A-4BDD-BF6B-3F7DF21B3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825" y="4813628"/>
            <a:ext cx="1581843" cy="10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1673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317</TotalTime>
  <Words>152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Secteur</vt:lpstr>
      <vt:lpstr>ASSISTANT D’ORGANISATION</vt:lpstr>
      <vt:lpstr>SOMMAIRE</vt:lpstr>
      <vt:lpstr>1. Introduction</vt:lpstr>
      <vt:lpstr>2. 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Pierre-hugo Herran</dc:creator>
  <cp:lastModifiedBy>Pierre-hugo Herran</cp:lastModifiedBy>
  <cp:revision>23</cp:revision>
  <dcterms:created xsi:type="dcterms:W3CDTF">2022-01-04T06:46:56Z</dcterms:created>
  <dcterms:modified xsi:type="dcterms:W3CDTF">2022-01-04T12:04:11Z</dcterms:modified>
</cp:coreProperties>
</file>