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BA43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23" d="100"/>
          <a:sy n="123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8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4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81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3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41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7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50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F530-AFCB-49F6-AC86-A682635CDEA6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85F1-8DD3-40F8-B081-0AD3813C32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7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336000" y="26400"/>
            <a:ext cx="11826984" cy="6831600"/>
            <a:chOff x="1416000" y="1628999"/>
            <a:chExt cx="8280000" cy="4680001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003" t="10854" b="3213"/>
            <a:stretch/>
          </p:blipFill>
          <p:spPr>
            <a:xfrm>
              <a:off x="3334320" y="1629000"/>
              <a:ext cx="3488164" cy="46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28" b="4239"/>
            <a:stretch/>
          </p:blipFill>
          <p:spPr>
            <a:xfrm>
              <a:off x="4892163" y="1628999"/>
              <a:ext cx="3533229" cy="4680001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9" t="3655" b="1393"/>
            <a:stretch/>
          </p:blipFill>
          <p:spPr>
            <a:xfrm>
              <a:off x="1416000" y="1629000"/>
              <a:ext cx="3266837" cy="46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6" r="11866" b="6211"/>
            <a:stretch/>
          </p:blipFill>
          <p:spPr>
            <a:xfrm rot="16200000">
              <a:off x="5700270" y="2313269"/>
              <a:ext cx="4680000" cy="3311461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Organigramme : Jonction de sommaire 7"/>
          <p:cNvSpPr/>
          <p:nvPr/>
        </p:nvSpPr>
        <p:spPr>
          <a:xfrm>
            <a:off x="1355857" y="1246226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259605" y="1509940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-98804" y="5991279"/>
            <a:ext cx="13119233" cy="85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0" y="5501575"/>
            <a:ext cx="13119233" cy="85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4526" y="4184959"/>
            <a:ext cx="13119233" cy="85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-5572" y="2860076"/>
            <a:ext cx="13119233" cy="85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-98804" y="2277413"/>
            <a:ext cx="13119233" cy="85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32997" y="2402015"/>
            <a:ext cx="54147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7A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66557" y="4961414"/>
            <a:ext cx="565638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346905" y="2943050"/>
            <a:ext cx="57341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6B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82845" y="5569265"/>
            <a:ext cx="5414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344868" y="3348650"/>
            <a:ext cx="606511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6A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123259" y="4518951"/>
            <a:ext cx="60613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5C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341136" y="4502063"/>
            <a:ext cx="565638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5B+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35883" y="6077587"/>
            <a:ext cx="854904" cy="2616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initiation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59173" y="3248589"/>
            <a:ext cx="696683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6A/B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667175" y="4509000"/>
            <a:ext cx="565638" cy="369332"/>
          </a:xfrm>
          <a:prstGeom prst="rect">
            <a:avLst/>
          </a:prstGeom>
          <a:solidFill>
            <a:srgbClr val="BA43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5B+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111898" y="5576309"/>
            <a:ext cx="541470" cy="369332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712884" y="5576309"/>
            <a:ext cx="63429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2141832" y="4985377"/>
            <a:ext cx="54147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5A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44980" y="2270582"/>
            <a:ext cx="65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7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30021" y="3254553"/>
            <a:ext cx="65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1838" y="4467963"/>
            <a:ext cx="65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5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23621" y="5411966"/>
            <a:ext cx="65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4</a:t>
            </a:r>
          </a:p>
        </p:txBody>
      </p:sp>
      <p:sp>
        <p:nvSpPr>
          <p:cNvPr id="66" name="Organigramme : Jonction de sommaire 65"/>
          <p:cNvSpPr/>
          <p:nvPr/>
        </p:nvSpPr>
        <p:spPr>
          <a:xfrm>
            <a:off x="2318456" y="1255780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2222204" y="1519494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8" name="Organigramme : Jonction de sommaire 67"/>
          <p:cNvSpPr/>
          <p:nvPr/>
        </p:nvSpPr>
        <p:spPr>
          <a:xfrm>
            <a:off x="3341136" y="828074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3244884" y="1091788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0" name="Organigramme : Jonction de sommaire 69"/>
          <p:cNvSpPr/>
          <p:nvPr/>
        </p:nvSpPr>
        <p:spPr>
          <a:xfrm>
            <a:off x="4453996" y="829583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4357744" y="1093297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Organigramme : Jonction de sommaire 73"/>
          <p:cNvSpPr/>
          <p:nvPr/>
        </p:nvSpPr>
        <p:spPr>
          <a:xfrm>
            <a:off x="5472252" y="580622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5376000" y="844336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76" name="Organigramme : Jonction de sommaire 75"/>
          <p:cNvSpPr/>
          <p:nvPr/>
        </p:nvSpPr>
        <p:spPr>
          <a:xfrm>
            <a:off x="6352589" y="375180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6256337" y="638894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78" name="Organigramme : Jonction de sommaire 77"/>
          <p:cNvSpPr/>
          <p:nvPr/>
        </p:nvSpPr>
        <p:spPr>
          <a:xfrm>
            <a:off x="7256065" y="142562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7159813" y="406276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0" name="Organigramme : Jonction de sommaire 79"/>
          <p:cNvSpPr/>
          <p:nvPr/>
        </p:nvSpPr>
        <p:spPr>
          <a:xfrm>
            <a:off x="8012977" y="32522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rganigramme : Jonction de sommaire 81"/>
          <p:cNvSpPr/>
          <p:nvPr/>
        </p:nvSpPr>
        <p:spPr>
          <a:xfrm>
            <a:off x="10802842" y="1049316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/>
          <p:cNvSpPr txBox="1"/>
          <p:nvPr/>
        </p:nvSpPr>
        <p:spPr>
          <a:xfrm>
            <a:off x="10706590" y="1313030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84" name="Organigramme : Jonction de sommaire 83"/>
          <p:cNvSpPr/>
          <p:nvPr/>
        </p:nvSpPr>
        <p:spPr>
          <a:xfrm>
            <a:off x="10387158" y="474653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10290906" y="738367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11</a:t>
            </a:r>
          </a:p>
        </p:txBody>
      </p:sp>
      <p:sp>
        <p:nvSpPr>
          <p:cNvPr id="86" name="Organigramme : Jonction de sommaire 85"/>
          <p:cNvSpPr/>
          <p:nvPr/>
        </p:nvSpPr>
        <p:spPr>
          <a:xfrm>
            <a:off x="9663899" y="342202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567647" y="605916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88" name="Organigramme : Jonction de sommaire 87"/>
          <p:cNvSpPr/>
          <p:nvPr/>
        </p:nvSpPr>
        <p:spPr>
          <a:xfrm>
            <a:off x="8834852" y="158683"/>
            <a:ext cx="240632" cy="22138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8738600" y="422397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91" name="Forme libre 90"/>
          <p:cNvSpPr/>
          <p:nvPr/>
        </p:nvSpPr>
        <p:spPr>
          <a:xfrm>
            <a:off x="2958348" y="884246"/>
            <a:ext cx="193181" cy="6144753"/>
          </a:xfrm>
          <a:custGeom>
            <a:avLst/>
            <a:gdLst>
              <a:gd name="connsiteX0" fmla="*/ 0 w 225707"/>
              <a:gd name="connsiteY0" fmla="*/ 0 h 5144947"/>
              <a:gd name="connsiteX1" fmla="*/ 167833 w 225707"/>
              <a:gd name="connsiteY1" fmla="*/ 2558005 h 5144947"/>
              <a:gd name="connsiteX2" fmla="*/ 225707 w 225707"/>
              <a:gd name="connsiteY2" fmla="*/ 5144947 h 514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07" h="5144947">
                <a:moveTo>
                  <a:pt x="0" y="0"/>
                </a:moveTo>
                <a:cubicBezTo>
                  <a:pt x="65107" y="850257"/>
                  <a:pt x="130215" y="1700514"/>
                  <a:pt x="167833" y="2558005"/>
                </a:cubicBezTo>
                <a:cubicBezTo>
                  <a:pt x="205451" y="3415496"/>
                  <a:pt x="215579" y="4280221"/>
                  <a:pt x="225707" y="5144947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 flipH="1">
            <a:off x="7991607" y="174872"/>
            <a:ext cx="150255" cy="6830243"/>
          </a:xfrm>
          <a:custGeom>
            <a:avLst/>
            <a:gdLst>
              <a:gd name="connsiteX0" fmla="*/ 156258 w 171293"/>
              <a:gd name="connsiteY0" fmla="*/ 5943600 h 5943600"/>
              <a:gd name="connsiteX1" fmla="*/ 156258 w 171293"/>
              <a:gd name="connsiteY1" fmla="*/ 1620456 h 5943600"/>
              <a:gd name="connsiteX2" fmla="*/ 0 w 171293"/>
              <a:gd name="connsiteY2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93" h="5943600">
                <a:moveTo>
                  <a:pt x="156258" y="5943600"/>
                </a:moveTo>
                <a:cubicBezTo>
                  <a:pt x="169279" y="4277328"/>
                  <a:pt x="182301" y="2611056"/>
                  <a:pt x="156258" y="1620456"/>
                </a:cubicBezTo>
                <a:cubicBezTo>
                  <a:pt x="130215" y="629856"/>
                  <a:pt x="65107" y="314928"/>
                  <a:pt x="0" y="0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788373" y="2405896"/>
            <a:ext cx="62703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7A+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4419913" y="4489997"/>
            <a:ext cx="54147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</a:t>
            </a:r>
          </a:p>
        </p:txBody>
      </p:sp>
      <p:sp>
        <p:nvSpPr>
          <p:cNvPr id="96" name="Forme libre 95"/>
          <p:cNvSpPr/>
          <p:nvPr/>
        </p:nvSpPr>
        <p:spPr>
          <a:xfrm>
            <a:off x="10573473" y="1001210"/>
            <a:ext cx="51930" cy="6003905"/>
          </a:xfrm>
          <a:custGeom>
            <a:avLst/>
            <a:gdLst>
              <a:gd name="connsiteX0" fmla="*/ 0 w 376178"/>
              <a:gd name="connsiteY0" fmla="*/ 0 h 5538486"/>
              <a:gd name="connsiteX1" fmla="*/ 254643 w 376178"/>
              <a:gd name="connsiteY1" fmla="*/ 2592729 h 5538486"/>
              <a:gd name="connsiteX2" fmla="*/ 376178 w 376178"/>
              <a:gd name="connsiteY2" fmla="*/ 5538486 h 553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178" h="5538486">
                <a:moveTo>
                  <a:pt x="0" y="0"/>
                </a:moveTo>
                <a:cubicBezTo>
                  <a:pt x="95973" y="834824"/>
                  <a:pt x="191947" y="1669648"/>
                  <a:pt x="254643" y="2592729"/>
                </a:cubicBezTo>
                <a:cubicBezTo>
                  <a:pt x="317339" y="3515810"/>
                  <a:pt x="346758" y="4527148"/>
                  <a:pt x="376178" y="553848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/>
          <p:cNvSpPr txBox="1"/>
          <p:nvPr/>
        </p:nvSpPr>
        <p:spPr>
          <a:xfrm>
            <a:off x="863748" y="174873"/>
            <a:ext cx="127808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09/2022 V2</a:t>
            </a:r>
          </a:p>
        </p:txBody>
      </p:sp>
      <p:sp>
        <p:nvSpPr>
          <p:cNvPr id="61" name="Forme libre 60"/>
          <p:cNvSpPr/>
          <p:nvPr/>
        </p:nvSpPr>
        <p:spPr>
          <a:xfrm>
            <a:off x="5287386" y="948267"/>
            <a:ext cx="249814" cy="5978238"/>
          </a:xfrm>
          <a:custGeom>
            <a:avLst/>
            <a:gdLst>
              <a:gd name="connsiteX0" fmla="*/ 269086 w 269086"/>
              <a:gd name="connsiteY0" fmla="*/ 0 h 5680455"/>
              <a:gd name="connsiteX1" fmla="*/ 15086 w 269086"/>
              <a:gd name="connsiteY1" fmla="*/ 1930400 h 5680455"/>
              <a:gd name="connsiteX2" fmla="*/ 27786 w 269086"/>
              <a:gd name="connsiteY2" fmla="*/ 4068233 h 5680455"/>
              <a:gd name="connsiteX3" fmla="*/ 15086 w 269086"/>
              <a:gd name="connsiteY3" fmla="*/ 5541433 h 5680455"/>
              <a:gd name="connsiteX4" fmla="*/ 2386 w 269086"/>
              <a:gd name="connsiteY4" fmla="*/ 5532966 h 568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086" h="5680455">
                <a:moveTo>
                  <a:pt x="269086" y="0"/>
                </a:moveTo>
                <a:cubicBezTo>
                  <a:pt x="162194" y="626180"/>
                  <a:pt x="55303" y="1252361"/>
                  <a:pt x="15086" y="1930400"/>
                </a:cubicBezTo>
                <a:cubicBezTo>
                  <a:pt x="-25131" y="2608439"/>
                  <a:pt x="27786" y="3466394"/>
                  <a:pt x="27786" y="4068233"/>
                </a:cubicBezTo>
                <a:cubicBezTo>
                  <a:pt x="27786" y="4670072"/>
                  <a:pt x="19319" y="5297311"/>
                  <a:pt x="15086" y="5541433"/>
                </a:cubicBezTo>
                <a:cubicBezTo>
                  <a:pt x="10853" y="5785555"/>
                  <a:pt x="6619" y="5659260"/>
                  <a:pt x="2386" y="553296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7916725" y="296236"/>
            <a:ext cx="4523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62" name="Rectangle 61"/>
          <p:cNvSpPr/>
          <p:nvPr/>
        </p:nvSpPr>
        <p:spPr>
          <a:xfrm rot="20855891">
            <a:off x="1843747" y="219049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fr-F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335001" y="6093288"/>
            <a:ext cx="854904" cy="2616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initiation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3375556" y="4922822"/>
            <a:ext cx="5414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3346029" y="3744323"/>
            <a:ext cx="565638" cy="369332"/>
          </a:xfrm>
          <a:prstGeom prst="rect">
            <a:avLst/>
          </a:prstGeom>
          <a:solidFill>
            <a:srgbClr val="BA43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6B+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4406393" y="4941150"/>
            <a:ext cx="60613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5C+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4511627" y="2422239"/>
            <a:ext cx="62703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7B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7756223" y="4419748"/>
            <a:ext cx="54147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7054837" y="4425893"/>
            <a:ext cx="60613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5C+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9E6873E-0E15-412E-895D-EF73189CB275}"/>
              </a:ext>
            </a:extLst>
          </p:cNvPr>
          <p:cNvSpPr txBox="1"/>
          <p:nvPr/>
        </p:nvSpPr>
        <p:spPr>
          <a:xfrm>
            <a:off x="7097681" y="3037375"/>
            <a:ext cx="565638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6A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E4E68E0-8269-4E9D-A7F2-21B3E4851B32}"/>
              </a:ext>
            </a:extLst>
          </p:cNvPr>
          <p:cNvSpPr txBox="1"/>
          <p:nvPr/>
        </p:nvSpPr>
        <p:spPr>
          <a:xfrm>
            <a:off x="5605595" y="3016271"/>
            <a:ext cx="541470" cy="369332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6C+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26C980A-04C3-41BC-9068-8324BC3F8C25}"/>
              </a:ext>
            </a:extLst>
          </p:cNvPr>
          <p:cNvSpPr txBox="1"/>
          <p:nvPr/>
        </p:nvSpPr>
        <p:spPr>
          <a:xfrm>
            <a:off x="5608670" y="3589659"/>
            <a:ext cx="57341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6A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ADB5641-F32E-4239-BE47-5DA62938FB9C}"/>
              </a:ext>
            </a:extLst>
          </p:cNvPr>
          <p:cNvSpPr txBox="1"/>
          <p:nvPr/>
        </p:nvSpPr>
        <p:spPr>
          <a:xfrm>
            <a:off x="7721615" y="3036933"/>
            <a:ext cx="541470" cy="369332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6C+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56E9BC0A-682C-4B0D-BA48-A1E1103D4160}"/>
              </a:ext>
            </a:extLst>
          </p:cNvPr>
          <p:cNvSpPr txBox="1"/>
          <p:nvPr/>
        </p:nvSpPr>
        <p:spPr>
          <a:xfrm>
            <a:off x="8430615" y="3030746"/>
            <a:ext cx="62703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6B+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7FCA7A7B-F327-49BD-9534-415361240C70}"/>
              </a:ext>
            </a:extLst>
          </p:cNvPr>
          <p:cNvSpPr txBox="1"/>
          <p:nvPr/>
        </p:nvSpPr>
        <p:spPr>
          <a:xfrm>
            <a:off x="8499930" y="3680792"/>
            <a:ext cx="565638" cy="369332"/>
          </a:xfrm>
          <a:prstGeom prst="rect">
            <a:avLst/>
          </a:prstGeom>
          <a:solidFill>
            <a:srgbClr val="BA43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6A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BE4EE33-59DE-4BF4-8934-FBFD015022C6}"/>
              </a:ext>
            </a:extLst>
          </p:cNvPr>
          <p:cNvSpPr txBox="1"/>
          <p:nvPr/>
        </p:nvSpPr>
        <p:spPr>
          <a:xfrm>
            <a:off x="9601463" y="3019375"/>
            <a:ext cx="606135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6B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911298B-E49D-4EEB-8ADC-743E17D11423}"/>
              </a:ext>
            </a:extLst>
          </p:cNvPr>
          <p:cNvSpPr txBox="1"/>
          <p:nvPr/>
        </p:nvSpPr>
        <p:spPr>
          <a:xfrm>
            <a:off x="9627270" y="4352340"/>
            <a:ext cx="606511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5B+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7DD6DE7-C483-4817-9027-D84398FA282B}"/>
              </a:ext>
            </a:extLst>
          </p:cNvPr>
          <p:cNvSpPr txBox="1"/>
          <p:nvPr/>
        </p:nvSpPr>
        <p:spPr>
          <a:xfrm>
            <a:off x="11054928" y="4403521"/>
            <a:ext cx="54147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5B+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B5BD08E-165F-46E3-96BD-2B300479C911}"/>
              </a:ext>
            </a:extLst>
          </p:cNvPr>
          <p:cNvSpPr txBox="1"/>
          <p:nvPr/>
        </p:nvSpPr>
        <p:spPr>
          <a:xfrm>
            <a:off x="11018796" y="3045807"/>
            <a:ext cx="57341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6A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F7DFB900-F510-482D-9BE8-5375DD609924}"/>
              </a:ext>
            </a:extLst>
          </p:cNvPr>
          <p:cNvSpPr txBox="1"/>
          <p:nvPr/>
        </p:nvSpPr>
        <p:spPr>
          <a:xfrm>
            <a:off x="11066821" y="5595606"/>
            <a:ext cx="565638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95646C9-952C-4BDE-B74D-15342C7B41EF}"/>
              </a:ext>
            </a:extLst>
          </p:cNvPr>
          <p:cNvSpPr txBox="1"/>
          <p:nvPr/>
        </p:nvSpPr>
        <p:spPr>
          <a:xfrm>
            <a:off x="11006480" y="3500589"/>
            <a:ext cx="62703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6B+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1871CC6F-E3E0-470B-8F41-C7138C4F30BC}"/>
              </a:ext>
            </a:extLst>
          </p:cNvPr>
          <p:cNvSpPr txBox="1"/>
          <p:nvPr/>
        </p:nvSpPr>
        <p:spPr>
          <a:xfrm>
            <a:off x="11019373" y="4948473"/>
            <a:ext cx="565638" cy="369332"/>
          </a:xfrm>
          <a:prstGeom prst="rect">
            <a:avLst/>
          </a:prstGeom>
          <a:solidFill>
            <a:srgbClr val="BA43B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5B</a:t>
            </a:r>
          </a:p>
        </p:txBody>
      </p:sp>
    </p:spTree>
    <p:extLst>
      <p:ext uri="{BB962C8B-B14F-4D97-AF65-F5344CB8AC3E}">
        <p14:creationId xmlns:p14="http://schemas.microsoft.com/office/powerpoint/2010/main" val="291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67</Words>
  <Application>Microsoft Office PowerPoint</Application>
  <PresentationFormat>Grand écran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PSA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HANBABA</dc:creator>
  <cp:lastModifiedBy>SEBASTIEN HANBABA</cp:lastModifiedBy>
  <cp:revision>25</cp:revision>
  <cp:lastPrinted>2021-10-14T20:52:16Z</cp:lastPrinted>
  <dcterms:created xsi:type="dcterms:W3CDTF">2021-10-14T19:53:50Z</dcterms:created>
  <dcterms:modified xsi:type="dcterms:W3CDTF">2022-09-29T09:50:19Z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d53d93-3f4c-4b90-b511-bd6bdbb4fba9_Enabled">
    <vt:lpwstr>true</vt:lpwstr>
  </property>
  <property fmtid="{D5CDD505-2E9C-101B-9397-08002B2CF9AE}" pid="3" name="MSIP_Label_2fd53d93-3f4c-4b90-b511-bd6bdbb4fba9_SetDate">
    <vt:lpwstr>2021-10-14T19:53:50Z</vt:lpwstr>
  </property>
  <property fmtid="{D5CDD505-2E9C-101B-9397-08002B2CF9AE}" pid="4" name="MSIP_Label_2fd53d93-3f4c-4b90-b511-bd6bdbb4fba9_Method">
    <vt:lpwstr>Standard</vt:lpwstr>
  </property>
  <property fmtid="{D5CDD505-2E9C-101B-9397-08002B2CF9AE}" pid="5" name="MSIP_Label_2fd53d93-3f4c-4b90-b511-bd6bdbb4fba9_Name">
    <vt:lpwstr>2fd53d93-3f4c-4b90-b511-bd6bdbb4fba9</vt:lpwstr>
  </property>
  <property fmtid="{D5CDD505-2E9C-101B-9397-08002B2CF9AE}" pid="6" name="MSIP_Label_2fd53d93-3f4c-4b90-b511-bd6bdbb4fba9_SiteId">
    <vt:lpwstr>d852d5cd-724c-4128-8812-ffa5db3f8507</vt:lpwstr>
  </property>
  <property fmtid="{D5CDD505-2E9C-101B-9397-08002B2CF9AE}" pid="7" name="MSIP_Label_2fd53d93-3f4c-4b90-b511-bd6bdbb4fba9_ActionId">
    <vt:lpwstr>6caa009c-352f-44cf-b4f6-90c227d141dd</vt:lpwstr>
  </property>
  <property fmtid="{D5CDD505-2E9C-101B-9397-08002B2CF9AE}" pid="8" name="MSIP_Label_2fd53d93-3f4c-4b90-b511-bd6bdbb4fba9_ContentBits">
    <vt:lpwstr>0</vt:lpwstr>
  </property>
</Properties>
</file>