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vérités 6 sur les web 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vérités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645"/>
            <a:ext cx="8596668" cy="478271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fr-FR" dirty="0"/>
              <a:t>Vous avez toujours besoins d’API de Web Services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Vous aurez toujours des demandes pour des nouveaux Web Services</a:t>
            </a:r>
          </a:p>
          <a:p>
            <a:pPr>
              <a:buFont typeface="+mj-lt"/>
              <a:buAutoNum type="arabicPeriod"/>
            </a:pPr>
            <a:r>
              <a:rPr lang="fr-FR" dirty="0"/>
              <a:t>Toute API à besoin d’une documentation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Un WSDL n’est pas une documentation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La documentation doit représenter fidèlement les Web Services exposés</a:t>
            </a:r>
          </a:p>
          <a:p>
            <a:pPr>
              <a:buFont typeface="+mj-lt"/>
              <a:buAutoNum type="arabicPeriod"/>
            </a:pPr>
            <a:r>
              <a:rPr lang="fr-FR" dirty="0"/>
              <a:t>Les traitements nécessaires à l’exposition d’une fonction comme Web Service doivent être moins couteux en traitements que la fonction elle-même</a:t>
            </a:r>
          </a:p>
          <a:p>
            <a:pPr>
              <a:buFont typeface="+mj-lt"/>
              <a:buAutoNum type="arabicPeriod"/>
            </a:pPr>
            <a:r>
              <a:rPr lang="fr-FR" dirty="0"/>
              <a:t>On peut toujours exposer plusieurs fonctions sous un seul Web Service, mais ce n’est jamais une bonne idée</a:t>
            </a:r>
          </a:p>
          <a:p>
            <a:pPr>
              <a:buFont typeface="+mj-lt"/>
              <a:buAutoNum type="arabicPeriod"/>
            </a:pPr>
            <a:r>
              <a:rPr lang="fr-FR" dirty="0"/>
              <a:t>Un Web Service doit toujours retourner une réponse qui atteste de la réalisation de la fonction exécuter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Si une erreur se produit, la réponse doit expliquer pourquoi</a:t>
            </a:r>
          </a:p>
          <a:p>
            <a:pPr>
              <a:buFont typeface="+mj-lt"/>
              <a:buAutoNum type="arabicPeriod"/>
            </a:pPr>
            <a:r>
              <a:rPr lang="fr-FR" dirty="0"/>
              <a:t>Si un utilisateur de votre API peut vous faire des retours sur celle-ci, il demandera toujours des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940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4120</TotalTime>
  <Words>143</Words>
  <Application>Microsoft Macintosh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Les vérités 6 sur les web services</vt:lpstr>
      <vt:lpstr>Les vérités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36</cp:revision>
  <dcterms:created xsi:type="dcterms:W3CDTF">2021-12-04T11:56:46Z</dcterms:created>
  <dcterms:modified xsi:type="dcterms:W3CDTF">2022-01-07T11:34:27Z</dcterms:modified>
</cp:coreProperties>
</file>