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8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0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9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46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3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6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7A91E-748B-E449-9F43-17EB4371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731C0A-E9CA-9542-AE5E-450FD212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Merle</a:t>
            </a:r>
          </a:p>
          <a:p>
            <a:r>
              <a:rPr lang="fr-FR" dirty="0" err="1"/>
              <a:t>frederic.merle@ynov.com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6D17D-CFEA-484F-BB02-2FDC29BD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B4FEE-072E-BE4A-A3C5-282B6209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un système de base de données </a:t>
            </a:r>
            <a:r>
              <a:rPr lang="fr-FR" dirty="0" err="1"/>
              <a:t>RESTfull</a:t>
            </a:r>
            <a:r>
              <a:rPr lang="fr-FR" dirty="0"/>
              <a:t> en </a:t>
            </a:r>
            <a:r>
              <a:rPr lang="fr-FR" dirty="0" err="1"/>
              <a:t>Node.js</a:t>
            </a:r>
            <a:endParaRPr lang="fr-FR" dirty="0"/>
          </a:p>
          <a:p>
            <a:pPr lvl="1"/>
            <a:r>
              <a:rPr lang="fr-FR" dirty="0"/>
              <a:t>Toutes les interactions avec la base se font par des appels web service</a:t>
            </a:r>
          </a:p>
          <a:p>
            <a:r>
              <a:rPr lang="fr-FR" dirty="0"/>
              <a:t>Les bases de données sont In-Memory avec un stockage pérenne asynchrone</a:t>
            </a:r>
          </a:p>
          <a:p>
            <a:pPr lvl="1"/>
            <a:r>
              <a:rPr lang="fr-FR" dirty="0"/>
              <a:t>Les bases de données ne doivent pas être perdues si on les arrête</a:t>
            </a:r>
          </a:p>
          <a:p>
            <a:pPr lvl="1"/>
            <a:r>
              <a:rPr lang="fr-FR" dirty="0"/>
              <a:t>Il est tolérable d’avoir une perte de données limitée en cas de crash</a:t>
            </a:r>
          </a:p>
          <a:p>
            <a:r>
              <a:rPr lang="fr-FR" dirty="0"/>
              <a:t>Le système de base de données doit gérer</a:t>
            </a:r>
          </a:p>
          <a:p>
            <a:pPr lvl="1"/>
            <a:r>
              <a:rPr lang="fr-FR" dirty="0"/>
              <a:t>Plusieurs bases </a:t>
            </a:r>
          </a:p>
          <a:p>
            <a:pPr lvl="1"/>
            <a:r>
              <a:rPr lang="fr-FR" dirty="0"/>
              <a:t>Chaque base peut contenir plusieurs tables </a:t>
            </a:r>
          </a:p>
          <a:p>
            <a:pPr lvl="1"/>
            <a:r>
              <a:rPr lang="fr-FR" dirty="0"/>
              <a:t>Les données sont stockées dans les tables et doivent pouvoir être recherchées</a:t>
            </a:r>
          </a:p>
          <a:p>
            <a:r>
              <a:rPr lang="fr-FR" dirty="0"/>
              <a:t>Un site web doit être développé pour faciliter la navigation dans la base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27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6D17D-CFEA-484F-BB02-2FDC29BD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B4FEE-072E-BE4A-A3C5-282B6209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base de données doit être codée en </a:t>
            </a:r>
            <a:r>
              <a:rPr lang="fr-FR" dirty="0" err="1"/>
              <a:t>Node.js</a:t>
            </a:r>
            <a:endParaRPr lang="fr-FR" dirty="0"/>
          </a:p>
          <a:p>
            <a:pPr lvl="1"/>
            <a:r>
              <a:rPr lang="fr-FR" dirty="0"/>
              <a:t>Et seulement en </a:t>
            </a:r>
            <a:r>
              <a:rPr lang="fr-FR" dirty="0" err="1"/>
              <a:t>Node.js</a:t>
            </a:r>
            <a:r>
              <a:rPr lang="fr-FR" dirty="0"/>
              <a:t> !</a:t>
            </a:r>
          </a:p>
          <a:p>
            <a:pPr lvl="2"/>
            <a:r>
              <a:rPr lang="fr-FR" dirty="0"/>
              <a:t>Pas de </a:t>
            </a:r>
            <a:r>
              <a:rPr lang="fr-FR" dirty="0" err="1"/>
              <a:t>framework</a:t>
            </a:r>
            <a:r>
              <a:rPr lang="fr-FR" dirty="0"/>
              <a:t> ou de bibliothèque hors de cette de base de </a:t>
            </a:r>
            <a:r>
              <a:rPr lang="fr-FR" dirty="0" err="1"/>
              <a:t>Node.js</a:t>
            </a:r>
            <a:endParaRPr lang="fr-FR" dirty="0"/>
          </a:p>
          <a:p>
            <a:pPr lvl="2"/>
            <a:r>
              <a:rPr lang="fr-FR" dirty="0"/>
              <a:t>https://</a:t>
            </a:r>
            <a:r>
              <a:rPr lang="fr-FR" dirty="0" err="1"/>
              <a:t>nodejs.org</a:t>
            </a:r>
            <a:r>
              <a:rPr lang="fr-FR" dirty="0"/>
              <a:t>/</a:t>
            </a:r>
            <a:r>
              <a:rPr lang="fr-FR" dirty="0" err="1"/>
              <a:t>dist</a:t>
            </a:r>
            <a:r>
              <a:rPr lang="fr-FR" dirty="0"/>
              <a:t>/latest-v18.x/docs/api/</a:t>
            </a:r>
          </a:p>
          <a:p>
            <a:r>
              <a:rPr lang="fr-FR" dirty="0"/>
              <a:t>Les exemples d’appels aux web services doivent se faire en commandes </a:t>
            </a:r>
            <a:r>
              <a:rPr lang="fr-FR" dirty="0" err="1"/>
              <a:t>Curl</a:t>
            </a:r>
            <a:endParaRPr lang="fr-FR" dirty="0"/>
          </a:p>
          <a:p>
            <a:pPr lvl="1"/>
            <a:r>
              <a:rPr lang="fr-FR" dirty="0"/>
              <a:t>Rien n’empêche d’utiliser Postman pour les développements</a:t>
            </a:r>
          </a:p>
          <a:p>
            <a:r>
              <a:rPr lang="fr-FR" dirty="0"/>
              <a:t>Pas de contraintes pour l’interface web</a:t>
            </a:r>
          </a:p>
          <a:p>
            <a:pPr lvl="1"/>
            <a:r>
              <a:rPr lang="fr-FR" dirty="0"/>
              <a:t>Un deuxième serveur est nécessaire pour cette interface</a:t>
            </a:r>
          </a:p>
          <a:p>
            <a:pPr lvl="1"/>
            <a:r>
              <a:rPr lang="fr-FR" dirty="0"/>
              <a:t>Vous pouvez utiliser n’importe quel technologie pour ce serveur</a:t>
            </a:r>
          </a:p>
          <a:p>
            <a:pPr lvl="2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60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6D17D-CFEA-484F-BB02-2FDC29BD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productions attendues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B4FEE-072E-BE4A-A3C5-282B6209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se fait en groupes de 3 personnes</a:t>
            </a:r>
          </a:p>
          <a:p>
            <a:r>
              <a:rPr lang="fr-FR" dirty="0"/>
              <a:t>Chaque groupe doit développer</a:t>
            </a:r>
          </a:p>
          <a:p>
            <a:pPr lvl="1"/>
            <a:r>
              <a:rPr lang="fr-FR" dirty="0"/>
              <a:t>Le système de base de données en </a:t>
            </a:r>
            <a:r>
              <a:rPr lang="fr-FR" dirty="0" err="1"/>
              <a:t>Node.js</a:t>
            </a:r>
            <a:endParaRPr lang="fr-FR" dirty="0"/>
          </a:p>
          <a:p>
            <a:pPr lvl="1"/>
            <a:r>
              <a:rPr lang="fr-FR" dirty="0"/>
              <a:t>Un site web qui permet de naviguer dans les bases de données</a:t>
            </a:r>
          </a:p>
          <a:p>
            <a:r>
              <a:rPr lang="fr-FR" dirty="0"/>
              <a:t>Chaque groupe doit fournir</a:t>
            </a:r>
          </a:p>
          <a:p>
            <a:pPr lvl="1"/>
            <a:r>
              <a:rPr lang="fr-FR" dirty="0"/>
              <a:t>Une documentation complète de l’API du système de base de données</a:t>
            </a:r>
          </a:p>
          <a:p>
            <a:r>
              <a:rPr lang="fr-FR" dirty="0"/>
              <a:t>Chaque groupe doit présenter son projet</a:t>
            </a:r>
          </a:p>
          <a:p>
            <a:pPr lvl="1"/>
            <a:r>
              <a:rPr lang="fr-FR" dirty="0"/>
              <a:t>Une présentation du système et des choix architecturaux</a:t>
            </a:r>
          </a:p>
          <a:p>
            <a:pPr lvl="1"/>
            <a:r>
              <a:rPr lang="fr-FR" dirty="0"/>
              <a:t>Environ 30 min devant toute la classe</a:t>
            </a:r>
          </a:p>
        </p:txBody>
      </p:sp>
    </p:spTree>
    <p:extLst>
      <p:ext uri="{BB962C8B-B14F-4D97-AF65-F5344CB8AC3E}">
        <p14:creationId xmlns:p14="http://schemas.microsoft.com/office/powerpoint/2010/main" val="102110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6D17D-CFEA-484F-BB02-2FDC29BD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notation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B4FEE-072E-BE4A-A3C5-282B6209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 système de base de données doit être fonctionnel (stockage, récupération…)</a:t>
            </a:r>
          </a:p>
          <a:p>
            <a:pPr lvl="1"/>
            <a:r>
              <a:rPr lang="fr-FR" dirty="0"/>
              <a:t>Si ce n’est pas le cas, il n’y a rien a noter</a:t>
            </a:r>
          </a:p>
          <a:p>
            <a:r>
              <a:rPr lang="fr-FR" dirty="0"/>
              <a:t>Les performances de la base de </a:t>
            </a:r>
            <a:r>
              <a:rPr lang="fr-FR"/>
              <a:t>données (</a:t>
            </a:r>
            <a:r>
              <a:rPr lang="fr-FR" dirty="0"/>
              <a:t>respect du </a:t>
            </a:r>
            <a:r>
              <a:rPr lang="fr-FR" dirty="0" err="1"/>
              <a:t>RESTfull</a:t>
            </a:r>
            <a:r>
              <a:rPr lang="fr-FR" dirty="0"/>
              <a:t>, sécurité, fonctionnalités spécifiques… )</a:t>
            </a:r>
          </a:p>
          <a:p>
            <a:pPr lvl="1"/>
            <a:r>
              <a:rPr lang="fr-FR" dirty="0"/>
              <a:t>5 points</a:t>
            </a:r>
          </a:p>
          <a:p>
            <a:r>
              <a:rPr lang="fr-FR" dirty="0"/>
              <a:t>Le site web</a:t>
            </a:r>
          </a:p>
          <a:p>
            <a:pPr lvl="1"/>
            <a:r>
              <a:rPr lang="fr-FR" dirty="0"/>
              <a:t>5 points</a:t>
            </a:r>
          </a:p>
          <a:p>
            <a:r>
              <a:rPr lang="fr-FR" dirty="0"/>
              <a:t>La documentation de l’API</a:t>
            </a:r>
          </a:p>
          <a:p>
            <a:pPr lvl="1"/>
            <a:r>
              <a:rPr lang="fr-FR" dirty="0"/>
              <a:t>5 points</a:t>
            </a:r>
          </a:p>
          <a:p>
            <a:r>
              <a:rPr lang="fr-FR" dirty="0"/>
              <a:t>La présentation </a:t>
            </a:r>
          </a:p>
          <a:p>
            <a:pPr lvl="1"/>
            <a:r>
              <a:rPr lang="fr-FR" dirty="0"/>
              <a:t>5 points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9642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{3410A082-BCD8-0740-BC13-9F2B9AD7FB50}tf10001060</Template>
  <TotalTime>2171</TotalTime>
  <Words>348</Words>
  <Application>Microsoft Macintosh PowerPoint</Application>
  <PresentationFormat>Grand écran</PresentationFormat>
  <Paragraphs>45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Le Projet</vt:lpstr>
      <vt:lpstr>Objectif du projet</vt:lpstr>
      <vt:lpstr>Les contraintes</vt:lpstr>
      <vt:lpstr>Les productions attendues</vt:lpstr>
      <vt:lpstr>La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Web Services</dc:title>
  <dc:creator>frédéric merle</dc:creator>
  <cp:lastModifiedBy>frédéric merle</cp:lastModifiedBy>
  <cp:revision>15</cp:revision>
  <dcterms:created xsi:type="dcterms:W3CDTF">2021-12-04T11:56:46Z</dcterms:created>
  <dcterms:modified xsi:type="dcterms:W3CDTF">2022-12-08T14:39:36Z</dcterms:modified>
</cp:coreProperties>
</file>