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7" r:id="rId11"/>
    <p:sldId id="266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D0ACB-4533-6508-A039-C1681AC2BD97}" v="199" dt="2023-02-26T15:33:54.424"/>
    <p1510:client id="{57E6B6E8-2823-94B7-6DA0-1BD03F175F04}" v="82" dt="2023-02-26T15:34:25.337"/>
    <p1510:client id="{6C9CA3D2-4986-04ED-10C3-541CC2F590B2}" v="377" dt="2023-02-25T15:55:02.825"/>
    <p1510:client id="{7093A7DC-65E5-FE21-5ECD-18D9E8A17B15}" v="6" dt="2023-02-24T14:09:08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7A0A9-A4D1-458A-9C39-1D221F76DE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0445A-3E70-4BEE-9EAB-6E240375DA2B}">
      <dgm:prSet/>
      <dgm:spPr/>
      <dgm:t>
        <a:bodyPr/>
        <a:lstStyle/>
        <a:p>
          <a:r>
            <a:rPr lang="fr-FR">
              <a:latin typeface="Avenir Next LT Pro"/>
            </a:rPr>
            <a:t>Problématique</a:t>
          </a:r>
          <a:endParaRPr lang="en-US">
            <a:latin typeface="Avenir Next LT Pro"/>
          </a:endParaRPr>
        </a:p>
      </dgm:t>
    </dgm:pt>
    <dgm:pt modelId="{D38C8DCC-F8A7-4701-8A8E-281F1453C992}" type="parTrans" cxnId="{70672078-9695-4A42-8401-19A0BB1EF5DD}">
      <dgm:prSet/>
      <dgm:spPr/>
      <dgm:t>
        <a:bodyPr/>
        <a:lstStyle/>
        <a:p>
          <a:endParaRPr lang="en-US"/>
        </a:p>
      </dgm:t>
    </dgm:pt>
    <dgm:pt modelId="{1D9B3A31-4B53-4A0B-B542-C243B65FA8BD}" type="sibTrans" cxnId="{70672078-9695-4A42-8401-19A0BB1EF5DD}">
      <dgm:prSet/>
      <dgm:spPr/>
      <dgm:t>
        <a:bodyPr/>
        <a:lstStyle/>
        <a:p>
          <a:endParaRPr lang="en-US"/>
        </a:p>
      </dgm:t>
    </dgm:pt>
    <dgm:pt modelId="{F28C429B-B26B-48ED-B97B-B86BF504B072}">
      <dgm:prSet/>
      <dgm:spPr/>
      <dgm:t>
        <a:bodyPr/>
        <a:lstStyle/>
        <a:p>
          <a:r>
            <a:rPr lang="fr-FR">
              <a:latin typeface="Avenir Next LT Pro"/>
            </a:rPr>
            <a:t>Le projet</a:t>
          </a:r>
          <a:endParaRPr lang="en-US">
            <a:latin typeface="Avenir Next LT Pro"/>
          </a:endParaRPr>
        </a:p>
      </dgm:t>
    </dgm:pt>
    <dgm:pt modelId="{7982C14B-EBBE-4611-BE8D-205265DA55A7}" type="parTrans" cxnId="{1A7AC96B-6060-4227-8BCB-0A491731DCC9}">
      <dgm:prSet/>
      <dgm:spPr/>
      <dgm:t>
        <a:bodyPr/>
        <a:lstStyle/>
        <a:p>
          <a:endParaRPr lang="en-US"/>
        </a:p>
      </dgm:t>
    </dgm:pt>
    <dgm:pt modelId="{F19F5606-7ED8-4161-ACD8-9AAB641CD87D}" type="sibTrans" cxnId="{1A7AC96B-6060-4227-8BCB-0A491731DCC9}">
      <dgm:prSet/>
      <dgm:spPr/>
      <dgm:t>
        <a:bodyPr/>
        <a:lstStyle/>
        <a:p>
          <a:endParaRPr lang="en-US"/>
        </a:p>
      </dgm:t>
    </dgm:pt>
    <dgm:pt modelId="{1AA75AF3-73B4-41F2-8D18-CECA38DE478F}">
      <dgm:prSet/>
      <dgm:spPr/>
      <dgm:t>
        <a:bodyPr/>
        <a:lstStyle/>
        <a:p>
          <a:r>
            <a:rPr lang="fr-FR">
              <a:latin typeface="Avenir Next LT Pro"/>
            </a:rPr>
            <a:t>Les coûts</a:t>
          </a:r>
          <a:endParaRPr lang="en-US">
            <a:latin typeface="Avenir Next LT Pro"/>
          </a:endParaRPr>
        </a:p>
      </dgm:t>
    </dgm:pt>
    <dgm:pt modelId="{1B572D02-ABBA-4675-986F-26D24FE43CC1}" type="parTrans" cxnId="{24A53276-C244-42AF-8E92-BC8FCA3D0BE3}">
      <dgm:prSet/>
      <dgm:spPr/>
      <dgm:t>
        <a:bodyPr/>
        <a:lstStyle/>
        <a:p>
          <a:endParaRPr lang="en-US"/>
        </a:p>
      </dgm:t>
    </dgm:pt>
    <dgm:pt modelId="{534A6190-7A38-46E7-891B-70D1581600FC}" type="sibTrans" cxnId="{24A53276-C244-42AF-8E92-BC8FCA3D0BE3}">
      <dgm:prSet/>
      <dgm:spPr/>
      <dgm:t>
        <a:bodyPr/>
        <a:lstStyle/>
        <a:p>
          <a:endParaRPr lang="en-US"/>
        </a:p>
      </dgm:t>
    </dgm:pt>
    <dgm:pt modelId="{F49B009F-1CCF-413B-9033-C063D63EF52C}">
      <dgm:prSet/>
      <dgm:spPr/>
      <dgm:t>
        <a:bodyPr/>
        <a:lstStyle/>
        <a:p>
          <a:r>
            <a:rPr lang="fr-FR">
              <a:latin typeface="Avenir Next LT Pro"/>
            </a:rPr>
            <a:t>La sécurité</a:t>
          </a:r>
          <a:endParaRPr lang="en-US">
            <a:latin typeface="Avenir Next LT Pro"/>
          </a:endParaRPr>
        </a:p>
      </dgm:t>
    </dgm:pt>
    <dgm:pt modelId="{F44AB13A-2D05-4D5A-B6C0-9C1A10093884}" type="parTrans" cxnId="{6CCF3D06-6A39-42B5-96D5-A3CFC7757BDA}">
      <dgm:prSet/>
      <dgm:spPr/>
      <dgm:t>
        <a:bodyPr/>
        <a:lstStyle/>
        <a:p>
          <a:endParaRPr lang="en-US"/>
        </a:p>
      </dgm:t>
    </dgm:pt>
    <dgm:pt modelId="{BB7369CC-3A4F-4F01-AF44-92682549E028}" type="sibTrans" cxnId="{6CCF3D06-6A39-42B5-96D5-A3CFC7757BDA}">
      <dgm:prSet/>
      <dgm:spPr/>
      <dgm:t>
        <a:bodyPr/>
        <a:lstStyle/>
        <a:p>
          <a:endParaRPr lang="en-US"/>
        </a:p>
      </dgm:t>
    </dgm:pt>
    <dgm:pt modelId="{30B48B05-F8FD-4805-8B0A-0258CA91340F}">
      <dgm:prSet/>
      <dgm:spPr/>
      <dgm:t>
        <a:bodyPr/>
        <a:lstStyle/>
        <a:p>
          <a:r>
            <a:rPr lang="fr-FR">
              <a:latin typeface="Avenir Next LT Pro"/>
            </a:rPr>
            <a:t>Plan d'action</a:t>
          </a:r>
          <a:endParaRPr lang="en-US">
            <a:latin typeface="Avenir Next LT Pro"/>
          </a:endParaRPr>
        </a:p>
      </dgm:t>
    </dgm:pt>
    <dgm:pt modelId="{69EF90C6-5967-4BE1-AE89-6D236DACB6E6}" type="parTrans" cxnId="{6C4B4252-6457-4F6D-BAEA-ADB88B0FF915}">
      <dgm:prSet/>
      <dgm:spPr/>
      <dgm:t>
        <a:bodyPr/>
        <a:lstStyle/>
        <a:p>
          <a:endParaRPr lang="en-US"/>
        </a:p>
      </dgm:t>
    </dgm:pt>
    <dgm:pt modelId="{168E81F7-5306-4BDA-AACA-14436F800F26}" type="sibTrans" cxnId="{6C4B4252-6457-4F6D-BAEA-ADB88B0FF915}">
      <dgm:prSet/>
      <dgm:spPr/>
      <dgm:t>
        <a:bodyPr/>
        <a:lstStyle/>
        <a:p>
          <a:endParaRPr lang="en-US"/>
        </a:p>
      </dgm:t>
    </dgm:pt>
    <dgm:pt modelId="{E01E1914-BC3F-40CF-8D3E-CCC4586CD096}">
      <dgm:prSet phldr="0"/>
      <dgm:spPr/>
      <dgm:t>
        <a:bodyPr/>
        <a:lstStyle/>
        <a:p>
          <a:r>
            <a:rPr lang="fr-FR" b="0" i="0">
              <a:latin typeface="Avenir Next LT Pro"/>
            </a:rPr>
            <a:t>Évolution</a:t>
          </a:r>
        </a:p>
      </dgm:t>
    </dgm:pt>
    <dgm:pt modelId="{7EF5699D-9729-4AC2-8817-26C32F1D3F9B}" type="parTrans" cxnId="{C62BBC16-0091-4F11-9B4E-15A906C2E15F}">
      <dgm:prSet/>
      <dgm:spPr/>
    </dgm:pt>
    <dgm:pt modelId="{2F12709A-3129-4FD6-9CCA-C66F142DE12F}" type="sibTrans" cxnId="{C62BBC16-0091-4F11-9B4E-15A906C2E15F}">
      <dgm:prSet/>
      <dgm:spPr/>
    </dgm:pt>
    <dgm:pt modelId="{D5436E96-D16E-4FC4-988B-303362F761D7}" type="pres">
      <dgm:prSet presAssocID="{D227A0A9-A4D1-458A-9C39-1D221F76DE1D}" presName="linear" presStyleCnt="0">
        <dgm:presLayoutVars>
          <dgm:animLvl val="lvl"/>
          <dgm:resizeHandles val="exact"/>
        </dgm:presLayoutVars>
      </dgm:prSet>
      <dgm:spPr/>
    </dgm:pt>
    <dgm:pt modelId="{690EE045-C7FD-4487-9A53-6C2BBC3D85C0}" type="pres">
      <dgm:prSet presAssocID="{F620445A-3E70-4BEE-9EAB-6E240375DA2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DDB766B-42F7-49D7-B52E-37A7CA6C7368}" type="pres">
      <dgm:prSet presAssocID="{1D9B3A31-4B53-4A0B-B542-C243B65FA8BD}" presName="spacer" presStyleCnt="0"/>
      <dgm:spPr/>
    </dgm:pt>
    <dgm:pt modelId="{87B2D5C5-9606-4331-A941-76033F43B581}" type="pres">
      <dgm:prSet presAssocID="{F28C429B-B26B-48ED-B97B-B86BF504B07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52B2945-C0E1-4EE5-BC8D-B97A36E0948D}" type="pres">
      <dgm:prSet presAssocID="{F19F5606-7ED8-4161-ACD8-9AAB641CD87D}" presName="spacer" presStyleCnt="0"/>
      <dgm:spPr/>
    </dgm:pt>
    <dgm:pt modelId="{C8C1F4B3-F5DB-4356-9ADE-345206ABF84B}" type="pres">
      <dgm:prSet presAssocID="{1AA75AF3-73B4-41F2-8D18-CECA38DE47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A157E1F-C53E-4424-B6B4-0DF6F6860FCD}" type="pres">
      <dgm:prSet presAssocID="{534A6190-7A38-46E7-891B-70D1581600FC}" presName="spacer" presStyleCnt="0"/>
      <dgm:spPr/>
    </dgm:pt>
    <dgm:pt modelId="{84C1ECCD-F114-4346-B4B6-24915CCC30B6}" type="pres">
      <dgm:prSet presAssocID="{F49B009F-1CCF-413B-9033-C063D63EF52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23EED62-B0A3-421C-8767-16945624306E}" type="pres">
      <dgm:prSet presAssocID="{BB7369CC-3A4F-4F01-AF44-92682549E028}" presName="spacer" presStyleCnt="0"/>
      <dgm:spPr/>
    </dgm:pt>
    <dgm:pt modelId="{971C6F5F-889C-43B4-A2BC-4FC3B5DADC79}" type="pres">
      <dgm:prSet presAssocID="{30B48B05-F8FD-4805-8B0A-0258CA91340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AE367E8-D837-4EA6-A2ED-30180DF1DFED}" type="pres">
      <dgm:prSet presAssocID="{168E81F7-5306-4BDA-AACA-14436F800F26}" presName="spacer" presStyleCnt="0"/>
      <dgm:spPr/>
    </dgm:pt>
    <dgm:pt modelId="{647A3834-BC7D-446C-B8AC-2BF854B7AA47}" type="pres">
      <dgm:prSet presAssocID="{E01E1914-BC3F-40CF-8D3E-CCC4586CD09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CCF3D06-6A39-42B5-96D5-A3CFC7757BDA}" srcId="{D227A0A9-A4D1-458A-9C39-1D221F76DE1D}" destId="{F49B009F-1CCF-413B-9033-C063D63EF52C}" srcOrd="3" destOrd="0" parTransId="{F44AB13A-2D05-4D5A-B6C0-9C1A10093884}" sibTransId="{BB7369CC-3A4F-4F01-AF44-92682549E028}"/>
    <dgm:cxn modelId="{D6EDDC0E-042C-44A2-B95B-84EAB2117AAC}" type="presOf" srcId="{D227A0A9-A4D1-458A-9C39-1D221F76DE1D}" destId="{D5436E96-D16E-4FC4-988B-303362F761D7}" srcOrd="0" destOrd="0" presId="urn:microsoft.com/office/officeart/2005/8/layout/vList2"/>
    <dgm:cxn modelId="{C62BBC16-0091-4F11-9B4E-15A906C2E15F}" srcId="{D227A0A9-A4D1-458A-9C39-1D221F76DE1D}" destId="{E01E1914-BC3F-40CF-8D3E-CCC4586CD096}" srcOrd="5" destOrd="0" parTransId="{7EF5699D-9729-4AC2-8817-26C32F1D3F9B}" sibTransId="{2F12709A-3129-4FD6-9CCA-C66F142DE12F}"/>
    <dgm:cxn modelId="{0139E12A-B85E-41DE-A0A1-E3B4B4CF16A4}" type="presOf" srcId="{30B48B05-F8FD-4805-8B0A-0258CA91340F}" destId="{971C6F5F-889C-43B4-A2BC-4FC3B5DADC79}" srcOrd="0" destOrd="0" presId="urn:microsoft.com/office/officeart/2005/8/layout/vList2"/>
    <dgm:cxn modelId="{12F23860-24F8-4C8D-BD37-BD7314FD4E6C}" type="presOf" srcId="{F49B009F-1CCF-413B-9033-C063D63EF52C}" destId="{84C1ECCD-F114-4346-B4B6-24915CCC30B6}" srcOrd="0" destOrd="0" presId="urn:microsoft.com/office/officeart/2005/8/layout/vList2"/>
    <dgm:cxn modelId="{85222A44-E65A-4714-9424-8B0E0E36307B}" type="presOf" srcId="{E01E1914-BC3F-40CF-8D3E-CCC4586CD096}" destId="{647A3834-BC7D-446C-B8AC-2BF854B7AA47}" srcOrd="0" destOrd="0" presId="urn:microsoft.com/office/officeart/2005/8/layout/vList2"/>
    <dgm:cxn modelId="{1A7AC96B-6060-4227-8BCB-0A491731DCC9}" srcId="{D227A0A9-A4D1-458A-9C39-1D221F76DE1D}" destId="{F28C429B-B26B-48ED-B97B-B86BF504B072}" srcOrd="1" destOrd="0" parTransId="{7982C14B-EBBE-4611-BE8D-205265DA55A7}" sibTransId="{F19F5606-7ED8-4161-ACD8-9AAB641CD87D}"/>
    <dgm:cxn modelId="{73CF256E-9C03-4CA5-A5D0-E1358B83F853}" type="presOf" srcId="{F620445A-3E70-4BEE-9EAB-6E240375DA2B}" destId="{690EE045-C7FD-4487-9A53-6C2BBC3D85C0}" srcOrd="0" destOrd="0" presId="urn:microsoft.com/office/officeart/2005/8/layout/vList2"/>
    <dgm:cxn modelId="{6C4B4252-6457-4F6D-BAEA-ADB88B0FF915}" srcId="{D227A0A9-A4D1-458A-9C39-1D221F76DE1D}" destId="{30B48B05-F8FD-4805-8B0A-0258CA91340F}" srcOrd="4" destOrd="0" parTransId="{69EF90C6-5967-4BE1-AE89-6D236DACB6E6}" sibTransId="{168E81F7-5306-4BDA-AACA-14436F800F26}"/>
    <dgm:cxn modelId="{899DDA53-12F8-4B11-9F0D-DDE49C7B47AC}" type="presOf" srcId="{1AA75AF3-73B4-41F2-8D18-CECA38DE478F}" destId="{C8C1F4B3-F5DB-4356-9ADE-345206ABF84B}" srcOrd="0" destOrd="0" presId="urn:microsoft.com/office/officeart/2005/8/layout/vList2"/>
    <dgm:cxn modelId="{24A53276-C244-42AF-8E92-BC8FCA3D0BE3}" srcId="{D227A0A9-A4D1-458A-9C39-1D221F76DE1D}" destId="{1AA75AF3-73B4-41F2-8D18-CECA38DE478F}" srcOrd="2" destOrd="0" parTransId="{1B572D02-ABBA-4675-986F-26D24FE43CC1}" sibTransId="{534A6190-7A38-46E7-891B-70D1581600FC}"/>
    <dgm:cxn modelId="{70672078-9695-4A42-8401-19A0BB1EF5DD}" srcId="{D227A0A9-A4D1-458A-9C39-1D221F76DE1D}" destId="{F620445A-3E70-4BEE-9EAB-6E240375DA2B}" srcOrd="0" destOrd="0" parTransId="{D38C8DCC-F8A7-4701-8A8E-281F1453C992}" sibTransId="{1D9B3A31-4B53-4A0B-B542-C243B65FA8BD}"/>
    <dgm:cxn modelId="{C85488AE-B1F3-4544-98EE-E6A95C5249E8}" type="presOf" srcId="{F28C429B-B26B-48ED-B97B-B86BF504B072}" destId="{87B2D5C5-9606-4331-A941-76033F43B581}" srcOrd="0" destOrd="0" presId="urn:microsoft.com/office/officeart/2005/8/layout/vList2"/>
    <dgm:cxn modelId="{CE9B5598-B655-47E7-AA7A-D29A6C954940}" type="presParOf" srcId="{D5436E96-D16E-4FC4-988B-303362F761D7}" destId="{690EE045-C7FD-4487-9A53-6C2BBC3D85C0}" srcOrd="0" destOrd="0" presId="urn:microsoft.com/office/officeart/2005/8/layout/vList2"/>
    <dgm:cxn modelId="{27C7C205-F2FE-46AE-B4E8-95CD8E1AABA3}" type="presParOf" srcId="{D5436E96-D16E-4FC4-988B-303362F761D7}" destId="{BDDB766B-42F7-49D7-B52E-37A7CA6C7368}" srcOrd="1" destOrd="0" presId="urn:microsoft.com/office/officeart/2005/8/layout/vList2"/>
    <dgm:cxn modelId="{3BD9C771-D936-47B5-A197-C61B2D342798}" type="presParOf" srcId="{D5436E96-D16E-4FC4-988B-303362F761D7}" destId="{87B2D5C5-9606-4331-A941-76033F43B581}" srcOrd="2" destOrd="0" presId="urn:microsoft.com/office/officeart/2005/8/layout/vList2"/>
    <dgm:cxn modelId="{F2A75060-3C87-4853-904A-887B85CE220A}" type="presParOf" srcId="{D5436E96-D16E-4FC4-988B-303362F761D7}" destId="{552B2945-C0E1-4EE5-BC8D-B97A36E0948D}" srcOrd="3" destOrd="0" presId="urn:microsoft.com/office/officeart/2005/8/layout/vList2"/>
    <dgm:cxn modelId="{D3C94ACB-FD3F-4ED7-9D5E-DA11F62886F0}" type="presParOf" srcId="{D5436E96-D16E-4FC4-988B-303362F761D7}" destId="{C8C1F4B3-F5DB-4356-9ADE-345206ABF84B}" srcOrd="4" destOrd="0" presId="urn:microsoft.com/office/officeart/2005/8/layout/vList2"/>
    <dgm:cxn modelId="{AD401000-FECB-46CD-AB88-91B3E0B54470}" type="presParOf" srcId="{D5436E96-D16E-4FC4-988B-303362F761D7}" destId="{4A157E1F-C53E-4424-B6B4-0DF6F6860FCD}" srcOrd="5" destOrd="0" presId="urn:microsoft.com/office/officeart/2005/8/layout/vList2"/>
    <dgm:cxn modelId="{C941B5F7-0464-4AF4-962C-2E5ED942B567}" type="presParOf" srcId="{D5436E96-D16E-4FC4-988B-303362F761D7}" destId="{84C1ECCD-F114-4346-B4B6-24915CCC30B6}" srcOrd="6" destOrd="0" presId="urn:microsoft.com/office/officeart/2005/8/layout/vList2"/>
    <dgm:cxn modelId="{BFD1B2AF-03AD-49BA-97F0-7622E82534D2}" type="presParOf" srcId="{D5436E96-D16E-4FC4-988B-303362F761D7}" destId="{023EED62-B0A3-421C-8767-16945624306E}" srcOrd="7" destOrd="0" presId="urn:microsoft.com/office/officeart/2005/8/layout/vList2"/>
    <dgm:cxn modelId="{978A59B0-8FFA-45A8-B4F8-1CFABA912BB9}" type="presParOf" srcId="{D5436E96-D16E-4FC4-988B-303362F761D7}" destId="{971C6F5F-889C-43B4-A2BC-4FC3B5DADC79}" srcOrd="8" destOrd="0" presId="urn:microsoft.com/office/officeart/2005/8/layout/vList2"/>
    <dgm:cxn modelId="{04D54234-F1B1-434A-BB98-1C45FCDCF3F0}" type="presParOf" srcId="{D5436E96-D16E-4FC4-988B-303362F761D7}" destId="{3AE367E8-D837-4EA6-A2ED-30180DF1DFED}" srcOrd="9" destOrd="0" presId="urn:microsoft.com/office/officeart/2005/8/layout/vList2"/>
    <dgm:cxn modelId="{9584DA16-35E1-4162-8F5E-A27317AC1623}" type="presParOf" srcId="{D5436E96-D16E-4FC4-988B-303362F761D7}" destId="{647A3834-BC7D-446C-B8AC-2BF854B7AA4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9D0F0-2F99-4957-B8A8-C3544F915AC5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E67A55-DA78-4B80-934F-9C9438214726}">
      <dgm:prSet/>
      <dgm:spPr/>
      <dgm:t>
        <a:bodyPr/>
        <a:lstStyle/>
        <a:p>
          <a:r>
            <a:rPr lang="fr-FR"/>
            <a:t>Privilégier solution gratuite et open source</a:t>
          </a:r>
          <a:endParaRPr lang="en-US"/>
        </a:p>
      </dgm:t>
    </dgm:pt>
    <dgm:pt modelId="{DC4BA62D-AE0D-4429-882F-B5CD722E3112}" type="parTrans" cxnId="{D75B2F66-B7ED-417C-921E-F09B6BD21832}">
      <dgm:prSet/>
      <dgm:spPr/>
      <dgm:t>
        <a:bodyPr/>
        <a:lstStyle/>
        <a:p>
          <a:endParaRPr lang="en-US"/>
        </a:p>
      </dgm:t>
    </dgm:pt>
    <dgm:pt modelId="{076065CE-31A5-4479-842D-5C609DF6D838}" type="sibTrans" cxnId="{D75B2F66-B7ED-417C-921E-F09B6BD21832}">
      <dgm:prSet/>
      <dgm:spPr/>
      <dgm:t>
        <a:bodyPr/>
        <a:lstStyle/>
        <a:p>
          <a:endParaRPr lang="en-US"/>
        </a:p>
      </dgm:t>
    </dgm:pt>
    <dgm:pt modelId="{4C959559-F69D-483B-8D10-C9D742908F87}">
      <dgm:prSet/>
      <dgm:spPr/>
      <dgm:t>
        <a:bodyPr/>
        <a:lstStyle/>
        <a:p>
          <a:r>
            <a:rPr lang="fr-FR"/>
            <a:t>Se former au déploiement </a:t>
          </a:r>
          <a:endParaRPr lang="en-US"/>
        </a:p>
      </dgm:t>
    </dgm:pt>
    <dgm:pt modelId="{DC5DCB3B-7D28-4B17-9FD1-10B20B0AF4AA}" type="parTrans" cxnId="{9CB86383-A69D-4E02-B2AA-43B603F632A0}">
      <dgm:prSet/>
      <dgm:spPr/>
      <dgm:t>
        <a:bodyPr/>
        <a:lstStyle/>
        <a:p>
          <a:endParaRPr lang="en-US"/>
        </a:p>
      </dgm:t>
    </dgm:pt>
    <dgm:pt modelId="{E950FE23-53F5-4897-9ADB-9FCE49D1B052}" type="sibTrans" cxnId="{9CB86383-A69D-4E02-B2AA-43B603F632A0}">
      <dgm:prSet/>
      <dgm:spPr/>
      <dgm:t>
        <a:bodyPr/>
        <a:lstStyle/>
        <a:p>
          <a:endParaRPr lang="en-US"/>
        </a:p>
      </dgm:t>
    </dgm:pt>
    <dgm:pt modelId="{9D46186F-217D-4BD1-A396-AFDB7253D940}" type="pres">
      <dgm:prSet presAssocID="{CF99D0F0-2F99-4957-B8A8-C3544F915A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EC2EA3-F6F4-49D3-89C0-6199DFA68E85}" type="pres">
      <dgm:prSet presAssocID="{63E67A55-DA78-4B80-934F-9C9438214726}" presName="hierRoot1" presStyleCnt="0"/>
      <dgm:spPr/>
    </dgm:pt>
    <dgm:pt modelId="{38190448-D770-4D4D-800D-8A5FE75FF86E}" type="pres">
      <dgm:prSet presAssocID="{63E67A55-DA78-4B80-934F-9C9438214726}" presName="composite" presStyleCnt="0"/>
      <dgm:spPr/>
    </dgm:pt>
    <dgm:pt modelId="{BCE93E42-5420-4408-B85B-36E2282CD069}" type="pres">
      <dgm:prSet presAssocID="{63E67A55-DA78-4B80-934F-9C9438214726}" presName="background" presStyleLbl="node0" presStyleIdx="0" presStyleCnt="2"/>
      <dgm:spPr/>
    </dgm:pt>
    <dgm:pt modelId="{983598E6-6501-4F13-86CB-4F937CE369B5}" type="pres">
      <dgm:prSet presAssocID="{63E67A55-DA78-4B80-934F-9C9438214726}" presName="text" presStyleLbl="fgAcc0" presStyleIdx="0" presStyleCnt="2">
        <dgm:presLayoutVars>
          <dgm:chPref val="3"/>
        </dgm:presLayoutVars>
      </dgm:prSet>
      <dgm:spPr/>
    </dgm:pt>
    <dgm:pt modelId="{1AA5E0CA-9C7C-47D6-A894-E8294609B40C}" type="pres">
      <dgm:prSet presAssocID="{63E67A55-DA78-4B80-934F-9C9438214726}" presName="hierChild2" presStyleCnt="0"/>
      <dgm:spPr/>
    </dgm:pt>
    <dgm:pt modelId="{B6E1559D-55AC-4339-A607-B7D703E16292}" type="pres">
      <dgm:prSet presAssocID="{4C959559-F69D-483B-8D10-C9D742908F87}" presName="hierRoot1" presStyleCnt="0"/>
      <dgm:spPr/>
    </dgm:pt>
    <dgm:pt modelId="{8246E685-285A-45E0-A406-AA83CF50B791}" type="pres">
      <dgm:prSet presAssocID="{4C959559-F69D-483B-8D10-C9D742908F87}" presName="composite" presStyleCnt="0"/>
      <dgm:spPr/>
    </dgm:pt>
    <dgm:pt modelId="{4657B55E-51B3-43BC-8651-5C0A89C9B191}" type="pres">
      <dgm:prSet presAssocID="{4C959559-F69D-483B-8D10-C9D742908F87}" presName="background" presStyleLbl="node0" presStyleIdx="1" presStyleCnt="2"/>
      <dgm:spPr/>
    </dgm:pt>
    <dgm:pt modelId="{DC857D0B-5132-48D2-954A-3FD205CC14AB}" type="pres">
      <dgm:prSet presAssocID="{4C959559-F69D-483B-8D10-C9D742908F87}" presName="text" presStyleLbl="fgAcc0" presStyleIdx="1" presStyleCnt="2">
        <dgm:presLayoutVars>
          <dgm:chPref val="3"/>
        </dgm:presLayoutVars>
      </dgm:prSet>
      <dgm:spPr/>
    </dgm:pt>
    <dgm:pt modelId="{8E85122F-9ABF-4C75-863E-54E1289C6C80}" type="pres">
      <dgm:prSet presAssocID="{4C959559-F69D-483B-8D10-C9D742908F87}" presName="hierChild2" presStyleCnt="0"/>
      <dgm:spPr/>
    </dgm:pt>
  </dgm:ptLst>
  <dgm:cxnLst>
    <dgm:cxn modelId="{D75B2F66-B7ED-417C-921E-F09B6BD21832}" srcId="{CF99D0F0-2F99-4957-B8A8-C3544F915AC5}" destId="{63E67A55-DA78-4B80-934F-9C9438214726}" srcOrd="0" destOrd="0" parTransId="{DC4BA62D-AE0D-4429-882F-B5CD722E3112}" sibTransId="{076065CE-31A5-4479-842D-5C609DF6D838}"/>
    <dgm:cxn modelId="{9CB86383-A69D-4E02-B2AA-43B603F632A0}" srcId="{CF99D0F0-2F99-4957-B8A8-C3544F915AC5}" destId="{4C959559-F69D-483B-8D10-C9D742908F87}" srcOrd="1" destOrd="0" parTransId="{DC5DCB3B-7D28-4B17-9FD1-10B20B0AF4AA}" sibTransId="{E950FE23-53F5-4897-9ADB-9FCE49D1B052}"/>
    <dgm:cxn modelId="{BFD87C91-2290-49AE-8366-AFCE62E58EDD}" type="presOf" srcId="{4C959559-F69D-483B-8D10-C9D742908F87}" destId="{DC857D0B-5132-48D2-954A-3FD205CC14AB}" srcOrd="0" destOrd="0" presId="urn:microsoft.com/office/officeart/2005/8/layout/hierarchy1"/>
    <dgm:cxn modelId="{AA79F1A6-A70D-40C2-A7D2-EBE0D8CAEC6D}" type="presOf" srcId="{63E67A55-DA78-4B80-934F-9C9438214726}" destId="{983598E6-6501-4F13-86CB-4F937CE369B5}" srcOrd="0" destOrd="0" presId="urn:microsoft.com/office/officeart/2005/8/layout/hierarchy1"/>
    <dgm:cxn modelId="{CC09FFD7-43D9-4CB8-87A4-54F8F3A5C0B7}" type="presOf" srcId="{CF99D0F0-2F99-4957-B8A8-C3544F915AC5}" destId="{9D46186F-217D-4BD1-A396-AFDB7253D940}" srcOrd="0" destOrd="0" presId="urn:microsoft.com/office/officeart/2005/8/layout/hierarchy1"/>
    <dgm:cxn modelId="{454CFCF0-C571-4A2F-8591-31B72C472042}" type="presParOf" srcId="{9D46186F-217D-4BD1-A396-AFDB7253D940}" destId="{F9EC2EA3-F6F4-49D3-89C0-6199DFA68E85}" srcOrd="0" destOrd="0" presId="urn:microsoft.com/office/officeart/2005/8/layout/hierarchy1"/>
    <dgm:cxn modelId="{7807731F-9879-4B50-B5D6-DF308E790508}" type="presParOf" srcId="{F9EC2EA3-F6F4-49D3-89C0-6199DFA68E85}" destId="{38190448-D770-4D4D-800D-8A5FE75FF86E}" srcOrd="0" destOrd="0" presId="urn:microsoft.com/office/officeart/2005/8/layout/hierarchy1"/>
    <dgm:cxn modelId="{767B0C06-5727-4DA5-8997-0573A4ADAFA7}" type="presParOf" srcId="{38190448-D770-4D4D-800D-8A5FE75FF86E}" destId="{BCE93E42-5420-4408-B85B-36E2282CD069}" srcOrd="0" destOrd="0" presId="urn:microsoft.com/office/officeart/2005/8/layout/hierarchy1"/>
    <dgm:cxn modelId="{3135DE17-D7C0-48F6-899C-D664FCFD241A}" type="presParOf" srcId="{38190448-D770-4D4D-800D-8A5FE75FF86E}" destId="{983598E6-6501-4F13-86CB-4F937CE369B5}" srcOrd="1" destOrd="0" presId="urn:microsoft.com/office/officeart/2005/8/layout/hierarchy1"/>
    <dgm:cxn modelId="{E70EE603-5F31-4CD5-BF76-F4338AC5D8B1}" type="presParOf" srcId="{F9EC2EA3-F6F4-49D3-89C0-6199DFA68E85}" destId="{1AA5E0CA-9C7C-47D6-A894-E8294609B40C}" srcOrd="1" destOrd="0" presId="urn:microsoft.com/office/officeart/2005/8/layout/hierarchy1"/>
    <dgm:cxn modelId="{2460117B-9CF7-4681-A15D-7F0ADA095029}" type="presParOf" srcId="{9D46186F-217D-4BD1-A396-AFDB7253D940}" destId="{B6E1559D-55AC-4339-A607-B7D703E16292}" srcOrd="1" destOrd="0" presId="urn:microsoft.com/office/officeart/2005/8/layout/hierarchy1"/>
    <dgm:cxn modelId="{9317F37D-DFA1-46C4-A542-F7B6E91F2D87}" type="presParOf" srcId="{B6E1559D-55AC-4339-A607-B7D703E16292}" destId="{8246E685-285A-45E0-A406-AA83CF50B791}" srcOrd="0" destOrd="0" presId="urn:microsoft.com/office/officeart/2005/8/layout/hierarchy1"/>
    <dgm:cxn modelId="{B9084CB4-ADAD-4609-B711-0EEB93FE7A5C}" type="presParOf" srcId="{8246E685-285A-45E0-A406-AA83CF50B791}" destId="{4657B55E-51B3-43BC-8651-5C0A89C9B191}" srcOrd="0" destOrd="0" presId="urn:microsoft.com/office/officeart/2005/8/layout/hierarchy1"/>
    <dgm:cxn modelId="{BDEFF0F7-9D4E-4C44-9517-2B417069BEEB}" type="presParOf" srcId="{8246E685-285A-45E0-A406-AA83CF50B791}" destId="{DC857D0B-5132-48D2-954A-3FD205CC14AB}" srcOrd="1" destOrd="0" presId="urn:microsoft.com/office/officeart/2005/8/layout/hierarchy1"/>
    <dgm:cxn modelId="{2E77318F-C624-42CC-AFE9-EA50A6E87856}" type="presParOf" srcId="{B6E1559D-55AC-4339-A607-B7D703E16292}" destId="{8E85122F-9ABF-4C75-863E-54E1289C6C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6733EF-E7AA-4311-AE5E-7D1D336A9C1A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4386F0-1C50-4877-81F9-D4DE6621A187}">
      <dgm:prSet/>
      <dgm:spPr/>
      <dgm:t>
        <a:bodyPr/>
        <a:lstStyle/>
        <a:p>
          <a:r>
            <a:rPr lang="fr-FR"/>
            <a:t>MongoDB (0.09$/h)</a:t>
          </a:r>
          <a:endParaRPr lang="en-US"/>
        </a:p>
      </dgm:t>
    </dgm:pt>
    <dgm:pt modelId="{397B5399-28AC-4F38-B334-1682680DE2B4}" type="parTrans" cxnId="{84074ED6-6A81-4482-AB80-B114E67E135F}">
      <dgm:prSet/>
      <dgm:spPr/>
      <dgm:t>
        <a:bodyPr/>
        <a:lstStyle/>
        <a:p>
          <a:endParaRPr lang="en-US"/>
        </a:p>
      </dgm:t>
    </dgm:pt>
    <dgm:pt modelId="{677C65B2-DB48-49D0-87FC-FCAB723F1AE2}" type="sibTrans" cxnId="{84074ED6-6A81-4482-AB80-B114E67E135F}">
      <dgm:prSet/>
      <dgm:spPr/>
      <dgm:t>
        <a:bodyPr/>
        <a:lstStyle/>
        <a:p>
          <a:endParaRPr lang="en-US"/>
        </a:p>
      </dgm:t>
    </dgm:pt>
    <dgm:pt modelId="{FF5A818C-FBA2-44DE-AE6E-FFD8E9ED7554}">
      <dgm:prSet/>
      <dgm:spPr/>
      <dgm:t>
        <a:bodyPr/>
        <a:lstStyle/>
        <a:p>
          <a:r>
            <a:rPr lang="fr-FR"/>
            <a:t>AWS 1$/million appel</a:t>
          </a:r>
          <a:endParaRPr lang="en-US"/>
        </a:p>
      </dgm:t>
    </dgm:pt>
    <dgm:pt modelId="{AEC3E9A5-61D4-4471-A509-D6F2B8AA138B}" type="parTrans" cxnId="{7BD53417-A4AD-4E61-8CE5-C212F689A9FE}">
      <dgm:prSet/>
      <dgm:spPr/>
      <dgm:t>
        <a:bodyPr/>
        <a:lstStyle/>
        <a:p>
          <a:endParaRPr lang="en-US"/>
        </a:p>
      </dgm:t>
    </dgm:pt>
    <dgm:pt modelId="{FDE99B95-0F95-459D-A407-83A899EA3ACC}" type="sibTrans" cxnId="{7BD53417-A4AD-4E61-8CE5-C212F689A9FE}">
      <dgm:prSet/>
      <dgm:spPr/>
      <dgm:t>
        <a:bodyPr/>
        <a:lstStyle/>
        <a:p>
          <a:endParaRPr lang="en-US"/>
        </a:p>
      </dgm:t>
    </dgm:pt>
    <dgm:pt modelId="{CE096766-679C-4CA8-9362-D8D13A32470D}">
      <dgm:prSet/>
      <dgm:spPr/>
      <dgm:t>
        <a:bodyPr/>
        <a:lstStyle/>
        <a:p>
          <a:r>
            <a:rPr lang="fr-FR"/>
            <a:t>Netlify</a:t>
          </a:r>
          <a:endParaRPr lang="en-US"/>
        </a:p>
      </dgm:t>
    </dgm:pt>
    <dgm:pt modelId="{35644509-95E1-49A2-86FA-877AE0BE44D8}" type="parTrans" cxnId="{8DBD989C-87A4-4893-9474-4EFFF2348885}">
      <dgm:prSet/>
      <dgm:spPr/>
      <dgm:t>
        <a:bodyPr/>
        <a:lstStyle/>
        <a:p>
          <a:endParaRPr lang="en-US"/>
        </a:p>
      </dgm:t>
    </dgm:pt>
    <dgm:pt modelId="{17D516C7-0AC6-474A-ABB6-F7CA9B93281A}" type="sibTrans" cxnId="{8DBD989C-87A4-4893-9474-4EFFF2348885}">
      <dgm:prSet/>
      <dgm:spPr/>
      <dgm:t>
        <a:bodyPr/>
        <a:lstStyle/>
        <a:p>
          <a:endParaRPr lang="en-US"/>
        </a:p>
      </dgm:t>
    </dgm:pt>
    <dgm:pt modelId="{9A75453A-EF8E-4D4D-A473-AEA5685392FE}" type="pres">
      <dgm:prSet presAssocID="{CB6733EF-E7AA-4311-AE5E-7D1D336A9C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D6F834-6920-4DBF-99B8-C40663674575}" type="pres">
      <dgm:prSet presAssocID="{3A4386F0-1C50-4877-81F9-D4DE6621A187}" presName="hierRoot1" presStyleCnt="0"/>
      <dgm:spPr/>
    </dgm:pt>
    <dgm:pt modelId="{E86E4B3A-C19F-406A-B2C5-8852A46123FA}" type="pres">
      <dgm:prSet presAssocID="{3A4386F0-1C50-4877-81F9-D4DE6621A187}" presName="composite" presStyleCnt="0"/>
      <dgm:spPr/>
    </dgm:pt>
    <dgm:pt modelId="{B719AA1E-6CA3-4F1A-80D6-950CFB110490}" type="pres">
      <dgm:prSet presAssocID="{3A4386F0-1C50-4877-81F9-D4DE6621A187}" presName="background" presStyleLbl="node0" presStyleIdx="0" presStyleCnt="3"/>
      <dgm:spPr/>
    </dgm:pt>
    <dgm:pt modelId="{F7057A48-79C8-4A7D-83EA-473E6562D0D2}" type="pres">
      <dgm:prSet presAssocID="{3A4386F0-1C50-4877-81F9-D4DE6621A187}" presName="text" presStyleLbl="fgAcc0" presStyleIdx="0" presStyleCnt="3">
        <dgm:presLayoutVars>
          <dgm:chPref val="3"/>
        </dgm:presLayoutVars>
      </dgm:prSet>
      <dgm:spPr/>
    </dgm:pt>
    <dgm:pt modelId="{C4C22C65-E206-4865-A424-20BBD0B77370}" type="pres">
      <dgm:prSet presAssocID="{3A4386F0-1C50-4877-81F9-D4DE6621A187}" presName="hierChild2" presStyleCnt="0"/>
      <dgm:spPr/>
    </dgm:pt>
    <dgm:pt modelId="{B7F96D35-FC4C-4E7E-85C9-4539E73BEAAC}" type="pres">
      <dgm:prSet presAssocID="{FF5A818C-FBA2-44DE-AE6E-FFD8E9ED7554}" presName="hierRoot1" presStyleCnt="0"/>
      <dgm:spPr/>
    </dgm:pt>
    <dgm:pt modelId="{9C63B3A5-4209-43DA-8A53-C4C235F8A387}" type="pres">
      <dgm:prSet presAssocID="{FF5A818C-FBA2-44DE-AE6E-FFD8E9ED7554}" presName="composite" presStyleCnt="0"/>
      <dgm:spPr/>
    </dgm:pt>
    <dgm:pt modelId="{81942D8D-9407-4123-BD58-1D773671E454}" type="pres">
      <dgm:prSet presAssocID="{FF5A818C-FBA2-44DE-AE6E-FFD8E9ED7554}" presName="background" presStyleLbl="node0" presStyleIdx="1" presStyleCnt="3"/>
      <dgm:spPr/>
    </dgm:pt>
    <dgm:pt modelId="{50060165-B29E-4D11-9475-75200B6AD026}" type="pres">
      <dgm:prSet presAssocID="{FF5A818C-FBA2-44DE-AE6E-FFD8E9ED7554}" presName="text" presStyleLbl="fgAcc0" presStyleIdx="1" presStyleCnt="3">
        <dgm:presLayoutVars>
          <dgm:chPref val="3"/>
        </dgm:presLayoutVars>
      </dgm:prSet>
      <dgm:spPr/>
    </dgm:pt>
    <dgm:pt modelId="{931A1085-DB3E-40F5-BDDF-0600D532B0B3}" type="pres">
      <dgm:prSet presAssocID="{FF5A818C-FBA2-44DE-AE6E-FFD8E9ED7554}" presName="hierChild2" presStyleCnt="0"/>
      <dgm:spPr/>
    </dgm:pt>
    <dgm:pt modelId="{4E003B0D-7E74-4298-BA97-090F0B5BFC62}" type="pres">
      <dgm:prSet presAssocID="{CE096766-679C-4CA8-9362-D8D13A32470D}" presName="hierRoot1" presStyleCnt="0"/>
      <dgm:spPr/>
    </dgm:pt>
    <dgm:pt modelId="{C166BDC7-3ADA-4916-8F9B-0CF6400864AC}" type="pres">
      <dgm:prSet presAssocID="{CE096766-679C-4CA8-9362-D8D13A32470D}" presName="composite" presStyleCnt="0"/>
      <dgm:spPr/>
    </dgm:pt>
    <dgm:pt modelId="{2B9626F6-36A1-438E-BF9D-33A33D97B10D}" type="pres">
      <dgm:prSet presAssocID="{CE096766-679C-4CA8-9362-D8D13A32470D}" presName="background" presStyleLbl="node0" presStyleIdx="2" presStyleCnt="3"/>
      <dgm:spPr/>
    </dgm:pt>
    <dgm:pt modelId="{F19BC338-B800-4D3F-A147-76B6A3C99A13}" type="pres">
      <dgm:prSet presAssocID="{CE096766-679C-4CA8-9362-D8D13A32470D}" presName="text" presStyleLbl="fgAcc0" presStyleIdx="2" presStyleCnt="3">
        <dgm:presLayoutVars>
          <dgm:chPref val="3"/>
        </dgm:presLayoutVars>
      </dgm:prSet>
      <dgm:spPr/>
    </dgm:pt>
    <dgm:pt modelId="{CFD84543-E4F5-4825-8763-5716C725B0C0}" type="pres">
      <dgm:prSet presAssocID="{CE096766-679C-4CA8-9362-D8D13A32470D}" presName="hierChild2" presStyleCnt="0"/>
      <dgm:spPr/>
    </dgm:pt>
  </dgm:ptLst>
  <dgm:cxnLst>
    <dgm:cxn modelId="{7BD53417-A4AD-4E61-8CE5-C212F689A9FE}" srcId="{CB6733EF-E7AA-4311-AE5E-7D1D336A9C1A}" destId="{FF5A818C-FBA2-44DE-AE6E-FFD8E9ED7554}" srcOrd="1" destOrd="0" parTransId="{AEC3E9A5-61D4-4471-A509-D6F2B8AA138B}" sibTransId="{FDE99B95-0F95-459D-A407-83A899EA3ACC}"/>
    <dgm:cxn modelId="{48525431-DBCB-4D4E-8C0D-3BEF7EE2B905}" type="presOf" srcId="{CB6733EF-E7AA-4311-AE5E-7D1D336A9C1A}" destId="{9A75453A-EF8E-4D4D-A473-AEA5685392FE}" srcOrd="0" destOrd="0" presId="urn:microsoft.com/office/officeart/2005/8/layout/hierarchy1"/>
    <dgm:cxn modelId="{9B768651-DA75-4A47-BF96-0E7FCB5F0F64}" type="presOf" srcId="{CE096766-679C-4CA8-9362-D8D13A32470D}" destId="{F19BC338-B800-4D3F-A147-76B6A3C99A13}" srcOrd="0" destOrd="0" presId="urn:microsoft.com/office/officeart/2005/8/layout/hierarchy1"/>
    <dgm:cxn modelId="{E667DF88-341A-4750-8EA3-DD1D504E6572}" type="presOf" srcId="{FF5A818C-FBA2-44DE-AE6E-FFD8E9ED7554}" destId="{50060165-B29E-4D11-9475-75200B6AD026}" srcOrd="0" destOrd="0" presId="urn:microsoft.com/office/officeart/2005/8/layout/hierarchy1"/>
    <dgm:cxn modelId="{8DBD989C-87A4-4893-9474-4EFFF2348885}" srcId="{CB6733EF-E7AA-4311-AE5E-7D1D336A9C1A}" destId="{CE096766-679C-4CA8-9362-D8D13A32470D}" srcOrd="2" destOrd="0" parTransId="{35644509-95E1-49A2-86FA-877AE0BE44D8}" sibTransId="{17D516C7-0AC6-474A-ABB6-F7CA9B93281A}"/>
    <dgm:cxn modelId="{84074ED6-6A81-4482-AB80-B114E67E135F}" srcId="{CB6733EF-E7AA-4311-AE5E-7D1D336A9C1A}" destId="{3A4386F0-1C50-4877-81F9-D4DE6621A187}" srcOrd="0" destOrd="0" parTransId="{397B5399-28AC-4F38-B334-1682680DE2B4}" sibTransId="{677C65B2-DB48-49D0-87FC-FCAB723F1AE2}"/>
    <dgm:cxn modelId="{4C5E79E1-B936-4C3E-B4FD-3AEBA17B57AA}" type="presOf" srcId="{3A4386F0-1C50-4877-81F9-D4DE6621A187}" destId="{F7057A48-79C8-4A7D-83EA-473E6562D0D2}" srcOrd="0" destOrd="0" presId="urn:microsoft.com/office/officeart/2005/8/layout/hierarchy1"/>
    <dgm:cxn modelId="{C14F539A-5E29-4407-A11B-6BD0A82E53D6}" type="presParOf" srcId="{9A75453A-EF8E-4D4D-A473-AEA5685392FE}" destId="{06D6F834-6920-4DBF-99B8-C40663674575}" srcOrd="0" destOrd="0" presId="urn:microsoft.com/office/officeart/2005/8/layout/hierarchy1"/>
    <dgm:cxn modelId="{A38030DB-6D5C-4E10-B9CF-FCD73B0BD4B6}" type="presParOf" srcId="{06D6F834-6920-4DBF-99B8-C40663674575}" destId="{E86E4B3A-C19F-406A-B2C5-8852A46123FA}" srcOrd="0" destOrd="0" presId="urn:microsoft.com/office/officeart/2005/8/layout/hierarchy1"/>
    <dgm:cxn modelId="{E11AC420-081F-4C52-A553-395BCF7A7045}" type="presParOf" srcId="{E86E4B3A-C19F-406A-B2C5-8852A46123FA}" destId="{B719AA1E-6CA3-4F1A-80D6-950CFB110490}" srcOrd="0" destOrd="0" presId="urn:microsoft.com/office/officeart/2005/8/layout/hierarchy1"/>
    <dgm:cxn modelId="{A69938DC-7787-4F26-9B76-2F9E6C018C39}" type="presParOf" srcId="{E86E4B3A-C19F-406A-B2C5-8852A46123FA}" destId="{F7057A48-79C8-4A7D-83EA-473E6562D0D2}" srcOrd="1" destOrd="0" presId="urn:microsoft.com/office/officeart/2005/8/layout/hierarchy1"/>
    <dgm:cxn modelId="{D7303021-8432-4141-ABA5-3C10FB485A73}" type="presParOf" srcId="{06D6F834-6920-4DBF-99B8-C40663674575}" destId="{C4C22C65-E206-4865-A424-20BBD0B77370}" srcOrd="1" destOrd="0" presId="urn:microsoft.com/office/officeart/2005/8/layout/hierarchy1"/>
    <dgm:cxn modelId="{165AE7A6-41D2-4D0E-91AA-09B533B06019}" type="presParOf" srcId="{9A75453A-EF8E-4D4D-A473-AEA5685392FE}" destId="{B7F96D35-FC4C-4E7E-85C9-4539E73BEAAC}" srcOrd="1" destOrd="0" presId="urn:microsoft.com/office/officeart/2005/8/layout/hierarchy1"/>
    <dgm:cxn modelId="{423F7466-D685-4030-ABC8-AFD9AA3E7E54}" type="presParOf" srcId="{B7F96D35-FC4C-4E7E-85C9-4539E73BEAAC}" destId="{9C63B3A5-4209-43DA-8A53-C4C235F8A387}" srcOrd="0" destOrd="0" presId="urn:microsoft.com/office/officeart/2005/8/layout/hierarchy1"/>
    <dgm:cxn modelId="{66870543-1873-42F3-946C-BE13F37242F9}" type="presParOf" srcId="{9C63B3A5-4209-43DA-8A53-C4C235F8A387}" destId="{81942D8D-9407-4123-BD58-1D773671E454}" srcOrd="0" destOrd="0" presId="urn:microsoft.com/office/officeart/2005/8/layout/hierarchy1"/>
    <dgm:cxn modelId="{0BB76869-A894-4CBA-B62E-474D1626A465}" type="presParOf" srcId="{9C63B3A5-4209-43DA-8A53-C4C235F8A387}" destId="{50060165-B29E-4D11-9475-75200B6AD026}" srcOrd="1" destOrd="0" presId="urn:microsoft.com/office/officeart/2005/8/layout/hierarchy1"/>
    <dgm:cxn modelId="{C01BD79E-9A0E-4124-B016-AB9FCBFF84FF}" type="presParOf" srcId="{B7F96D35-FC4C-4E7E-85C9-4539E73BEAAC}" destId="{931A1085-DB3E-40F5-BDDF-0600D532B0B3}" srcOrd="1" destOrd="0" presId="urn:microsoft.com/office/officeart/2005/8/layout/hierarchy1"/>
    <dgm:cxn modelId="{EE198A2C-F2CF-4260-843E-EA158D4676AC}" type="presParOf" srcId="{9A75453A-EF8E-4D4D-A473-AEA5685392FE}" destId="{4E003B0D-7E74-4298-BA97-090F0B5BFC62}" srcOrd="2" destOrd="0" presId="urn:microsoft.com/office/officeart/2005/8/layout/hierarchy1"/>
    <dgm:cxn modelId="{ECE550D3-ADA5-4DDC-8F4B-7EE2B22FCD16}" type="presParOf" srcId="{4E003B0D-7E74-4298-BA97-090F0B5BFC62}" destId="{C166BDC7-3ADA-4916-8F9B-0CF6400864AC}" srcOrd="0" destOrd="0" presId="urn:microsoft.com/office/officeart/2005/8/layout/hierarchy1"/>
    <dgm:cxn modelId="{3C0D3095-9CC8-42A6-A061-4D4FE8BFA7D9}" type="presParOf" srcId="{C166BDC7-3ADA-4916-8F9B-0CF6400864AC}" destId="{2B9626F6-36A1-438E-BF9D-33A33D97B10D}" srcOrd="0" destOrd="0" presId="urn:microsoft.com/office/officeart/2005/8/layout/hierarchy1"/>
    <dgm:cxn modelId="{46761302-4284-416C-9689-AA59AF6DAB8E}" type="presParOf" srcId="{C166BDC7-3ADA-4916-8F9B-0CF6400864AC}" destId="{F19BC338-B800-4D3F-A147-76B6A3C99A13}" srcOrd="1" destOrd="0" presId="urn:microsoft.com/office/officeart/2005/8/layout/hierarchy1"/>
    <dgm:cxn modelId="{0DC0B744-9EE5-4EB5-92EA-2F76EA2452AD}" type="presParOf" srcId="{4E003B0D-7E74-4298-BA97-090F0B5BFC62}" destId="{CFD84543-E4F5-4825-8763-5716C725B0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728D01-9E62-4C4F-B2D9-5B0B091F4920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B1CFA3-3714-42E9-A811-A2D024D99836}">
      <dgm:prSet/>
      <dgm:spPr/>
      <dgm:t>
        <a:bodyPr/>
        <a:lstStyle/>
        <a:p>
          <a:r>
            <a:rPr lang="fr-FR"/>
            <a:t>Trello pour le suivi des features</a:t>
          </a:r>
          <a:endParaRPr lang="en-US"/>
        </a:p>
      </dgm:t>
    </dgm:pt>
    <dgm:pt modelId="{3A47EFE5-2D32-447D-A025-5DEF5D7BA161}" type="parTrans" cxnId="{6CB3C6FD-1B73-497A-A31B-D771398A633B}">
      <dgm:prSet/>
      <dgm:spPr/>
      <dgm:t>
        <a:bodyPr/>
        <a:lstStyle/>
        <a:p>
          <a:endParaRPr lang="en-US"/>
        </a:p>
      </dgm:t>
    </dgm:pt>
    <dgm:pt modelId="{51512800-1E9E-4673-9FB1-1F1E2BB72B90}" type="sibTrans" cxnId="{6CB3C6FD-1B73-497A-A31B-D771398A633B}">
      <dgm:prSet/>
      <dgm:spPr/>
      <dgm:t>
        <a:bodyPr/>
        <a:lstStyle/>
        <a:p>
          <a:endParaRPr lang="en-US"/>
        </a:p>
      </dgm:t>
    </dgm:pt>
    <dgm:pt modelId="{EB289BCD-06E5-4602-956B-D6B6E5E43569}">
      <dgm:prSet/>
      <dgm:spPr/>
      <dgm:t>
        <a:bodyPr/>
        <a:lstStyle/>
        <a:p>
          <a:r>
            <a:rPr lang="fr-FR"/>
            <a:t>Méthode agile</a:t>
          </a:r>
          <a:endParaRPr lang="en-US"/>
        </a:p>
      </dgm:t>
    </dgm:pt>
    <dgm:pt modelId="{14A4EC42-FCA5-44E3-B29B-AB07910AD577}" type="parTrans" cxnId="{C13732D3-49DF-4517-9C2B-71FE839C3D27}">
      <dgm:prSet/>
      <dgm:spPr/>
      <dgm:t>
        <a:bodyPr/>
        <a:lstStyle/>
        <a:p>
          <a:endParaRPr lang="en-US"/>
        </a:p>
      </dgm:t>
    </dgm:pt>
    <dgm:pt modelId="{E72F5094-8264-46B7-98FF-97F9676F50E2}" type="sibTrans" cxnId="{C13732D3-49DF-4517-9C2B-71FE839C3D27}">
      <dgm:prSet/>
      <dgm:spPr/>
      <dgm:t>
        <a:bodyPr/>
        <a:lstStyle/>
        <a:p>
          <a:endParaRPr lang="en-US"/>
        </a:p>
      </dgm:t>
    </dgm:pt>
    <dgm:pt modelId="{DC9FF676-6FE3-4D61-B328-BDD9C223F7AD}">
      <dgm:prSet/>
      <dgm:spPr/>
      <dgm:t>
        <a:bodyPr/>
        <a:lstStyle/>
        <a:p>
          <a:r>
            <a:rPr lang="fr-FR"/>
            <a:t>GitHub</a:t>
          </a:r>
          <a:endParaRPr lang="en-US"/>
        </a:p>
      </dgm:t>
    </dgm:pt>
    <dgm:pt modelId="{A278E7EF-006A-43BC-BA01-6983E607A2F2}" type="parTrans" cxnId="{589D6CD7-C3CA-482B-B21A-C5335C7E932E}">
      <dgm:prSet/>
      <dgm:spPr/>
      <dgm:t>
        <a:bodyPr/>
        <a:lstStyle/>
        <a:p>
          <a:endParaRPr lang="en-US"/>
        </a:p>
      </dgm:t>
    </dgm:pt>
    <dgm:pt modelId="{B171FDE0-1F8D-45A4-B871-D7BE64CF8A6A}" type="sibTrans" cxnId="{589D6CD7-C3CA-482B-B21A-C5335C7E932E}">
      <dgm:prSet/>
      <dgm:spPr/>
      <dgm:t>
        <a:bodyPr/>
        <a:lstStyle/>
        <a:p>
          <a:endParaRPr lang="en-US"/>
        </a:p>
      </dgm:t>
    </dgm:pt>
    <dgm:pt modelId="{268F77B6-81BA-4773-86DE-1FAF48B41B5E}" type="pres">
      <dgm:prSet presAssocID="{0B728D01-9E62-4C4F-B2D9-5B0B091F49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E26B56-EFFA-46D4-81B6-E6FA58B84B6D}" type="pres">
      <dgm:prSet presAssocID="{94B1CFA3-3714-42E9-A811-A2D024D99836}" presName="hierRoot1" presStyleCnt="0"/>
      <dgm:spPr/>
    </dgm:pt>
    <dgm:pt modelId="{45A05DF5-1AB7-49B5-A217-1A1D40B69474}" type="pres">
      <dgm:prSet presAssocID="{94B1CFA3-3714-42E9-A811-A2D024D99836}" presName="composite" presStyleCnt="0"/>
      <dgm:spPr/>
    </dgm:pt>
    <dgm:pt modelId="{0E9864B8-4CA8-4DF1-AA69-E526BF69E8CE}" type="pres">
      <dgm:prSet presAssocID="{94B1CFA3-3714-42E9-A811-A2D024D99836}" presName="background" presStyleLbl="node0" presStyleIdx="0" presStyleCnt="3"/>
      <dgm:spPr/>
    </dgm:pt>
    <dgm:pt modelId="{B3B2A2BF-7E04-4165-8C8F-2BC5D1759F2C}" type="pres">
      <dgm:prSet presAssocID="{94B1CFA3-3714-42E9-A811-A2D024D99836}" presName="text" presStyleLbl="fgAcc0" presStyleIdx="0" presStyleCnt="3">
        <dgm:presLayoutVars>
          <dgm:chPref val="3"/>
        </dgm:presLayoutVars>
      </dgm:prSet>
      <dgm:spPr/>
    </dgm:pt>
    <dgm:pt modelId="{E9AF22BF-5245-41CB-B998-57F569246165}" type="pres">
      <dgm:prSet presAssocID="{94B1CFA3-3714-42E9-A811-A2D024D99836}" presName="hierChild2" presStyleCnt="0"/>
      <dgm:spPr/>
    </dgm:pt>
    <dgm:pt modelId="{8E74F722-3F2F-40A8-A657-415F35C793A9}" type="pres">
      <dgm:prSet presAssocID="{EB289BCD-06E5-4602-956B-D6B6E5E43569}" presName="hierRoot1" presStyleCnt="0"/>
      <dgm:spPr/>
    </dgm:pt>
    <dgm:pt modelId="{9557D9C1-C40D-4310-BADD-BECC32FC3C17}" type="pres">
      <dgm:prSet presAssocID="{EB289BCD-06E5-4602-956B-D6B6E5E43569}" presName="composite" presStyleCnt="0"/>
      <dgm:spPr/>
    </dgm:pt>
    <dgm:pt modelId="{6F9A48E7-FFC1-45BD-B0E5-312AB9355E2B}" type="pres">
      <dgm:prSet presAssocID="{EB289BCD-06E5-4602-956B-D6B6E5E43569}" presName="background" presStyleLbl="node0" presStyleIdx="1" presStyleCnt="3"/>
      <dgm:spPr/>
    </dgm:pt>
    <dgm:pt modelId="{C76C6A3B-B62E-4894-A9AE-BFDE31B94645}" type="pres">
      <dgm:prSet presAssocID="{EB289BCD-06E5-4602-956B-D6B6E5E43569}" presName="text" presStyleLbl="fgAcc0" presStyleIdx="1" presStyleCnt="3">
        <dgm:presLayoutVars>
          <dgm:chPref val="3"/>
        </dgm:presLayoutVars>
      </dgm:prSet>
      <dgm:spPr/>
    </dgm:pt>
    <dgm:pt modelId="{882646F0-0A8A-4393-A8E7-559033A887D7}" type="pres">
      <dgm:prSet presAssocID="{EB289BCD-06E5-4602-956B-D6B6E5E43569}" presName="hierChild2" presStyleCnt="0"/>
      <dgm:spPr/>
    </dgm:pt>
    <dgm:pt modelId="{7029BD50-56D2-40E8-9F39-32AD10058372}" type="pres">
      <dgm:prSet presAssocID="{DC9FF676-6FE3-4D61-B328-BDD9C223F7AD}" presName="hierRoot1" presStyleCnt="0"/>
      <dgm:spPr/>
    </dgm:pt>
    <dgm:pt modelId="{419B9102-08BE-45BF-9D9F-2DCDECCD70C5}" type="pres">
      <dgm:prSet presAssocID="{DC9FF676-6FE3-4D61-B328-BDD9C223F7AD}" presName="composite" presStyleCnt="0"/>
      <dgm:spPr/>
    </dgm:pt>
    <dgm:pt modelId="{0DDC3911-5489-4462-AF46-AEED86748393}" type="pres">
      <dgm:prSet presAssocID="{DC9FF676-6FE3-4D61-B328-BDD9C223F7AD}" presName="background" presStyleLbl="node0" presStyleIdx="2" presStyleCnt="3"/>
      <dgm:spPr/>
    </dgm:pt>
    <dgm:pt modelId="{63B5C27D-B307-4885-A4A0-355D73D95DA8}" type="pres">
      <dgm:prSet presAssocID="{DC9FF676-6FE3-4D61-B328-BDD9C223F7AD}" presName="text" presStyleLbl="fgAcc0" presStyleIdx="2" presStyleCnt="3">
        <dgm:presLayoutVars>
          <dgm:chPref val="3"/>
        </dgm:presLayoutVars>
      </dgm:prSet>
      <dgm:spPr/>
    </dgm:pt>
    <dgm:pt modelId="{E9754CE9-8D7E-4082-AEDD-C773A18290F4}" type="pres">
      <dgm:prSet presAssocID="{DC9FF676-6FE3-4D61-B328-BDD9C223F7AD}" presName="hierChild2" presStyleCnt="0"/>
      <dgm:spPr/>
    </dgm:pt>
  </dgm:ptLst>
  <dgm:cxnLst>
    <dgm:cxn modelId="{EB659011-2E66-4CE6-B02B-A1F11C4C65EE}" type="presOf" srcId="{0B728D01-9E62-4C4F-B2D9-5B0B091F4920}" destId="{268F77B6-81BA-4773-86DE-1FAF48B41B5E}" srcOrd="0" destOrd="0" presId="urn:microsoft.com/office/officeart/2005/8/layout/hierarchy1"/>
    <dgm:cxn modelId="{EA646C9C-1B48-468C-AA13-085AE5964B2F}" type="presOf" srcId="{94B1CFA3-3714-42E9-A811-A2D024D99836}" destId="{B3B2A2BF-7E04-4165-8C8F-2BC5D1759F2C}" srcOrd="0" destOrd="0" presId="urn:microsoft.com/office/officeart/2005/8/layout/hierarchy1"/>
    <dgm:cxn modelId="{EA11F8A5-7743-4F7F-BE66-9DA45E979897}" type="presOf" srcId="{EB289BCD-06E5-4602-956B-D6B6E5E43569}" destId="{C76C6A3B-B62E-4894-A9AE-BFDE31B94645}" srcOrd="0" destOrd="0" presId="urn:microsoft.com/office/officeart/2005/8/layout/hierarchy1"/>
    <dgm:cxn modelId="{C13732D3-49DF-4517-9C2B-71FE839C3D27}" srcId="{0B728D01-9E62-4C4F-B2D9-5B0B091F4920}" destId="{EB289BCD-06E5-4602-956B-D6B6E5E43569}" srcOrd="1" destOrd="0" parTransId="{14A4EC42-FCA5-44E3-B29B-AB07910AD577}" sibTransId="{E72F5094-8264-46B7-98FF-97F9676F50E2}"/>
    <dgm:cxn modelId="{589D6CD7-C3CA-482B-B21A-C5335C7E932E}" srcId="{0B728D01-9E62-4C4F-B2D9-5B0B091F4920}" destId="{DC9FF676-6FE3-4D61-B328-BDD9C223F7AD}" srcOrd="2" destOrd="0" parTransId="{A278E7EF-006A-43BC-BA01-6983E607A2F2}" sibTransId="{B171FDE0-1F8D-45A4-B871-D7BE64CF8A6A}"/>
    <dgm:cxn modelId="{5A0267FB-65C0-4398-90A8-8B496B2AC707}" type="presOf" srcId="{DC9FF676-6FE3-4D61-B328-BDD9C223F7AD}" destId="{63B5C27D-B307-4885-A4A0-355D73D95DA8}" srcOrd="0" destOrd="0" presId="urn:microsoft.com/office/officeart/2005/8/layout/hierarchy1"/>
    <dgm:cxn modelId="{6CB3C6FD-1B73-497A-A31B-D771398A633B}" srcId="{0B728D01-9E62-4C4F-B2D9-5B0B091F4920}" destId="{94B1CFA3-3714-42E9-A811-A2D024D99836}" srcOrd="0" destOrd="0" parTransId="{3A47EFE5-2D32-447D-A025-5DEF5D7BA161}" sibTransId="{51512800-1E9E-4673-9FB1-1F1E2BB72B90}"/>
    <dgm:cxn modelId="{60F7EA51-8A63-4394-8588-A69DADC16324}" type="presParOf" srcId="{268F77B6-81BA-4773-86DE-1FAF48B41B5E}" destId="{5FE26B56-EFFA-46D4-81B6-E6FA58B84B6D}" srcOrd="0" destOrd="0" presId="urn:microsoft.com/office/officeart/2005/8/layout/hierarchy1"/>
    <dgm:cxn modelId="{6661A220-C189-4A88-8FA0-C9C09755F4A5}" type="presParOf" srcId="{5FE26B56-EFFA-46D4-81B6-E6FA58B84B6D}" destId="{45A05DF5-1AB7-49B5-A217-1A1D40B69474}" srcOrd="0" destOrd="0" presId="urn:microsoft.com/office/officeart/2005/8/layout/hierarchy1"/>
    <dgm:cxn modelId="{12548C62-404C-423F-BDE9-49CE3EA9472F}" type="presParOf" srcId="{45A05DF5-1AB7-49B5-A217-1A1D40B69474}" destId="{0E9864B8-4CA8-4DF1-AA69-E526BF69E8CE}" srcOrd="0" destOrd="0" presId="urn:microsoft.com/office/officeart/2005/8/layout/hierarchy1"/>
    <dgm:cxn modelId="{900262E6-84A1-4455-A35A-FA5EFD47225B}" type="presParOf" srcId="{45A05DF5-1AB7-49B5-A217-1A1D40B69474}" destId="{B3B2A2BF-7E04-4165-8C8F-2BC5D1759F2C}" srcOrd="1" destOrd="0" presId="urn:microsoft.com/office/officeart/2005/8/layout/hierarchy1"/>
    <dgm:cxn modelId="{DA957871-DCD1-44D1-8FF1-B645A96167BB}" type="presParOf" srcId="{5FE26B56-EFFA-46D4-81B6-E6FA58B84B6D}" destId="{E9AF22BF-5245-41CB-B998-57F569246165}" srcOrd="1" destOrd="0" presId="urn:microsoft.com/office/officeart/2005/8/layout/hierarchy1"/>
    <dgm:cxn modelId="{E2F83D6F-3EF8-4AAB-B487-B8AACF74DCC1}" type="presParOf" srcId="{268F77B6-81BA-4773-86DE-1FAF48B41B5E}" destId="{8E74F722-3F2F-40A8-A657-415F35C793A9}" srcOrd="1" destOrd="0" presId="urn:microsoft.com/office/officeart/2005/8/layout/hierarchy1"/>
    <dgm:cxn modelId="{1FD63DFC-86BF-47DB-B290-D6804CC11E1A}" type="presParOf" srcId="{8E74F722-3F2F-40A8-A657-415F35C793A9}" destId="{9557D9C1-C40D-4310-BADD-BECC32FC3C17}" srcOrd="0" destOrd="0" presId="urn:microsoft.com/office/officeart/2005/8/layout/hierarchy1"/>
    <dgm:cxn modelId="{6CEF9003-7C81-4EA5-A5B1-F55FFF8884A9}" type="presParOf" srcId="{9557D9C1-C40D-4310-BADD-BECC32FC3C17}" destId="{6F9A48E7-FFC1-45BD-B0E5-312AB9355E2B}" srcOrd="0" destOrd="0" presId="urn:microsoft.com/office/officeart/2005/8/layout/hierarchy1"/>
    <dgm:cxn modelId="{313E95C3-0615-4073-B1E6-15B111C42E43}" type="presParOf" srcId="{9557D9C1-C40D-4310-BADD-BECC32FC3C17}" destId="{C76C6A3B-B62E-4894-A9AE-BFDE31B94645}" srcOrd="1" destOrd="0" presId="urn:microsoft.com/office/officeart/2005/8/layout/hierarchy1"/>
    <dgm:cxn modelId="{388F3B5F-9D2B-4D12-9518-064E76D8736D}" type="presParOf" srcId="{8E74F722-3F2F-40A8-A657-415F35C793A9}" destId="{882646F0-0A8A-4393-A8E7-559033A887D7}" srcOrd="1" destOrd="0" presId="urn:microsoft.com/office/officeart/2005/8/layout/hierarchy1"/>
    <dgm:cxn modelId="{4163C588-B595-4C1A-8EEF-08FF8A6B6CB5}" type="presParOf" srcId="{268F77B6-81BA-4773-86DE-1FAF48B41B5E}" destId="{7029BD50-56D2-40E8-9F39-32AD10058372}" srcOrd="2" destOrd="0" presId="urn:microsoft.com/office/officeart/2005/8/layout/hierarchy1"/>
    <dgm:cxn modelId="{0E8D44E5-383F-449C-BA00-C0AB67AA9B3E}" type="presParOf" srcId="{7029BD50-56D2-40E8-9F39-32AD10058372}" destId="{419B9102-08BE-45BF-9D9F-2DCDECCD70C5}" srcOrd="0" destOrd="0" presId="urn:microsoft.com/office/officeart/2005/8/layout/hierarchy1"/>
    <dgm:cxn modelId="{E7552241-7D9E-49E4-B0E3-DFD472E8C875}" type="presParOf" srcId="{419B9102-08BE-45BF-9D9F-2DCDECCD70C5}" destId="{0DDC3911-5489-4462-AF46-AEED86748393}" srcOrd="0" destOrd="0" presId="urn:microsoft.com/office/officeart/2005/8/layout/hierarchy1"/>
    <dgm:cxn modelId="{99F3A74E-7C28-4FFE-B3A8-BAC82188FCB4}" type="presParOf" srcId="{419B9102-08BE-45BF-9D9F-2DCDECCD70C5}" destId="{63B5C27D-B307-4885-A4A0-355D73D95DA8}" srcOrd="1" destOrd="0" presId="urn:microsoft.com/office/officeart/2005/8/layout/hierarchy1"/>
    <dgm:cxn modelId="{8D646465-1318-4464-A061-210B7C214B9B}" type="presParOf" srcId="{7029BD50-56D2-40E8-9F39-32AD10058372}" destId="{E9754CE9-8D7E-4082-AEDD-C773A18290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7518B9-2EF4-473F-8D47-2438B812E14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64EC5A2-ECE1-4EBA-AB29-B0F14BB988F0}">
      <dgm:prSet phldrT="[Texte]" phldr="0"/>
      <dgm:spPr/>
      <dgm:t>
        <a:bodyPr/>
        <a:lstStyle/>
        <a:p>
          <a:pPr rtl="0"/>
          <a:r>
            <a:rPr lang="fr-FR">
              <a:latin typeface="Aharoni"/>
            </a:rPr>
            <a:t>Rechercher de données</a:t>
          </a:r>
          <a:endParaRPr lang="fr-FR"/>
        </a:p>
      </dgm:t>
    </dgm:pt>
    <dgm:pt modelId="{968A0631-D154-45EA-B08A-3292B70AB87F}" type="parTrans" cxnId="{F326EDD1-47E8-4EB2-9944-35DD89305BE6}">
      <dgm:prSet/>
      <dgm:spPr/>
    </dgm:pt>
    <dgm:pt modelId="{9360CAE5-94F7-4240-89AD-96FD29010D6A}" type="sibTrans" cxnId="{F326EDD1-47E8-4EB2-9944-35DD89305BE6}">
      <dgm:prSet/>
      <dgm:spPr/>
    </dgm:pt>
    <dgm:pt modelId="{38392AB8-662B-4980-ADD0-562E298F6495}">
      <dgm:prSet phldrT="[Texte]" phldr="0"/>
      <dgm:spPr/>
      <dgm:t>
        <a:bodyPr/>
        <a:lstStyle/>
        <a:p>
          <a:pPr rtl="0"/>
          <a:r>
            <a:rPr lang="fr-FR">
              <a:latin typeface="Aharoni"/>
            </a:rPr>
            <a:t>Base de données / API </a:t>
          </a:r>
          <a:endParaRPr lang="fr-FR"/>
        </a:p>
      </dgm:t>
    </dgm:pt>
    <dgm:pt modelId="{2EE95EF3-3278-439B-9397-A3F21D3ADC4A}" type="parTrans" cxnId="{CCACA417-BFD1-4E4D-B4D8-9E85B83A279D}">
      <dgm:prSet/>
      <dgm:spPr/>
    </dgm:pt>
    <dgm:pt modelId="{066A681A-0CA9-4EEF-8E8B-EEEBAADE7D8C}" type="sibTrans" cxnId="{CCACA417-BFD1-4E4D-B4D8-9E85B83A279D}">
      <dgm:prSet/>
      <dgm:spPr/>
    </dgm:pt>
    <dgm:pt modelId="{95D4CCAA-311A-4799-91AB-3ECC6459FC0B}">
      <dgm:prSet phldrT="[Texte]" phldr="0"/>
      <dgm:spPr/>
      <dgm:t>
        <a:bodyPr/>
        <a:lstStyle/>
        <a:p>
          <a:pPr rtl="0"/>
          <a:r>
            <a:rPr lang="fr-FR">
              <a:latin typeface="Aharoni"/>
            </a:rPr>
            <a:t>Site Web</a:t>
          </a:r>
          <a:endParaRPr lang="fr-FR"/>
        </a:p>
      </dgm:t>
    </dgm:pt>
    <dgm:pt modelId="{F148A889-5C75-4565-A40F-B30426876F53}" type="parTrans" cxnId="{6AA5EFB0-3779-4284-9D95-3AAE3FCBCC4C}">
      <dgm:prSet/>
      <dgm:spPr/>
    </dgm:pt>
    <dgm:pt modelId="{4F18D483-96A9-48E4-A6A6-30A932A3CF55}" type="sibTrans" cxnId="{6AA5EFB0-3779-4284-9D95-3AAE3FCBCC4C}">
      <dgm:prSet/>
      <dgm:spPr/>
    </dgm:pt>
    <dgm:pt modelId="{1F04D1C1-53F3-4588-90D5-7C699F1E8EA2}" type="pres">
      <dgm:prSet presAssocID="{6D7518B9-2EF4-473F-8D47-2438B812E140}" presName="Name0" presStyleCnt="0">
        <dgm:presLayoutVars>
          <dgm:dir/>
          <dgm:animLvl val="lvl"/>
          <dgm:resizeHandles val="exact"/>
        </dgm:presLayoutVars>
      </dgm:prSet>
      <dgm:spPr/>
    </dgm:pt>
    <dgm:pt modelId="{6C17CF73-30A4-415A-AE3F-8B2B96207C65}" type="pres">
      <dgm:prSet presAssocID="{F64EC5A2-ECE1-4EBA-AB29-B0F14BB988F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E8452-EEF3-4C7E-8A0E-1477F507AF7A}" type="pres">
      <dgm:prSet presAssocID="{9360CAE5-94F7-4240-89AD-96FD29010D6A}" presName="parTxOnlySpace" presStyleCnt="0"/>
      <dgm:spPr/>
    </dgm:pt>
    <dgm:pt modelId="{0954C167-07A4-4905-BCED-EEE34A4E4CF3}" type="pres">
      <dgm:prSet presAssocID="{38392AB8-662B-4980-ADD0-562E298F649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F85DE6D-68D5-495C-A228-F9ED0BA34743}" type="pres">
      <dgm:prSet presAssocID="{066A681A-0CA9-4EEF-8E8B-EEEBAADE7D8C}" presName="parTxOnlySpace" presStyleCnt="0"/>
      <dgm:spPr/>
    </dgm:pt>
    <dgm:pt modelId="{7D8AF4F9-FDB8-46BF-8D4B-B4BB122D876A}" type="pres">
      <dgm:prSet presAssocID="{95D4CCAA-311A-4799-91AB-3ECC6459FC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15E8B15-EB24-4F1F-BE5A-AF2317A9D0CF}" type="presOf" srcId="{F64EC5A2-ECE1-4EBA-AB29-B0F14BB988F0}" destId="{6C17CF73-30A4-415A-AE3F-8B2B96207C65}" srcOrd="0" destOrd="0" presId="urn:microsoft.com/office/officeart/2005/8/layout/chevron1"/>
    <dgm:cxn modelId="{CCACA417-BFD1-4E4D-B4D8-9E85B83A279D}" srcId="{6D7518B9-2EF4-473F-8D47-2438B812E140}" destId="{38392AB8-662B-4980-ADD0-562E298F6495}" srcOrd="1" destOrd="0" parTransId="{2EE95EF3-3278-439B-9397-A3F21D3ADC4A}" sibTransId="{066A681A-0CA9-4EEF-8E8B-EEEBAADE7D8C}"/>
    <dgm:cxn modelId="{4F835225-6E45-4BCF-9460-2B5C5288A70C}" type="presOf" srcId="{6D7518B9-2EF4-473F-8D47-2438B812E140}" destId="{1F04D1C1-53F3-4588-90D5-7C699F1E8EA2}" srcOrd="0" destOrd="0" presId="urn:microsoft.com/office/officeart/2005/8/layout/chevron1"/>
    <dgm:cxn modelId="{6AA5EFB0-3779-4284-9D95-3AAE3FCBCC4C}" srcId="{6D7518B9-2EF4-473F-8D47-2438B812E140}" destId="{95D4CCAA-311A-4799-91AB-3ECC6459FC0B}" srcOrd="2" destOrd="0" parTransId="{F148A889-5C75-4565-A40F-B30426876F53}" sibTransId="{4F18D483-96A9-48E4-A6A6-30A932A3CF55}"/>
    <dgm:cxn modelId="{F326EDD1-47E8-4EB2-9944-35DD89305BE6}" srcId="{6D7518B9-2EF4-473F-8D47-2438B812E140}" destId="{F64EC5A2-ECE1-4EBA-AB29-B0F14BB988F0}" srcOrd="0" destOrd="0" parTransId="{968A0631-D154-45EA-B08A-3292B70AB87F}" sibTransId="{9360CAE5-94F7-4240-89AD-96FD29010D6A}"/>
    <dgm:cxn modelId="{C17B50EC-5B25-4C77-AF26-5607BA748D90}" type="presOf" srcId="{38392AB8-662B-4980-ADD0-562E298F6495}" destId="{0954C167-07A4-4905-BCED-EEE34A4E4CF3}" srcOrd="0" destOrd="0" presId="urn:microsoft.com/office/officeart/2005/8/layout/chevron1"/>
    <dgm:cxn modelId="{8DA0CAF8-B4A6-4359-AD1D-6ACD452BBAF1}" type="presOf" srcId="{95D4CCAA-311A-4799-91AB-3ECC6459FC0B}" destId="{7D8AF4F9-FDB8-46BF-8D4B-B4BB122D876A}" srcOrd="0" destOrd="0" presId="urn:microsoft.com/office/officeart/2005/8/layout/chevron1"/>
    <dgm:cxn modelId="{F4534FA7-28DE-483C-B73A-F66A1B94BBAB}" type="presParOf" srcId="{1F04D1C1-53F3-4588-90D5-7C699F1E8EA2}" destId="{6C17CF73-30A4-415A-AE3F-8B2B96207C65}" srcOrd="0" destOrd="0" presId="urn:microsoft.com/office/officeart/2005/8/layout/chevron1"/>
    <dgm:cxn modelId="{34BB6848-45E3-4863-9394-14DCC6AF98D8}" type="presParOf" srcId="{1F04D1C1-53F3-4588-90D5-7C699F1E8EA2}" destId="{139E8452-EEF3-4C7E-8A0E-1477F507AF7A}" srcOrd="1" destOrd="0" presId="urn:microsoft.com/office/officeart/2005/8/layout/chevron1"/>
    <dgm:cxn modelId="{09CC7E08-2034-4268-B513-348EE7CB8813}" type="presParOf" srcId="{1F04D1C1-53F3-4588-90D5-7C699F1E8EA2}" destId="{0954C167-07A4-4905-BCED-EEE34A4E4CF3}" srcOrd="2" destOrd="0" presId="urn:microsoft.com/office/officeart/2005/8/layout/chevron1"/>
    <dgm:cxn modelId="{44E4FB08-02F7-4E33-A989-B5EC20460982}" type="presParOf" srcId="{1F04D1C1-53F3-4588-90D5-7C699F1E8EA2}" destId="{EF85DE6D-68D5-495C-A228-F9ED0BA34743}" srcOrd="3" destOrd="0" presId="urn:microsoft.com/office/officeart/2005/8/layout/chevron1"/>
    <dgm:cxn modelId="{BC92E9EB-D834-472C-A947-3899010A9E11}" type="presParOf" srcId="{1F04D1C1-53F3-4588-90D5-7C699F1E8EA2}" destId="{7D8AF4F9-FDB8-46BF-8D4B-B4BB122D876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777175-2C67-4378-9ADC-3D3E969DD46F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61088F-445B-4ECE-89FC-283934585E00}">
      <dgm:prSet/>
      <dgm:spPr/>
      <dgm:t>
        <a:bodyPr/>
        <a:lstStyle/>
        <a:p>
          <a:r>
            <a:rPr lang="fr-FR"/>
            <a:t>Une carte des ville Crit'Air</a:t>
          </a:r>
          <a:endParaRPr lang="en-US"/>
        </a:p>
      </dgm:t>
    </dgm:pt>
    <dgm:pt modelId="{AD4719F5-379E-48EE-BE7B-8ED29592D30F}" type="parTrans" cxnId="{8646D6FE-9B0F-4DEA-9314-71C5B27E67F4}">
      <dgm:prSet/>
      <dgm:spPr/>
      <dgm:t>
        <a:bodyPr/>
        <a:lstStyle/>
        <a:p>
          <a:endParaRPr lang="en-US"/>
        </a:p>
      </dgm:t>
    </dgm:pt>
    <dgm:pt modelId="{12C00D80-88FF-4ABF-803B-B6CFB4C3F2C6}" type="sibTrans" cxnId="{8646D6FE-9B0F-4DEA-9314-71C5B27E67F4}">
      <dgm:prSet/>
      <dgm:spPr/>
      <dgm:t>
        <a:bodyPr/>
        <a:lstStyle/>
        <a:p>
          <a:endParaRPr lang="en-US"/>
        </a:p>
      </dgm:t>
    </dgm:pt>
    <dgm:pt modelId="{E2AB5C38-E2B4-4FBF-8C52-6E0A7FE98249}">
      <dgm:prSet/>
      <dgm:spPr/>
      <dgm:t>
        <a:bodyPr/>
        <a:lstStyle/>
        <a:p>
          <a:r>
            <a:rPr lang="fr-FR"/>
            <a:t>Pouvoir renseigner les données de sa voiture</a:t>
          </a:r>
          <a:endParaRPr lang="en-US"/>
        </a:p>
      </dgm:t>
    </dgm:pt>
    <dgm:pt modelId="{56176958-8B24-451A-A7DC-B9A01C2B43A8}" type="parTrans" cxnId="{B97BE625-2D4A-487F-934B-68B7BC949FC1}">
      <dgm:prSet/>
      <dgm:spPr/>
      <dgm:t>
        <a:bodyPr/>
        <a:lstStyle/>
        <a:p>
          <a:endParaRPr lang="en-US"/>
        </a:p>
      </dgm:t>
    </dgm:pt>
    <dgm:pt modelId="{C6CA87AC-0B9E-4E3F-B260-49953D1F474C}" type="sibTrans" cxnId="{B97BE625-2D4A-487F-934B-68B7BC949FC1}">
      <dgm:prSet/>
      <dgm:spPr/>
      <dgm:t>
        <a:bodyPr/>
        <a:lstStyle/>
        <a:p>
          <a:endParaRPr lang="en-US"/>
        </a:p>
      </dgm:t>
    </dgm:pt>
    <dgm:pt modelId="{6F46E372-AF22-41EF-852A-690C4967773F}" type="pres">
      <dgm:prSet presAssocID="{CF777175-2C67-4378-9ADC-3D3E969DD4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3A3951-C353-4BAC-8965-B735C8D278C3}" type="pres">
      <dgm:prSet presAssocID="{5B61088F-445B-4ECE-89FC-283934585E00}" presName="hierRoot1" presStyleCnt="0"/>
      <dgm:spPr/>
    </dgm:pt>
    <dgm:pt modelId="{DB8737AF-65DE-44E2-8A29-60DF727A6E35}" type="pres">
      <dgm:prSet presAssocID="{5B61088F-445B-4ECE-89FC-283934585E00}" presName="composite" presStyleCnt="0"/>
      <dgm:spPr/>
    </dgm:pt>
    <dgm:pt modelId="{4768395D-F0AC-415B-B5BC-610EFDD49125}" type="pres">
      <dgm:prSet presAssocID="{5B61088F-445B-4ECE-89FC-283934585E00}" presName="background" presStyleLbl="node0" presStyleIdx="0" presStyleCnt="2"/>
      <dgm:spPr/>
    </dgm:pt>
    <dgm:pt modelId="{57E4FC59-D15F-4007-B9E3-51313D3DBF72}" type="pres">
      <dgm:prSet presAssocID="{5B61088F-445B-4ECE-89FC-283934585E00}" presName="text" presStyleLbl="fgAcc0" presStyleIdx="0" presStyleCnt="2">
        <dgm:presLayoutVars>
          <dgm:chPref val="3"/>
        </dgm:presLayoutVars>
      </dgm:prSet>
      <dgm:spPr/>
    </dgm:pt>
    <dgm:pt modelId="{4472768E-1AF6-4C5A-A50D-56266B464627}" type="pres">
      <dgm:prSet presAssocID="{5B61088F-445B-4ECE-89FC-283934585E00}" presName="hierChild2" presStyleCnt="0"/>
      <dgm:spPr/>
    </dgm:pt>
    <dgm:pt modelId="{134F9D8F-2132-43CF-97C6-D2AD2F764555}" type="pres">
      <dgm:prSet presAssocID="{E2AB5C38-E2B4-4FBF-8C52-6E0A7FE98249}" presName="hierRoot1" presStyleCnt="0"/>
      <dgm:spPr/>
    </dgm:pt>
    <dgm:pt modelId="{6FF77C1C-BA0F-45AF-B85B-33634F361B82}" type="pres">
      <dgm:prSet presAssocID="{E2AB5C38-E2B4-4FBF-8C52-6E0A7FE98249}" presName="composite" presStyleCnt="0"/>
      <dgm:spPr/>
    </dgm:pt>
    <dgm:pt modelId="{66A9B612-F4B9-40ED-8250-50591D487F76}" type="pres">
      <dgm:prSet presAssocID="{E2AB5C38-E2B4-4FBF-8C52-6E0A7FE98249}" presName="background" presStyleLbl="node0" presStyleIdx="1" presStyleCnt="2"/>
      <dgm:spPr/>
    </dgm:pt>
    <dgm:pt modelId="{BA5E593E-32C6-4539-BB2B-CDF86CB84C48}" type="pres">
      <dgm:prSet presAssocID="{E2AB5C38-E2B4-4FBF-8C52-6E0A7FE98249}" presName="text" presStyleLbl="fgAcc0" presStyleIdx="1" presStyleCnt="2">
        <dgm:presLayoutVars>
          <dgm:chPref val="3"/>
        </dgm:presLayoutVars>
      </dgm:prSet>
      <dgm:spPr/>
    </dgm:pt>
    <dgm:pt modelId="{778CA2C1-29F8-4102-8ACE-2D28044C6F83}" type="pres">
      <dgm:prSet presAssocID="{E2AB5C38-E2B4-4FBF-8C52-6E0A7FE98249}" presName="hierChild2" presStyleCnt="0"/>
      <dgm:spPr/>
    </dgm:pt>
  </dgm:ptLst>
  <dgm:cxnLst>
    <dgm:cxn modelId="{2CFA9104-F1CD-42EF-9A0D-8353C9F3A0FA}" type="presOf" srcId="{5B61088F-445B-4ECE-89FC-283934585E00}" destId="{57E4FC59-D15F-4007-B9E3-51313D3DBF72}" srcOrd="0" destOrd="0" presId="urn:microsoft.com/office/officeart/2005/8/layout/hierarchy1"/>
    <dgm:cxn modelId="{B97BE625-2D4A-487F-934B-68B7BC949FC1}" srcId="{CF777175-2C67-4378-9ADC-3D3E969DD46F}" destId="{E2AB5C38-E2B4-4FBF-8C52-6E0A7FE98249}" srcOrd="1" destOrd="0" parTransId="{56176958-8B24-451A-A7DC-B9A01C2B43A8}" sibTransId="{C6CA87AC-0B9E-4E3F-B260-49953D1F474C}"/>
    <dgm:cxn modelId="{D7E1F667-A52D-431F-88A7-6AC1A8CD1BD2}" type="presOf" srcId="{E2AB5C38-E2B4-4FBF-8C52-6E0A7FE98249}" destId="{BA5E593E-32C6-4539-BB2B-CDF86CB84C48}" srcOrd="0" destOrd="0" presId="urn:microsoft.com/office/officeart/2005/8/layout/hierarchy1"/>
    <dgm:cxn modelId="{B9E2A2CE-4705-4D5E-B4E1-E3966C558474}" type="presOf" srcId="{CF777175-2C67-4378-9ADC-3D3E969DD46F}" destId="{6F46E372-AF22-41EF-852A-690C4967773F}" srcOrd="0" destOrd="0" presId="urn:microsoft.com/office/officeart/2005/8/layout/hierarchy1"/>
    <dgm:cxn modelId="{8646D6FE-9B0F-4DEA-9314-71C5B27E67F4}" srcId="{CF777175-2C67-4378-9ADC-3D3E969DD46F}" destId="{5B61088F-445B-4ECE-89FC-283934585E00}" srcOrd="0" destOrd="0" parTransId="{AD4719F5-379E-48EE-BE7B-8ED29592D30F}" sibTransId="{12C00D80-88FF-4ABF-803B-B6CFB4C3F2C6}"/>
    <dgm:cxn modelId="{FC40566F-7842-4BDB-B717-C9C4DE040E2E}" type="presParOf" srcId="{6F46E372-AF22-41EF-852A-690C4967773F}" destId="{883A3951-C353-4BAC-8965-B735C8D278C3}" srcOrd="0" destOrd="0" presId="urn:microsoft.com/office/officeart/2005/8/layout/hierarchy1"/>
    <dgm:cxn modelId="{362D2450-68A9-434F-8328-B70F504DE43C}" type="presParOf" srcId="{883A3951-C353-4BAC-8965-B735C8D278C3}" destId="{DB8737AF-65DE-44E2-8A29-60DF727A6E35}" srcOrd="0" destOrd="0" presId="urn:microsoft.com/office/officeart/2005/8/layout/hierarchy1"/>
    <dgm:cxn modelId="{8F988DE8-D304-480C-AA65-3B9968A20309}" type="presParOf" srcId="{DB8737AF-65DE-44E2-8A29-60DF727A6E35}" destId="{4768395D-F0AC-415B-B5BC-610EFDD49125}" srcOrd="0" destOrd="0" presId="urn:microsoft.com/office/officeart/2005/8/layout/hierarchy1"/>
    <dgm:cxn modelId="{FBFF4938-7EB9-4B8B-B590-2EB8C73DD6FA}" type="presParOf" srcId="{DB8737AF-65DE-44E2-8A29-60DF727A6E35}" destId="{57E4FC59-D15F-4007-B9E3-51313D3DBF72}" srcOrd="1" destOrd="0" presId="urn:microsoft.com/office/officeart/2005/8/layout/hierarchy1"/>
    <dgm:cxn modelId="{D6579910-EF1A-4210-B5CC-814946F1991E}" type="presParOf" srcId="{883A3951-C353-4BAC-8965-B735C8D278C3}" destId="{4472768E-1AF6-4C5A-A50D-56266B464627}" srcOrd="1" destOrd="0" presId="urn:microsoft.com/office/officeart/2005/8/layout/hierarchy1"/>
    <dgm:cxn modelId="{A1FF88AD-CCEE-4DCE-849D-323D168B4777}" type="presParOf" srcId="{6F46E372-AF22-41EF-852A-690C4967773F}" destId="{134F9D8F-2132-43CF-97C6-D2AD2F764555}" srcOrd="1" destOrd="0" presId="urn:microsoft.com/office/officeart/2005/8/layout/hierarchy1"/>
    <dgm:cxn modelId="{449AF6EC-6A2F-4004-A934-F77BD1DCCB17}" type="presParOf" srcId="{134F9D8F-2132-43CF-97C6-D2AD2F764555}" destId="{6FF77C1C-BA0F-45AF-B85B-33634F361B82}" srcOrd="0" destOrd="0" presId="urn:microsoft.com/office/officeart/2005/8/layout/hierarchy1"/>
    <dgm:cxn modelId="{5FAB8B58-C855-4BE3-893D-D0B539ADA20F}" type="presParOf" srcId="{6FF77C1C-BA0F-45AF-B85B-33634F361B82}" destId="{66A9B612-F4B9-40ED-8250-50591D487F76}" srcOrd="0" destOrd="0" presId="urn:microsoft.com/office/officeart/2005/8/layout/hierarchy1"/>
    <dgm:cxn modelId="{67EF9CBF-5A1C-4CE9-B48C-2A6425EEAA7B}" type="presParOf" srcId="{6FF77C1C-BA0F-45AF-B85B-33634F361B82}" destId="{BA5E593E-32C6-4539-BB2B-CDF86CB84C48}" srcOrd="1" destOrd="0" presId="urn:microsoft.com/office/officeart/2005/8/layout/hierarchy1"/>
    <dgm:cxn modelId="{C79D3BFB-3311-4E78-B1D3-05F7A9EE5C59}" type="presParOf" srcId="{134F9D8F-2132-43CF-97C6-D2AD2F764555}" destId="{778CA2C1-29F8-4102-8ACE-2D28044C6F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F69E8F-ED50-46DD-B5A5-6F3A2685B2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45155F-8422-4D05-9FF5-0AA4A17EFE5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>
              <a:latin typeface="Avenir Next LT Pro"/>
              <a:cs typeface="Aharoni"/>
            </a:rPr>
            <a:t>Projet Réalisable</a:t>
          </a:r>
          <a:endParaRPr lang="en-US" b="0">
            <a:latin typeface="Avenir Next LT Pro"/>
            <a:cs typeface="Aharoni"/>
          </a:endParaRPr>
        </a:p>
      </dgm:t>
    </dgm:pt>
    <dgm:pt modelId="{7D285573-B7C5-4707-831A-50C06FB7C30C}" type="parTrans" cxnId="{96514665-36E3-410C-85E2-09425D02692C}">
      <dgm:prSet/>
      <dgm:spPr/>
      <dgm:t>
        <a:bodyPr/>
        <a:lstStyle/>
        <a:p>
          <a:endParaRPr lang="en-US"/>
        </a:p>
      </dgm:t>
    </dgm:pt>
    <dgm:pt modelId="{DAB79119-C997-417D-9ADE-4D1384966D33}" type="sibTrans" cxnId="{96514665-36E3-410C-85E2-09425D02692C}">
      <dgm:prSet/>
      <dgm:spPr/>
      <dgm:t>
        <a:bodyPr/>
        <a:lstStyle/>
        <a:p>
          <a:endParaRPr lang="en-US"/>
        </a:p>
      </dgm:t>
    </dgm:pt>
    <dgm:pt modelId="{169C2751-E953-4E66-BF18-24D064EC85E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>
              <a:latin typeface="Avenir Next LT Pro"/>
              <a:cs typeface="Aharoni"/>
            </a:rPr>
            <a:t>Sensibilisation</a:t>
          </a:r>
          <a:endParaRPr lang="en-US" b="0">
            <a:latin typeface="Avenir Next LT Pro"/>
            <a:cs typeface="Aharoni"/>
          </a:endParaRPr>
        </a:p>
      </dgm:t>
    </dgm:pt>
    <dgm:pt modelId="{A5D96EF0-E7CB-4C28-B174-B818DF4D7C10}" type="parTrans" cxnId="{57E9A3D1-3A76-454B-B53C-736CD03C56B0}">
      <dgm:prSet/>
      <dgm:spPr/>
      <dgm:t>
        <a:bodyPr/>
        <a:lstStyle/>
        <a:p>
          <a:endParaRPr lang="en-US"/>
        </a:p>
      </dgm:t>
    </dgm:pt>
    <dgm:pt modelId="{7CEABE7C-051C-407C-A47F-3FE454F28FE6}" type="sibTrans" cxnId="{57E9A3D1-3A76-454B-B53C-736CD03C56B0}">
      <dgm:prSet/>
      <dgm:spPr/>
      <dgm:t>
        <a:bodyPr/>
        <a:lstStyle/>
        <a:p>
          <a:endParaRPr lang="en-US"/>
        </a:p>
      </dgm:t>
    </dgm:pt>
    <dgm:pt modelId="{5592C522-7A20-4649-95D9-1ACF8B7A60D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>
              <a:latin typeface="Avenir Next LT Pro"/>
              <a:cs typeface="Aharoni"/>
            </a:rPr>
            <a:t>Peut être mise en place</a:t>
          </a:r>
          <a:endParaRPr lang="en-US" b="0">
            <a:latin typeface="Avenir Next LT Pro"/>
            <a:cs typeface="Aharoni"/>
          </a:endParaRPr>
        </a:p>
      </dgm:t>
    </dgm:pt>
    <dgm:pt modelId="{614857A8-70BD-4EBA-A2A3-083BAF7A42E2}" type="parTrans" cxnId="{9539B253-6038-41B2-B101-95AA8A9D26A2}">
      <dgm:prSet/>
      <dgm:spPr/>
      <dgm:t>
        <a:bodyPr/>
        <a:lstStyle/>
        <a:p>
          <a:endParaRPr lang="en-US"/>
        </a:p>
      </dgm:t>
    </dgm:pt>
    <dgm:pt modelId="{1540E3F4-7F9E-4F32-9D56-F73A90724B79}" type="sibTrans" cxnId="{9539B253-6038-41B2-B101-95AA8A9D26A2}">
      <dgm:prSet/>
      <dgm:spPr/>
      <dgm:t>
        <a:bodyPr/>
        <a:lstStyle/>
        <a:p>
          <a:endParaRPr lang="en-US"/>
        </a:p>
      </dgm:t>
    </dgm:pt>
    <dgm:pt modelId="{621FBC33-E523-4008-B4C4-AD137C762787}" type="pres">
      <dgm:prSet presAssocID="{22F69E8F-ED50-46DD-B5A5-6F3A2685B24C}" presName="root" presStyleCnt="0">
        <dgm:presLayoutVars>
          <dgm:dir/>
          <dgm:resizeHandles val="exact"/>
        </dgm:presLayoutVars>
      </dgm:prSet>
      <dgm:spPr/>
    </dgm:pt>
    <dgm:pt modelId="{0953E4A8-3478-4F81-B5A0-A51F3938D199}" type="pres">
      <dgm:prSet presAssocID="{E645155F-8422-4D05-9FF5-0AA4A17EFE58}" presName="compNode" presStyleCnt="0"/>
      <dgm:spPr/>
    </dgm:pt>
    <dgm:pt modelId="{030E56D6-583F-4D96-A835-87FBF2AD869D}" type="pres">
      <dgm:prSet presAssocID="{E645155F-8422-4D05-9FF5-0AA4A17EFE58}" presName="bgRect" presStyleLbl="bgShp" presStyleIdx="0" presStyleCnt="3"/>
      <dgm:spPr/>
    </dgm:pt>
    <dgm:pt modelId="{0255ECFA-E234-421C-B6B6-6CE29E9D6671}" type="pres">
      <dgm:prSet presAssocID="{E645155F-8422-4D05-9FF5-0AA4A17EFE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8FC8113-43AB-48B9-9CA1-3328DAF91D52}" type="pres">
      <dgm:prSet presAssocID="{E645155F-8422-4D05-9FF5-0AA4A17EFE58}" presName="spaceRect" presStyleCnt="0"/>
      <dgm:spPr/>
    </dgm:pt>
    <dgm:pt modelId="{7BED22A8-63AE-4E06-959C-79F4A5274674}" type="pres">
      <dgm:prSet presAssocID="{E645155F-8422-4D05-9FF5-0AA4A17EFE58}" presName="parTx" presStyleLbl="revTx" presStyleIdx="0" presStyleCnt="3">
        <dgm:presLayoutVars>
          <dgm:chMax val="0"/>
          <dgm:chPref val="0"/>
        </dgm:presLayoutVars>
      </dgm:prSet>
      <dgm:spPr/>
    </dgm:pt>
    <dgm:pt modelId="{E8062345-AFB2-43C5-9338-D98544726A95}" type="pres">
      <dgm:prSet presAssocID="{DAB79119-C997-417D-9ADE-4D1384966D33}" presName="sibTrans" presStyleCnt="0"/>
      <dgm:spPr/>
    </dgm:pt>
    <dgm:pt modelId="{D74E4A3A-DC0E-4983-B56A-59854E0CCABF}" type="pres">
      <dgm:prSet presAssocID="{169C2751-E953-4E66-BF18-24D064EC85E9}" presName="compNode" presStyleCnt="0"/>
      <dgm:spPr/>
    </dgm:pt>
    <dgm:pt modelId="{0F4A5684-44CF-47B0-ABA9-3A9AA38A183F}" type="pres">
      <dgm:prSet presAssocID="{169C2751-E953-4E66-BF18-24D064EC85E9}" presName="bgRect" presStyleLbl="bgShp" presStyleIdx="1" presStyleCnt="3"/>
      <dgm:spPr/>
    </dgm:pt>
    <dgm:pt modelId="{F1FA8FD9-4138-47C3-93B5-270AF2178BA8}" type="pres">
      <dgm:prSet presAssocID="{169C2751-E953-4E66-BF18-24D064EC85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gaphone"/>
        </a:ext>
      </dgm:extLst>
    </dgm:pt>
    <dgm:pt modelId="{E9174237-8884-4694-9C90-87452E91982F}" type="pres">
      <dgm:prSet presAssocID="{169C2751-E953-4E66-BF18-24D064EC85E9}" presName="spaceRect" presStyleCnt="0"/>
      <dgm:spPr/>
    </dgm:pt>
    <dgm:pt modelId="{28411F14-96FB-47BB-BCC2-7B9817935B80}" type="pres">
      <dgm:prSet presAssocID="{169C2751-E953-4E66-BF18-24D064EC85E9}" presName="parTx" presStyleLbl="revTx" presStyleIdx="1" presStyleCnt="3">
        <dgm:presLayoutVars>
          <dgm:chMax val="0"/>
          <dgm:chPref val="0"/>
        </dgm:presLayoutVars>
      </dgm:prSet>
      <dgm:spPr/>
    </dgm:pt>
    <dgm:pt modelId="{4120E6D3-2162-4715-89F6-8F15B5B64348}" type="pres">
      <dgm:prSet presAssocID="{7CEABE7C-051C-407C-A47F-3FE454F28FE6}" presName="sibTrans" presStyleCnt="0"/>
      <dgm:spPr/>
    </dgm:pt>
    <dgm:pt modelId="{79DA6AC2-9612-436E-A8BC-C4893595FE4B}" type="pres">
      <dgm:prSet presAssocID="{5592C522-7A20-4649-95D9-1ACF8B7A60DA}" presName="compNode" presStyleCnt="0"/>
      <dgm:spPr/>
    </dgm:pt>
    <dgm:pt modelId="{3295CD71-79EF-4658-A2E8-4E46DC88B936}" type="pres">
      <dgm:prSet presAssocID="{5592C522-7A20-4649-95D9-1ACF8B7A60DA}" presName="bgRect" presStyleLbl="bgShp" presStyleIdx="2" presStyleCnt="3"/>
      <dgm:spPr/>
    </dgm:pt>
    <dgm:pt modelId="{29F64750-FB0F-4055-884C-16E77C2310B1}" type="pres">
      <dgm:prSet presAssocID="{5592C522-7A20-4649-95D9-1ACF8B7A60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2316E88A-59CD-43E1-90AD-3C5E2528FC9B}" type="pres">
      <dgm:prSet presAssocID="{5592C522-7A20-4649-95D9-1ACF8B7A60DA}" presName="spaceRect" presStyleCnt="0"/>
      <dgm:spPr/>
    </dgm:pt>
    <dgm:pt modelId="{940B6E3A-F695-4D17-829D-A5C6021454AB}" type="pres">
      <dgm:prSet presAssocID="{5592C522-7A20-4649-95D9-1ACF8B7A60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0C1031-ACBD-46BA-B468-ACC5C8CA4F5C}" type="presOf" srcId="{169C2751-E953-4E66-BF18-24D064EC85E9}" destId="{28411F14-96FB-47BB-BCC2-7B9817935B80}" srcOrd="0" destOrd="0" presId="urn:microsoft.com/office/officeart/2018/2/layout/IconVerticalSolidList"/>
    <dgm:cxn modelId="{96514665-36E3-410C-85E2-09425D02692C}" srcId="{22F69E8F-ED50-46DD-B5A5-6F3A2685B24C}" destId="{E645155F-8422-4D05-9FF5-0AA4A17EFE58}" srcOrd="0" destOrd="0" parTransId="{7D285573-B7C5-4707-831A-50C06FB7C30C}" sibTransId="{DAB79119-C997-417D-9ADE-4D1384966D33}"/>
    <dgm:cxn modelId="{9539B253-6038-41B2-B101-95AA8A9D26A2}" srcId="{22F69E8F-ED50-46DD-B5A5-6F3A2685B24C}" destId="{5592C522-7A20-4649-95D9-1ACF8B7A60DA}" srcOrd="2" destOrd="0" parTransId="{614857A8-70BD-4EBA-A2A3-083BAF7A42E2}" sibTransId="{1540E3F4-7F9E-4F32-9D56-F73A90724B79}"/>
    <dgm:cxn modelId="{5E8E6A8F-1695-482F-AC0C-48ACA789D21B}" type="presOf" srcId="{E645155F-8422-4D05-9FF5-0AA4A17EFE58}" destId="{7BED22A8-63AE-4E06-959C-79F4A5274674}" srcOrd="0" destOrd="0" presId="urn:microsoft.com/office/officeart/2018/2/layout/IconVerticalSolidList"/>
    <dgm:cxn modelId="{60FE28C0-8085-48B2-90A3-D254772E7E4C}" type="presOf" srcId="{22F69E8F-ED50-46DD-B5A5-6F3A2685B24C}" destId="{621FBC33-E523-4008-B4C4-AD137C762787}" srcOrd="0" destOrd="0" presId="urn:microsoft.com/office/officeart/2018/2/layout/IconVerticalSolidList"/>
    <dgm:cxn modelId="{57E9A3D1-3A76-454B-B53C-736CD03C56B0}" srcId="{22F69E8F-ED50-46DD-B5A5-6F3A2685B24C}" destId="{169C2751-E953-4E66-BF18-24D064EC85E9}" srcOrd="1" destOrd="0" parTransId="{A5D96EF0-E7CB-4C28-B174-B818DF4D7C10}" sibTransId="{7CEABE7C-051C-407C-A47F-3FE454F28FE6}"/>
    <dgm:cxn modelId="{4F94D5ED-85E8-41BB-AC9A-999D32AF69BE}" type="presOf" srcId="{5592C522-7A20-4649-95D9-1ACF8B7A60DA}" destId="{940B6E3A-F695-4D17-829D-A5C6021454AB}" srcOrd="0" destOrd="0" presId="urn:microsoft.com/office/officeart/2018/2/layout/IconVerticalSolidList"/>
    <dgm:cxn modelId="{7009D4FF-6341-4AF5-A7FD-412636094866}" type="presParOf" srcId="{621FBC33-E523-4008-B4C4-AD137C762787}" destId="{0953E4A8-3478-4F81-B5A0-A51F3938D199}" srcOrd="0" destOrd="0" presId="urn:microsoft.com/office/officeart/2018/2/layout/IconVerticalSolidList"/>
    <dgm:cxn modelId="{CCD1DCE3-754F-466D-8D93-A8E0FF8EF052}" type="presParOf" srcId="{0953E4A8-3478-4F81-B5A0-A51F3938D199}" destId="{030E56D6-583F-4D96-A835-87FBF2AD869D}" srcOrd="0" destOrd="0" presId="urn:microsoft.com/office/officeart/2018/2/layout/IconVerticalSolidList"/>
    <dgm:cxn modelId="{8D89ADA4-CA9E-4B3D-A80F-16581EC58743}" type="presParOf" srcId="{0953E4A8-3478-4F81-B5A0-A51F3938D199}" destId="{0255ECFA-E234-421C-B6B6-6CE29E9D6671}" srcOrd="1" destOrd="0" presId="urn:microsoft.com/office/officeart/2018/2/layout/IconVerticalSolidList"/>
    <dgm:cxn modelId="{92220995-D890-45DE-AC2B-7E411BF1AE5E}" type="presParOf" srcId="{0953E4A8-3478-4F81-B5A0-A51F3938D199}" destId="{78FC8113-43AB-48B9-9CA1-3328DAF91D52}" srcOrd="2" destOrd="0" presId="urn:microsoft.com/office/officeart/2018/2/layout/IconVerticalSolidList"/>
    <dgm:cxn modelId="{B9E29A22-C210-4B67-B40A-4B1DA0495494}" type="presParOf" srcId="{0953E4A8-3478-4F81-B5A0-A51F3938D199}" destId="{7BED22A8-63AE-4E06-959C-79F4A5274674}" srcOrd="3" destOrd="0" presId="urn:microsoft.com/office/officeart/2018/2/layout/IconVerticalSolidList"/>
    <dgm:cxn modelId="{C17F139E-8A52-47CB-8D45-F431F0317CAD}" type="presParOf" srcId="{621FBC33-E523-4008-B4C4-AD137C762787}" destId="{E8062345-AFB2-43C5-9338-D98544726A95}" srcOrd="1" destOrd="0" presId="urn:microsoft.com/office/officeart/2018/2/layout/IconVerticalSolidList"/>
    <dgm:cxn modelId="{6C03DB16-60EE-48AC-A7B9-188A674E5D30}" type="presParOf" srcId="{621FBC33-E523-4008-B4C4-AD137C762787}" destId="{D74E4A3A-DC0E-4983-B56A-59854E0CCABF}" srcOrd="2" destOrd="0" presId="urn:microsoft.com/office/officeart/2018/2/layout/IconVerticalSolidList"/>
    <dgm:cxn modelId="{7671EDF1-282D-4EC9-A866-C3DF6CE46026}" type="presParOf" srcId="{D74E4A3A-DC0E-4983-B56A-59854E0CCABF}" destId="{0F4A5684-44CF-47B0-ABA9-3A9AA38A183F}" srcOrd="0" destOrd="0" presId="urn:microsoft.com/office/officeart/2018/2/layout/IconVerticalSolidList"/>
    <dgm:cxn modelId="{4E4BCED1-0D35-4957-ADA2-35C4F5D87CDF}" type="presParOf" srcId="{D74E4A3A-DC0E-4983-B56A-59854E0CCABF}" destId="{F1FA8FD9-4138-47C3-93B5-270AF2178BA8}" srcOrd="1" destOrd="0" presId="urn:microsoft.com/office/officeart/2018/2/layout/IconVerticalSolidList"/>
    <dgm:cxn modelId="{B5A3EC34-CD0B-4AC3-904F-91BC9AB9164E}" type="presParOf" srcId="{D74E4A3A-DC0E-4983-B56A-59854E0CCABF}" destId="{E9174237-8884-4694-9C90-87452E91982F}" srcOrd="2" destOrd="0" presId="urn:microsoft.com/office/officeart/2018/2/layout/IconVerticalSolidList"/>
    <dgm:cxn modelId="{DF9EA00A-00CB-47B9-AEBB-FFC3BE7FBB2D}" type="presParOf" srcId="{D74E4A3A-DC0E-4983-B56A-59854E0CCABF}" destId="{28411F14-96FB-47BB-BCC2-7B9817935B80}" srcOrd="3" destOrd="0" presId="urn:microsoft.com/office/officeart/2018/2/layout/IconVerticalSolidList"/>
    <dgm:cxn modelId="{783C2EB7-DFAC-42D9-AD4E-F6D72EF2B164}" type="presParOf" srcId="{621FBC33-E523-4008-B4C4-AD137C762787}" destId="{4120E6D3-2162-4715-89F6-8F15B5B64348}" srcOrd="3" destOrd="0" presId="urn:microsoft.com/office/officeart/2018/2/layout/IconVerticalSolidList"/>
    <dgm:cxn modelId="{3E4EAB58-7CBE-4762-B5FB-3FCFEC43426E}" type="presParOf" srcId="{621FBC33-E523-4008-B4C4-AD137C762787}" destId="{79DA6AC2-9612-436E-A8BC-C4893595FE4B}" srcOrd="4" destOrd="0" presId="urn:microsoft.com/office/officeart/2018/2/layout/IconVerticalSolidList"/>
    <dgm:cxn modelId="{8683AD8C-6744-4CAE-8E14-3D91933827B3}" type="presParOf" srcId="{79DA6AC2-9612-436E-A8BC-C4893595FE4B}" destId="{3295CD71-79EF-4658-A2E8-4E46DC88B936}" srcOrd="0" destOrd="0" presId="urn:microsoft.com/office/officeart/2018/2/layout/IconVerticalSolidList"/>
    <dgm:cxn modelId="{4AD2B5C1-DC9B-42C2-9CE8-7F70B2AC2C04}" type="presParOf" srcId="{79DA6AC2-9612-436E-A8BC-C4893595FE4B}" destId="{29F64750-FB0F-4055-884C-16E77C2310B1}" srcOrd="1" destOrd="0" presId="urn:microsoft.com/office/officeart/2018/2/layout/IconVerticalSolidList"/>
    <dgm:cxn modelId="{ADC8D4ED-2388-4E27-B452-2E38F64B5DD7}" type="presParOf" srcId="{79DA6AC2-9612-436E-A8BC-C4893595FE4B}" destId="{2316E88A-59CD-43E1-90AD-3C5E2528FC9B}" srcOrd="2" destOrd="0" presId="urn:microsoft.com/office/officeart/2018/2/layout/IconVerticalSolidList"/>
    <dgm:cxn modelId="{97DCD1B9-090B-4F1B-8043-BFCB96E83D9D}" type="presParOf" srcId="{79DA6AC2-9612-436E-A8BC-C4893595FE4B}" destId="{940B6E3A-F695-4D17-829D-A5C6021454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EE045-C7FD-4487-9A53-6C2BBC3D85C0}">
      <dsp:nvSpPr>
        <dsp:cNvPr id="0" name=""/>
        <dsp:cNvSpPr/>
      </dsp:nvSpPr>
      <dsp:spPr>
        <a:xfrm>
          <a:off x="0" y="56410"/>
          <a:ext cx="598017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Avenir Next LT Pro"/>
            </a:rPr>
            <a:t>Problématique</a:t>
          </a:r>
          <a:endParaRPr lang="en-US" sz="3300" kern="1200">
            <a:latin typeface="Avenir Next LT Pro"/>
          </a:endParaRPr>
        </a:p>
      </dsp:txBody>
      <dsp:txXfrm>
        <a:off x="38638" y="95048"/>
        <a:ext cx="5902894" cy="714229"/>
      </dsp:txXfrm>
    </dsp:sp>
    <dsp:sp modelId="{87B2D5C5-9606-4331-A941-76033F43B581}">
      <dsp:nvSpPr>
        <dsp:cNvPr id="0" name=""/>
        <dsp:cNvSpPr/>
      </dsp:nvSpPr>
      <dsp:spPr>
        <a:xfrm>
          <a:off x="0" y="942955"/>
          <a:ext cx="5980170" cy="791505"/>
        </a:xfrm>
        <a:prstGeom prst="roundRect">
          <a:avLst/>
        </a:prstGeom>
        <a:solidFill>
          <a:schemeClr val="accent2">
            <a:hueOff val="-780672"/>
            <a:satOff val="10940"/>
            <a:lumOff val="-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Avenir Next LT Pro"/>
            </a:rPr>
            <a:t>Le projet</a:t>
          </a:r>
          <a:endParaRPr lang="en-US" sz="3300" kern="1200">
            <a:latin typeface="Avenir Next LT Pro"/>
          </a:endParaRPr>
        </a:p>
      </dsp:txBody>
      <dsp:txXfrm>
        <a:off x="38638" y="981593"/>
        <a:ext cx="5902894" cy="714229"/>
      </dsp:txXfrm>
    </dsp:sp>
    <dsp:sp modelId="{C8C1F4B3-F5DB-4356-9ADE-345206ABF84B}">
      <dsp:nvSpPr>
        <dsp:cNvPr id="0" name=""/>
        <dsp:cNvSpPr/>
      </dsp:nvSpPr>
      <dsp:spPr>
        <a:xfrm>
          <a:off x="0" y="1829500"/>
          <a:ext cx="5980170" cy="791505"/>
        </a:xfrm>
        <a:prstGeom prst="roundRect">
          <a:avLst/>
        </a:prstGeom>
        <a:solidFill>
          <a:schemeClr val="accent2">
            <a:hueOff val="-1561344"/>
            <a:satOff val="21880"/>
            <a:lumOff val="-6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Avenir Next LT Pro"/>
            </a:rPr>
            <a:t>Les coûts</a:t>
          </a:r>
          <a:endParaRPr lang="en-US" sz="3300" kern="1200">
            <a:latin typeface="Avenir Next LT Pro"/>
          </a:endParaRPr>
        </a:p>
      </dsp:txBody>
      <dsp:txXfrm>
        <a:off x="38638" y="1868138"/>
        <a:ext cx="5902894" cy="714229"/>
      </dsp:txXfrm>
    </dsp:sp>
    <dsp:sp modelId="{84C1ECCD-F114-4346-B4B6-24915CCC30B6}">
      <dsp:nvSpPr>
        <dsp:cNvPr id="0" name=""/>
        <dsp:cNvSpPr/>
      </dsp:nvSpPr>
      <dsp:spPr>
        <a:xfrm>
          <a:off x="0" y="2716045"/>
          <a:ext cx="5980170" cy="791505"/>
        </a:xfrm>
        <a:prstGeom prst="roundRect">
          <a:avLst/>
        </a:prstGeom>
        <a:solidFill>
          <a:schemeClr val="accent2">
            <a:hueOff val="-2342017"/>
            <a:satOff val="32820"/>
            <a:lumOff val="-9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Avenir Next LT Pro"/>
            </a:rPr>
            <a:t>La sécurité</a:t>
          </a:r>
          <a:endParaRPr lang="en-US" sz="3300" kern="1200">
            <a:latin typeface="Avenir Next LT Pro"/>
          </a:endParaRPr>
        </a:p>
      </dsp:txBody>
      <dsp:txXfrm>
        <a:off x="38638" y="2754683"/>
        <a:ext cx="5902894" cy="714229"/>
      </dsp:txXfrm>
    </dsp:sp>
    <dsp:sp modelId="{971C6F5F-889C-43B4-A2BC-4FC3B5DADC79}">
      <dsp:nvSpPr>
        <dsp:cNvPr id="0" name=""/>
        <dsp:cNvSpPr/>
      </dsp:nvSpPr>
      <dsp:spPr>
        <a:xfrm>
          <a:off x="0" y="3602590"/>
          <a:ext cx="5980170" cy="791505"/>
        </a:xfrm>
        <a:prstGeom prst="roundRect">
          <a:avLst/>
        </a:prstGeom>
        <a:solidFill>
          <a:schemeClr val="accent2">
            <a:hueOff val="-3122689"/>
            <a:satOff val="43760"/>
            <a:lumOff val="-12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Avenir Next LT Pro"/>
            </a:rPr>
            <a:t>Plan d'action</a:t>
          </a:r>
          <a:endParaRPr lang="en-US" sz="3300" kern="1200">
            <a:latin typeface="Avenir Next LT Pro"/>
          </a:endParaRPr>
        </a:p>
      </dsp:txBody>
      <dsp:txXfrm>
        <a:off x="38638" y="3641228"/>
        <a:ext cx="5902894" cy="714229"/>
      </dsp:txXfrm>
    </dsp:sp>
    <dsp:sp modelId="{647A3834-BC7D-446C-B8AC-2BF854B7AA47}">
      <dsp:nvSpPr>
        <dsp:cNvPr id="0" name=""/>
        <dsp:cNvSpPr/>
      </dsp:nvSpPr>
      <dsp:spPr>
        <a:xfrm>
          <a:off x="0" y="4489135"/>
          <a:ext cx="5980170" cy="791505"/>
        </a:xfrm>
        <a:prstGeom prst="roundRect">
          <a:avLst/>
        </a:prstGeom>
        <a:solidFill>
          <a:schemeClr val="accent2">
            <a:hueOff val="-3903361"/>
            <a:satOff val="54700"/>
            <a:lumOff val="-1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0" i="0" kern="1200">
              <a:latin typeface="Avenir Next LT Pro"/>
            </a:rPr>
            <a:t>Évolution</a:t>
          </a:r>
        </a:p>
      </dsp:txBody>
      <dsp:txXfrm>
        <a:off x="38638" y="4527773"/>
        <a:ext cx="590289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93E42-5420-4408-B85B-36E2282CD069}">
      <dsp:nvSpPr>
        <dsp:cNvPr id="0" name=""/>
        <dsp:cNvSpPr/>
      </dsp:nvSpPr>
      <dsp:spPr>
        <a:xfrm>
          <a:off x="587126" y="194"/>
          <a:ext cx="3415605" cy="2168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598E6-6501-4F13-86CB-4F937CE369B5}">
      <dsp:nvSpPr>
        <dsp:cNvPr id="0" name=""/>
        <dsp:cNvSpPr/>
      </dsp:nvSpPr>
      <dsp:spPr>
        <a:xfrm>
          <a:off x="966638" y="360730"/>
          <a:ext cx="3415605" cy="2168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Privilégier solution gratuite et open source</a:t>
          </a:r>
          <a:endParaRPr lang="en-US" sz="3200" kern="1200"/>
        </a:p>
      </dsp:txBody>
      <dsp:txXfrm>
        <a:off x="1030163" y="424255"/>
        <a:ext cx="3288555" cy="2041859"/>
      </dsp:txXfrm>
    </dsp:sp>
    <dsp:sp modelId="{4657B55E-51B3-43BC-8651-5C0A89C9B191}">
      <dsp:nvSpPr>
        <dsp:cNvPr id="0" name=""/>
        <dsp:cNvSpPr/>
      </dsp:nvSpPr>
      <dsp:spPr>
        <a:xfrm>
          <a:off x="4761755" y="194"/>
          <a:ext cx="3415605" cy="2168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857D0B-5132-48D2-954A-3FD205CC14AB}">
      <dsp:nvSpPr>
        <dsp:cNvPr id="0" name=""/>
        <dsp:cNvSpPr/>
      </dsp:nvSpPr>
      <dsp:spPr>
        <a:xfrm>
          <a:off x="5141267" y="360730"/>
          <a:ext cx="3415605" cy="2168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Se former au déploiement </a:t>
          </a:r>
          <a:endParaRPr lang="en-US" sz="3200" kern="1200"/>
        </a:p>
      </dsp:txBody>
      <dsp:txXfrm>
        <a:off x="5204792" y="424255"/>
        <a:ext cx="3288555" cy="2041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9AA1E-6CA3-4F1A-80D6-950CFB110490}">
      <dsp:nvSpPr>
        <dsp:cNvPr id="0" name=""/>
        <dsp:cNvSpPr/>
      </dsp:nvSpPr>
      <dsp:spPr>
        <a:xfrm>
          <a:off x="0" y="158268"/>
          <a:ext cx="3000376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057A48-79C8-4A7D-83EA-473E6562D0D2}">
      <dsp:nvSpPr>
        <dsp:cNvPr id="0" name=""/>
        <dsp:cNvSpPr/>
      </dsp:nvSpPr>
      <dsp:spPr>
        <a:xfrm>
          <a:off x="333375" y="474975"/>
          <a:ext cx="3000376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MongoDB (0.09$/h)</a:t>
          </a:r>
          <a:endParaRPr lang="en-US" sz="3600" kern="1200"/>
        </a:p>
      </dsp:txBody>
      <dsp:txXfrm>
        <a:off x="389178" y="530778"/>
        <a:ext cx="2888770" cy="1793632"/>
      </dsp:txXfrm>
    </dsp:sp>
    <dsp:sp modelId="{81942D8D-9407-4123-BD58-1D773671E454}">
      <dsp:nvSpPr>
        <dsp:cNvPr id="0" name=""/>
        <dsp:cNvSpPr/>
      </dsp:nvSpPr>
      <dsp:spPr>
        <a:xfrm>
          <a:off x="3667126" y="158268"/>
          <a:ext cx="3000376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060165-B29E-4D11-9475-75200B6AD026}">
      <dsp:nvSpPr>
        <dsp:cNvPr id="0" name=""/>
        <dsp:cNvSpPr/>
      </dsp:nvSpPr>
      <dsp:spPr>
        <a:xfrm>
          <a:off x="4000501" y="474975"/>
          <a:ext cx="3000376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AWS 1$/million appel</a:t>
          </a:r>
          <a:endParaRPr lang="en-US" sz="3600" kern="1200"/>
        </a:p>
      </dsp:txBody>
      <dsp:txXfrm>
        <a:off x="4056304" y="530778"/>
        <a:ext cx="2888770" cy="1793632"/>
      </dsp:txXfrm>
    </dsp:sp>
    <dsp:sp modelId="{2B9626F6-36A1-438E-BF9D-33A33D97B10D}">
      <dsp:nvSpPr>
        <dsp:cNvPr id="0" name=""/>
        <dsp:cNvSpPr/>
      </dsp:nvSpPr>
      <dsp:spPr>
        <a:xfrm>
          <a:off x="7334252" y="158268"/>
          <a:ext cx="3000376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9BC338-B800-4D3F-A147-76B6A3C99A13}">
      <dsp:nvSpPr>
        <dsp:cNvPr id="0" name=""/>
        <dsp:cNvSpPr/>
      </dsp:nvSpPr>
      <dsp:spPr>
        <a:xfrm>
          <a:off x="7667627" y="474975"/>
          <a:ext cx="3000376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Netlify</a:t>
          </a:r>
          <a:endParaRPr lang="en-US" sz="3600" kern="1200"/>
        </a:p>
      </dsp:txBody>
      <dsp:txXfrm>
        <a:off x="7723430" y="530778"/>
        <a:ext cx="2888770" cy="1793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864B8-4CA8-4DF1-AA69-E526BF69E8CE}">
      <dsp:nvSpPr>
        <dsp:cNvPr id="0" name=""/>
        <dsp:cNvSpPr/>
      </dsp:nvSpPr>
      <dsp:spPr>
        <a:xfrm>
          <a:off x="0" y="158268"/>
          <a:ext cx="3000376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B2A2BF-7E04-4165-8C8F-2BC5D1759F2C}">
      <dsp:nvSpPr>
        <dsp:cNvPr id="0" name=""/>
        <dsp:cNvSpPr/>
      </dsp:nvSpPr>
      <dsp:spPr>
        <a:xfrm>
          <a:off x="333375" y="474975"/>
          <a:ext cx="3000376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Trello pour le suivi des features</a:t>
          </a:r>
          <a:endParaRPr lang="en-US" sz="3600" kern="1200"/>
        </a:p>
      </dsp:txBody>
      <dsp:txXfrm>
        <a:off x="389178" y="530778"/>
        <a:ext cx="2888770" cy="1793632"/>
      </dsp:txXfrm>
    </dsp:sp>
    <dsp:sp modelId="{6F9A48E7-FFC1-45BD-B0E5-312AB9355E2B}">
      <dsp:nvSpPr>
        <dsp:cNvPr id="0" name=""/>
        <dsp:cNvSpPr/>
      </dsp:nvSpPr>
      <dsp:spPr>
        <a:xfrm>
          <a:off x="3667126" y="158268"/>
          <a:ext cx="3000376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C6A3B-B62E-4894-A9AE-BFDE31B94645}">
      <dsp:nvSpPr>
        <dsp:cNvPr id="0" name=""/>
        <dsp:cNvSpPr/>
      </dsp:nvSpPr>
      <dsp:spPr>
        <a:xfrm>
          <a:off x="4000501" y="474975"/>
          <a:ext cx="3000376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Méthode agile</a:t>
          </a:r>
          <a:endParaRPr lang="en-US" sz="3600" kern="1200"/>
        </a:p>
      </dsp:txBody>
      <dsp:txXfrm>
        <a:off x="4056304" y="530778"/>
        <a:ext cx="2888770" cy="1793632"/>
      </dsp:txXfrm>
    </dsp:sp>
    <dsp:sp modelId="{0DDC3911-5489-4462-AF46-AEED86748393}">
      <dsp:nvSpPr>
        <dsp:cNvPr id="0" name=""/>
        <dsp:cNvSpPr/>
      </dsp:nvSpPr>
      <dsp:spPr>
        <a:xfrm>
          <a:off x="7334252" y="158268"/>
          <a:ext cx="3000376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B5C27D-B307-4885-A4A0-355D73D95DA8}">
      <dsp:nvSpPr>
        <dsp:cNvPr id="0" name=""/>
        <dsp:cNvSpPr/>
      </dsp:nvSpPr>
      <dsp:spPr>
        <a:xfrm>
          <a:off x="7667627" y="474975"/>
          <a:ext cx="3000376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GitHub</a:t>
          </a:r>
          <a:endParaRPr lang="en-US" sz="3600" kern="1200"/>
        </a:p>
      </dsp:txBody>
      <dsp:txXfrm>
        <a:off x="7723430" y="530778"/>
        <a:ext cx="2888770" cy="1793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7CF73-30A4-415A-AE3F-8B2B96207C65}">
      <dsp:nvSpPr>
        <dsp:cNvPr id="0" name=""/>
        <dsp:cNvSpPr/>
      </dsp:nvSpPr>
      <dsp:spPr>
        <a:xfrm>
          <a:off x="2837" y="2179201"/>
          <a:ext cx="3456598" cy="138263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>
              <a:latin typeface="Aharoni"/>
            </a:rPr>
            <a:t>Rechercher de données</a:t>
          </a:r>
          <a:endParaRPr lang="fr-FR" sz="2900" kern="1200"/>
        </a:p>
      </dsp:txBody>
      <dsp:txXfrm>
        <a:off x="694157" y="2179201"/>
        <a:ext cx="2073959" cy="1382639"/>
      </dsp:txXfrm>
    </dsp:sp>
    <dsp:sp modelId="{0954C167-07A4-4905-BCED-EEE34A4E4CF3}">
      <dsp:nvSpPr>
        <dsp:cNvPr id="0" name=""/>
        <dsp:cNvSpPr/>
      </dsp:nvSpPr>
      <dsp:spPr>
        <a:xfrm>
          <a:off x="3113775" y="2179201"/>
          <a:ext cx="3456598" cy="138263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>
              <a:latin typeface="Aharoni"/>
            </a:rPr>
            <a:t>Base de données / API </a:t>
          </a:r>
          <a:endParaRPr lang="fr-FR" sz="2900" kern="1200"/>
        </a:p>
      </dsp:txBody>
      <dsp:txXfrm>
        <a:off x="3805095" y="2179201"/>
        <a:ext cx="2073959" cy="1382639"/>
      </dsp:txXfrm>
    </dsp:sp>
    <dsp:sp modelId="{7D8AF4F9-FDB8-46BF-8D4B-B4BB122D876A}">
      <dsp:nvSpPr>
        <dsp:cNvPr id="0" name=""/>
        <dsp:cNvSpPr/>
      </dsp:nvSpPr>
      <dsp:spPr>
        <a:xfrm>
          <a:off x="6224714" y="2179201"/>
          <a:ext cx="3456598" cy="13826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>
              <a:latin typeface="Aharoni"/>
            </a:rPr>
            <a:t>Site Web</a:t>
          </a:r>
          <a:endParaRPr lang="fr-FR" sz="2900" kern="1200"/>
        </a:p>
      </dsp:txBody>
      <dsp:txXfrm>
        <a:off x="6916034" y="2179201"/>
        <a:ext cx="2073959" cy="13826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8395D-F0AC-415B-B5BC-610EFDD49125}">
      <dsp:nvSpPr>
        <dsp:cNvPr id="0" name=""/>
        <dsp:cNvSpPr/>
      </dsp:nvSpPr>
      <dsp:spPr>
        <a:xfrm>
          <a:off x="587126" y="194"/>
          <a:ext cx="3415605" cy="21689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E4FC59-D15F-4007-B9E3-51313D3DBF72}">
      <dsp:nvSpPr>
        <dsp:cNvPr id="0" name=""/>
        <dsp:cNvSpPr/>
      </dsp:nvSpPr>
      <dsp:spPr>
        <a:xfrm>
          <a:off x="966638" y="360730"/>
          <a:ext cx="3415605" cy="2168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Une carte des ville Crit'Air</a:t>
          </a:r>
          <a:endParaRPr lang="en-US" sz="3200" kern="1200"/>
        </a:p>
      </dsp:txBody>
      <dsp:txXfrm>
        <a:off x="1030163" y="424255"/>
        <a:ext cx="3288555" cy="2041859"/>
      </dsp:txXfrm>
    </dsp:sp>
    <dsp:sp modelId="{66A9B612-F4B9-40ED-8250-50591D487F76}">
      <dsp:nvSpPr>
        <dsp:cNvPr id="0" name=""/>
        <dsp:cNvSpPr/>
      </dsp:nvSpPr>
      <dsp:spPr>
        <a:xfrm>
          <a:off x="4761755" y="194"/>
          <a:ext cx="3415605" cy="21689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5E593E-32C6-4539-BB2B-CDF86CB84C48}">
      <dsp:nvSpPr>
        <dsp:cNvPr id="0" name=""/>
        <dsp:cNvSpPr/>
      </dsp:nvSpPr>
      <dsp:spPr>
        <a:xfrm>
          <a:off x="5141267" y="360730"/>
          <a:ext cx="3415605" cy="2168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Pouvoir renseigner les données de sa voiture</a:t>
          </a:r>
          <a:endParaRPr lang="en-US" sz="3200" kern="1200"/>
        </a:p>
      </dsp:txBody>
      <dsp:txXfrm>
        <a:off x="5204792" y="424255"/>
        <a:ext cx="3288555" cy="20418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E56D6-583F-4D96-A835-87FBF2AD869D}">
      <dsp:nvSpPr>
        <dsp:cNvPr id="0" name=""/>
        <dsp:cNvSpPr/>
      </dsp:nvSpPr>
      <dsp:spPr>
        <a:xfrm>
          <a:off x="0" y="651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5ECFA-E234-421C-B6B6-6CE29E9D6671}">
      <dsp:nvSpPr>
        <dsp:cNvPr id="0" name=""/>
        <dsp:cNvSpPr/>
      </dsp:nvSpPr>
      <dsp:spPr>
        <a:xfrm>
          <a:off x="461160" y="343663"/>
          <a:ext cx="838474" cy="838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D22A8-63AE-4E06-959C-79F4A5274674}">
      <dsp:nvSpPr>
        <dsp:cNvPr id="0" name=""/>
        <dsp:cNvSpPr/>
      </dsp:nvSpPr>
      <dsp:spPr>
        <a:xfrm>
          <a:off x="1760796" y="651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kern="1200">
              <a:latin typeface="Avenir Next LT Pro"/>
              <a:cs typeface="Aharoni"/>
            </a:rPr>
            <a:t>Projet Réalisable</a:t>
          </a:r>
          <a:endParaRPr lang="en-US" sz="2500" b="0" kern="1200">
            <a:latin typeface="Avenir Next LT Pro"/>
            <a:cs typeface="Aharoni"/>
          </a:endParaRPr>
        </a:p>
      </dsp:txBody>
      <dsp:txXfrm>
        <a:off x="1760796" y="651"/>
        <a:ext cx="4219373" cy="1524499"/>
      </dsp:txXfrm>
    </dsp:sp>
    <dsp:sp modelId="{0F4A5684-44CF-47B0-ABA9-3A9AA38A183F}">
      <dsp:nvSpPr>
        <dsp:cNvPr id="0" name=""/>
        <dsp:cNvSpPr/>
      </dsp:nvSpPr>
      <dsp:spPr>
        <a:xfrm>
          <a:off x="0" y="1906275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A8FD9-4138-47C3-93B5-270AF2178BA8}">
      <dsp:nvSpPr>
        <dsp:cNvPr id="0" name=""/>
        <dsp:cNvSpPr/>
      </dsp:nvSpPr>
      <dsp:spPr>
        <a:xfrm>
          <a:off x="461160" y="2249287"/>
          <a:ext cx="838474" cy="838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11F14-96FB-47BB-BCC2-7B9817935B80}">
      <dsp:nvSpPr>
        <dsp:cNvPr id="0" name=""/>
        <dsp:cNvSpPr/>
      </dsp:nvSpPr>
      <dsp:spPr>
        <a:xfrm>
          <a:off x="1760796" y="1906275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kern="1200">
              <a:latin typeface="Avenir Next LT Pro"/>
              <a:cs typeface="Aharoni"/>
            </a:rPr>
            <a:t>Sensibilisation</a:t>
          </a:r>
          <a:endParaRPr lang="en-US" sz="2500" b="0" kern="1200">
            <a:latin typeface="Avenir Next LT Pro"/>
            <a:cs typeface="Aharoni"/>
          </a:endParaRPr>
        </a:p>
      </dsp:txBody>
      <dsp:txXfrm>
        <a:off x="1760796" y="1906275"/>
        <a:ext cx="4219373" cy="1524499"/>
      </dsp:txXfrm>
    </dsp:sp>
    <dsp:sp modelId="{3295CD71-79EF-4658-A2E8-4E46DC88B936}">
      <dsp:nvSpPr>
        <dsp:cNvPr id="0" name=""/>
        <dsp:cNvSpPr/>
      </dsp:nvSpPr>
      <dsp:spPr>
        <a:xfrm>
          <a:off x="0" y="3811899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64750-FB0F-4055-884C-16E77C2310B1}">
      <dsp:nvSpPr>
        <dsp:cNvPr id="0" name=""/>
        <dsp:cNvSpPr/>
      </dsp:nvSpPr>
      <dsp:spPr>
        <a:xfrm>
          <a:off x="461160" y="4154911"/>
          <a:ext cx="838474" cy="838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B6E3A-F695-4D17-829D-A5C6021454AB}">
      <dsp:nvSpPr>
        <dsp:cNvPr id="0" name=""/>
        <dsp:cNvSpPr/>
      </dsp:nvSpPr>
      <dsp:spPr>
        <a:xfrm>
          <a:off x="1760796" y="3811899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kern="1200">
              <a:latin typeface="Avenir Next LT Pro"/>
              <a:cs typeface="Aharoni"/>
            </a:rPr>
            <a:t>Peut être mise en place</a:t>
          </a:r>
          <a:endParaRPr lang="en-US" sz="2500" b="0" kern="1200">
            <a:latin typeface="Avenir Next LT Pro"/>
            <a:cs typeface="Aharoni"/>
          </a:endParaRPr>
        </a:p>
      </dsp:txBody>
      <dsp:txXfrm>
        <a:off x="1760796" y="3811899"/>
        <a:ext cx="4219373" cy="1524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‹N°›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9025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7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87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1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3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2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‹N°›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fr-FR">
                <a:cs typeface="Aharoni"/>
              </a:rPr>
              <a:t>Projet </a:t>
            </a:r>
            <a:br>
              <a:rPr lang="fr-FR">
                <a:cs typeface="Aharoni"/>
              </a:rPr>
            </a:br>
            <a:r>
              <a:rPr lang="fr-FR" err="1">
                <a:cs typeface="Aharoni"/>
              </a:rPr>
              <a:t>DataCar</a:t>
            </a:r>
            <a:endParaRPr lang="fr-FR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pic>
        <p:nvPicPr>
          <p:cNvPr id="4" name="Picture 3" descr="Gouttes d’eau colorées">
            <a:extLst>
              <a:ext uri="{FF2B5EF4-FFF2-40B4-BE49-F238E27FC236}">
                <a16:creationId xmlns:a16="http://schemas.microsoft.com/office/drawing/2014/main" id="{570C4EFA-9C80-2E9A-C726-C23A864B2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5" r="20833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A6B77C-8235-9166-13B7-F57915AF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fr-FR">
                <a:cs typeface="Aharoni"/>
              </a:rPr>
              <a:t>Plan d'action</a:t>
            </a:r>
            <a:endParaRPr lang="fr-FR"/>
          </a:p>
        </p:txBody>
      </p:sp>
      <p:graphicFrame>
        <p:nvGraphicFramePr>
          <p:cNvPr id="41" name="Diagramme 41">
            <a:extLst>
              <a:ext uri="{FF2B5EF4-FFF2-40B4-BE49-F238E27FC236}">
                <a16:creationId xmlns:a16="http://schemas.microsoft.com/office/drawing/2014/main" id="{4C51CDC7-A904-D5BB-3F04-54BF2D022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868584"/>
              </p:ext>
            </p:extLst>
          </p:nvPr>
        </p:nvGraphicFramePr>
        <p:xfrm>
          <a:off x="1249934" y="1117922"/>
          <a:ext cx="9684150" cy="574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10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D0FECD-4D49-1EF8-A36C-66D06A58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fr-FR">
                <a:ea typeface="+mj-lt"/>
                <a:cs typeface="+mj-lt"/>
              </a:rPr>
              <a:t>É</a:t>
            </a:r>
            <a:r>
              <a:rPr lang="fr-FR">
                <a:cs typeface="Aharoni"/>
              </a:rPr>
              <a:t>volution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98EB34-3D83-204A-DB49-9414045CB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885273"/>
              </p:ext>
            </p:extLst>
          </p:nvPr>
        </p:nvGraphicFramePr>
        <p:xfrm>
          <a:off x="1517650" y="2970213"/>
          <a:ext cx="9144000" cy="252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03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E4A836-AF01-D91F-C2A4-604F2997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fr-FR">
                <a:cs typeface="Aharoni"/>
              </a:rPr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0EA8176-CF47-422C-3F51-899D0088E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27025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70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670C8F-6D2B-4F4D-F8E3-D8946950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fr-FR">
                <a:cs typeface="Aharoni"/>
              </a:rPr>
              <a:t>Sommaire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4F74F56-47CC-6596-98F6-5B8930A5E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624318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8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1C4A57-FD03-888B-38D8-10B76CF1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fr-FR">
                <a:cs typeface="Aharoni"/>
              </a:rPr>
              <a:t>Problématique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8359D-D4C3-C1E4-2284-C4F152A8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13"/>
            <a:ext cx="9899650" cy="3125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/>
          </a:p>
          <a:p>
            <a:r>
              <a:rPr lang="fr-FR">
                <a:ea typeface="+mn-lt"/>
                <a:cs typeface="+mn-lt"/>
              </a:rPr>
              <a:t>É</a:t>
            </a:r>
            <a:r>
              <a:rPr lang="fr-FR"/>
              <a:t>cologique</a:t>
            </a:r>
          </a:p>
          <a:p>
            <a:endParaRPr lang="fr-FR"/>
          </a:p>
          <a:p>
            <a:r>
              <a:rPr lang="fr-FR"/>
              <a:t>Aider les potentiels acheteurs de voitures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8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2FAFFB-BA0C-BB6F-DDCA-B190D5AB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fr-FR">
                <a:cs typeface="Aharoni"/>
              </a:rPr>
              <a:t>Le projet</a:t>
            </a:r>
            <a:endParaRPr lang="fr-FR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956807F9-1700-D01F-72FE-317AFA026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72" b="-1"/>
          <a:stretch/>
        </p:blipFill>
        <p:spPr>
          <a:xfrm>
            <a:off x="20" y="758953"/>
            <a:ext cx="5333979" cy="533585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03E40-4246-2324-DC34-2F21842D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Un site web  </a:t>
            </a:r>
          </a:p>
          <a:p>
            <a:endParaRPr lang="fr-FR"/>
          </a:p>
          <a:p>
            <a:r>
              <a:rPr lang="fr-FR"/>
              <a:t>Une API</a:t>
            </a:r>
          </a:p>
          <a:p>
            <a:endParaRPr lang="fr-FR"/>
          </a:p>
          <a:p>
            <a:r>
              <a:rPr lang="fr-FR"/>
              <a:t>Une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72244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E40D89-043A-324F-71E3-8C2A85D6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fr-FR">
                <a:cs typeface="Aharoni"/>
              </a:rPr>
              <a:t>Les coûts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CCFE63F-9A01-D8AB-DC16-2DCA9C0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629097"/>
              </p:ext>
            </p:extLst>
          </p:nvPr>
        </p:nvGraphicFramePr>
        <p:xfrm>
          <a:off x="1517650" y="2970213"/>
          <a:ext cx="9144000" cy="252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59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E40D89-043A-324F-71E3-8C2A85D6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fr-FR">
                <a:cs typeface="Aharoni"/>
              </a:rPr>
              <a:t>Les coûts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62CB89C-8B77-7B34-1439-59D9A6860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345513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63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9BA9FB-C2B9-7C4A-9941-EFB1FD4F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>
            <a:normAutofit/>
          </a:bodyPr>
          <a:lstStyle/>
          <a:p>
            <a:r>
              <a:rPr lang="fr-FR">
                <a:cs typeface="Aharoni"/>
              </a:rPr>
              <a:t>La sécurité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E2F93-4497-ED79-1725-7E241B72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1718"/>
            <a:ext cx="3880511" cy="35141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Données en libre accès</a:t>
            </a:r>
          </a:p>
          <a:p>
            <a:endParaRPr lang="fr-FR"/>
          </a:p>
          <a:p>
            <a:r>
              <a:rPr lang="fr-FR"/>
              <a:t>Projet Open Source </a:t>
            </a:r>
          </a:p>
        </p:txBody>
      </p:sp>
      <p:pic>
        <p:nvPicPr>
          <p:cNvPr id="12" name="Picture 4" descr="Verrou sur la carte mère de l’ordinateur">
            <a:extLst>
              <a:ext uri="{FF2B5EF4-FFF2-40B4-BE49-F238E27FC236}">
                <a16:creationId xmlns:a16="http://schemas.microsoft.com/office/drawing/2014/main" id="{C223A61D-17DA-9403-DD6B-828A6BE74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0" r="31011" b="4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5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1C156F-47B6-5E20-2ED1-FD6BD1FA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>
            <a:normAutofit/>
          </a:bodyPr>
          <a:lstStyle/>
          <a:p>
            <a:r>
              <a:rPr lang="fr-FR">
                <a:cs typeface="Aharoni"/>
              </a:rPr>
              <a:t>Plan d'action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501FE-F582-C07C-260C-F3C00F4E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1718"/>
            <a:ext cx="3880511" cy="3514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3 mois pour avoir un projet fonctionnel </a:t>
            </a:r>
          </a:p>
          <a:p>
            <a:endParaRPr lang="fr-FR"/>
          </a:p>
          <a:p>
            <a:r>
              <a:rPr lang="fr-FR"/>
              <a:t>Puis projet d'évolution</a:t>
            </a:r>
          </a:p>
        </p:txBody>
      </p:sp>
      <p:pic>
        <p:nvPicPr>
          <p:cNvPr id="5" name="Picture 4" descr="Six épingles montrant différents lieux sur une carte routière">
            <a:extLst>
              <a:ext uri="{FF2B5EF4-FFF2-40B4-BE49-F238E27FC236}">
                <a16:creationId xmlns:a16="http://schemas.microsoft.com/office/drawing/2014/main" id="{98ED8FA8-2211-BFE4-40C1-117FB8C64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3" r="15540" b="-3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5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1C156F-47B6-5E20-2ED1-FD6BD1FA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fr-FR">
                <a:cs typeface="Aharoni"/>
              </a:rPr>
              <a:t>Plan d'action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0180668-0C23-BDD4-87AE-77C719762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975004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59404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PrismaticVTI</vt:lpstr>
      <vt:lpstr>Projet  DataCar</vt:lpstr>
      <vt:lpstr>Sommaire</vt:lpstr>
      <vt:lpstr>Problématique</vt:lpstr>
      <vt:lpstr>Le projet</vt:lpstr>
      <vt:lpstr>Les coûts</vt:lpstr>
      <vt:lpstr>Les coûts</vt:lpstr>
      <vt:lpstr>La sécurité</vt:lpstr>
      <vt:lpstr>Plan d'action</vt:lpstr>
      <vt:lpstr>Plan d'action</vt:lpstr>
      <vt:lpstr>Plan d'action</vt:lpstr>
      <vt:lpstr>Évolution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2023-02-24T14:06:27Z</dcterms:created>
  <dcterms:modified xsi:type="dcterms:W3CDTF">2023-03-02T11:00:42Z</dcterms:modified>
</cp:coreProperties>
</file>