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19D68-43EE-4056-9623-A9A3E768C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1D5CC8-C500-4A1B-BB98-F65FD99D6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F49AF-97AB-47A1-90B0-9AE37E3C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0F2563-DC85-4E92-AB0B-696A867A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F2F0A-ECCD-4FAB-AD30-7DD9DC8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2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A08F8-D78B-4957-BF2C-9498B573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9929E0-0C3B-4A87-A965-6512B4CF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8A653-A97C-4565-978E-15D188F5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FE369-7BBA-4664-B0EE-D906E4F4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F4685-92B5-4C29-AD99-5536D17E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8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3A3BC0-D8F8-477A-B65D-7678A8F8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7BE8DB-745B-43C0-9DEC-BE3016451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BD691-47B1-4A5E-9AA0-5C9F85F3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14B16C-F581-4216-B268-82D0F4C6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AD197-DE06-4100-A881-507E740A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16EBA-6231-4661-B069-1A74D9D9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4E7BD-61C8-423B-8E58-CB8515CA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65B69-44ED-4353-A005-77D87A03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67744-188D-4077-B933-0BEC5C0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DFC17-10D9-4B44-A224-5C41284B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39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96A01-51B3-4D3F-9BBF-91837785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A0301A-192C-4E7A-925F-C3F923AA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2D0F3-D82B-4367-8CD6-A695DD21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7B79E8-0C39-4A58-BBE1-7E3E62CD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297BB-5759-4228-87A1-29EBBE18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7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F50C2-A780-454A-9AD6-EE415A59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8E7EE-D6BA-4209-BFC4-83BB0E0B8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208736-3D6C-4165-B8B5-26079EF67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676F2A-165B-4882-9FCD-C9C8E3A9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939B9E-5BD2-4DC4-80B9-F33CEC9C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0CAB9-B96B-4589-811F-B97BB5D0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54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6E56B-5ED7-4AB2-ACA4-02B2455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CD9F4-A7B1-4ED8-9633-40494FA8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B3585A-1471-43E8-9CE1-EAE955F50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8CAD57-3D81-40E7-A380-8AA92045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1402D0-D29E-4CB0-9F1D-625086278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AA0881-BBCD-4BCC-ACB4-9DD94E65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FE257A-6D48-4FBE-A0AD-25DD8991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940480-21EA-4C14-93EC-B95BA3F8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60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483C2-5374-491A-B293-38070F8A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5861D6-7A04-4DD0-ACD1-1BBFE418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554DD5-ACA9-4A78-92B0-6AC494C6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DCB738-66C1-4084-BA83-0115DB1F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4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EC354A-4E8C-4F0B-B8D6-61AA962A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126BCD-467F-48C9-8013-B420F6B1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06585-6C45-4E1F-9130-EDB2FD8D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10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1CA89-1FEA-4BE4-944B-DC43133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17424-E228-48E8-B9C7-BA3C5408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ED416-C044-4601-886B-608A64DD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293B0E-081E-41AE-BA97-5B80644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F79EB-754D-4C8A-BC65-BCB16EF9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1A3ED-0363-4D6F-85C8-9355E968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1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3E7F-E07C-4798-9F03-0D476626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3D977E-A6B2-47E5-A36B-EF0481A3E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888F0E-B486-4556-A026-BC006BFD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078F38-2AB4-4E1E-B10E-C6A1C53B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449D96-F53D-447B-9488-4586889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57E1F-FDCB-4E11-9E09-7A7B1471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8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4AE057-0FD8-4ABA-A143-1F62B412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F99C4-A5F8-474B-B614-2B3796A5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2AEC-688C-4A92-AB63-18A23825F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12C9-D71D-4210-8F20-76777FB0789C}" type="datetimeFigureOut">
              <a:rPr lang="fr-FR" smtClean="0"/>
              <a:t>07/02/2021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548F4-9E0F-4EF6-A8F9-7ABC11977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3BA85-5749-4488-B2CA-E39EBEFF7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1BCD-3CE8-43C3-B9F2-B54F1DA3C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73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661DE-FEAE-4FDF-BDCF-6B1DF1377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fr-FR" sz="1400">
              <a:solidFill>
                <a:srgbClr val="080808"/>
              </a:solidFill>
            </a:endParaRPr>
          </a:p>
          <a:p>
            <a:endParaRPr lang="fr-FR" sz="1400">
              <a:solidFill>
                <a:srgbClr val="080808"/>
              </a:solidFill>
            </a:endParaRPr>
          </a:p>
          <a:p>
            <a:r>
              <a:rPr lang="fr-FR" sz="1400">
                <a:solidFill>
                  <a:srgbClr val="080808"/>
                </a:solidFill>
              </a:rPr>
              <a:t>Alexis Callies &amp; Pierre-Louis De Soultrait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E9480-AEDD-4413-B08F-3886D86F4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FR" sz="3600">
                <a:solidFill>
                  <a:srgbClr val="080808"/>
                </a:solidFill>
                <a:latin typeface="+mn-lt"/>
              </a:rPr>
              <a:t>Airbnb project – final project</a:t>
            </a:r>
            <a:br>
              <a:rPr lang="fr-FR" sz="3600">
                <a:solidFill>
                  <a:srgbClr val="080808"/>
                </a:solidFill>
                <a:latin typeface="+mn-lt"/>
              </a:rPr>
            </a:br>
            <a:br>
              <a:rPr lang="fr-FR" sz="3600">
                <a:solidFill>
                  <a:srgbClr val="080808"/>
                </a:solidFill>
                <a:latin typeface="+mn-lt"/>
              </a:rPr>
            </a:br>
            <a:r>
              <a:rPr lang="fr-FR" sz="3600">
                <a:solidFill>
                  <a:srgbClr val="080808"/>
                </a:solidFill>
                <a:latin typeface="+mn-lt"/>
              </a:rPr>
              <a:t>Data Analytics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99ED97-DC4A-4425-BD3D-6700AA225FEA}"/>
              </a:ext>
            </a:extLst>
          </p:cNvPr>
          <p:cNvSpPr txBox="1"/>
          <p:nvPr/>
        </p:nvSpPr>
        <p:spPr>
          <a:xfrm>
            <a:off x="670705" y="5728404"/>
            <a:ext cx="11044948" cy="68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Nous </a:t>
            </a:r>
            <a:r>
              <a:rPr lang="en-US" sz="2000" dirty="0" err="1"/>
              <a:t>avons</a:t>
            </a:r>
            <a:r>
              <a:rPr lang="en-US" sz="2000" dirty="0"/>
              <a:t> </a:t>
            </a:r>
            <a:r>
              <a:rPr lang="en-US" sz="2000" dirty="0" err="1"/>
              <a:t>ici</a:t>
            </a:r>
            <a:r>
              <a:rPr lang="en-US" sz="2000" dirty="0"/>
              <a:t> </a:t>
            </a:r>
            <a:r>
              <a:rPr lang="en-US" sz="2000" dirty="0" err="1"/>
              <a:t>une</a:t>
            </a:r>
            <a:r>
              <a:rPr lang="en-US" sz="2000" dirty="0"/>
              <a:t> </a:t>
            </a:r>
            <a:r>
              <a:rPr lang="en-US" sz="2000" dirty="0" err="1"/>
              <a:t>comparaison</a:t>
            </a:r>
            <a:r>
              <a:rPr lang="en-US" sz="2000" dirty="0"/>
              <a:t> du prix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fonction</a:t>
            </a:r>
            <a:r>
              <a:rPr lang="en-US" sz="2000" dirty="0"/>
              <a:t> de </a:t>
            </a:r>
            <a:r>
              <a:rPr lang="en-US" sz="2000" dirty="0" err="1"/>
              <a:t>differentes</a:t>
            </a:r>
            <a:r>
              <a:rPr lang="en-US" sz="2000" dirty="0"/>
              <a:t> </a:t>
            </a:r>
            <a:r>
              <a:rPr lang="en-US" sz="2000" dirty="0" err="1"/>
              <a:t>villes</a:t>
            </a:r>
            <a:r>
              <a:rPr lang="en-US" sz="2000" dirty="0"/>
              <a:t> de France et du </a:t>
            </a:r>
            <a:r>
              <a:rPr lang="en-US" sz="2000" dirty="0" err="1"/>
              <a:t>nombre</a:t>
            </a:r>
            <a:r>
              <a:rPr lang="en-US" sz="2000" dirty="0"/>
              <a:t> de chambre.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B4034C1-2A66-420B-81C8-1300356D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5" y="259865"/>
            <a:ext cx="10905063" cy="528895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32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5BBC31-6F34-4A48-9DCF-60D18C27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3" y="312609"/>
            <a:ext cx="10905066" cy="5152642"/>
          </a:xfrm>
          <a:prstGeom prst="rect">
            <a:avLst/>
          </a:prstGeom>
          <a:ln>
            <a:noFill/>
          </a:ln>
        </p:spPr>
      </p:pic>
      <p:sp>
        <p:nvSpPr>
          <p:cNvPr id="13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DD7289-9B8C-404A-8DFF-8275F21651BE}"/>
              </a:ext>
            </a:extLst>
          </p:cNvPr>
          <p:cNvSpPr txBox="1"/>
          <p:nvPr/>
        </p:nvSpPr>
        <p:spPr>
          <a:xfrm>
            <a:off x="578495" y="5932867"/>
            <a:ext cx="110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Ici nous pouvons approfondir l analyse sur la ville de Bordeaux avec notamment une carte et un sélecteur min-max. </a:t>
            </a:r>
          </a:p>
        </p:txBody>
      </p:sp>
    </p:spTree>
    <p:extLst>
      <p:ext uri="{BB962C8B-B14F-4D97-AF65-F5344CB8AC3E}">
        <p14:creationId xmlns:p14="http://schemas.microsoft.com/office/powerpoint/2010/main" val="16204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63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52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03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55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Airbnb project – final project  Data Analytics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project – final project  Data Analytics</dc:title>
  <dc:creator>Alexis CALLIES</dc:creator>
  <cp:lastModifiedBy>Alexis CALLIES</cp:lastModifiedBy>
  <cp:revision>3</cp:revision>
  <dcterms:created xsi:type="dcterms:W3CDTF">2021-02-07T18:55:44Z</dcterms:created>
  <dcterms:modified xsi:type="dcterms:W3CDTF">2021-02-07T20:43:18Z</dcterms:modified>
</cp:coreProperties>
</file>