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-6" y="-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FA440B-5801-4765-BAAB-366909840F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20B09E8-004F-415F-B594-3ED42BAA7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025FB4F-3D3F-4A6F-BE7A-06BCB537C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3F574-0F14-4CC9-8FFD-C7D2DDA686BE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DA982AD-3009-4745-9B55-B4F7F2D87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FA34688-F5D4-4A8A-B3FB-7A0C8B56D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EE478-6149-4DE7-9566-24C2C79F975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879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1118FA-0B07-4464-8A28-6BDF1D414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1E9E1C0-AF16-4DF7-8549-C830131AA7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227F6F0-950D-415A-B3CF-4DD74D904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3F574-0F14-4CC9-8FFD-C7D2DDA686BE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280A04E-89BB-4A3A-8174-9FA67CAFA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7C8478E-660C-4660-8E0E-B4328583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EE478-6149-4DE7-9566-24C2C79F975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112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86EF837-C86C-4A6E-B14E-5711274CD2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B00FC4B-E4EC-47A7-BCF3-D516F0FD84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36B586A-2ED7-40A2-9A22-DE855C168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3F574-0F14-4CC9-8FFD-C7D2DDA686BE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2A88D75-CEDE-49D7-B584-FFA64A64D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E992A75-72D3-4E76-BD4F-FCB21F5E4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EE478-6149-4DE7-9566-24C2C79F975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84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2DB8D8-DB6D-4BBE-BDDF-F4043577F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C8C88BC-4C9D-4402-A980-5BB3C30AC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D883525-2AD5-468B-98B7-D11296CA0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3F574-0F14-4CC9-8FFD-C7D2DDA686BE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BB82037-8EB0-4B8A-BCAC-E37D5CE23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E47890F-B98D-45F5-A22F-FFEB9FEDB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EE478-6149-4DE7-9566-24C2C79F975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762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61D08D-968E-4A57-991F-3E362A3A9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8A839B1-CC22-47B9-9DB1-196C3B3C15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77C74FA-FF9F-46CF-950B-84183F938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3F574-0F14-4CC9-8FFD-C7D2DDA686BE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AE19598-F5FD-4D65-8222-1161DFF05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CEC9C3E-7824-4467-A3F5-A89A6B827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EE478-6149-4DE7-9566-24C2C79F975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38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FA80DF-F9C3-46F4-8148-93593057D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EA485DF-BD4B-4565-BE92-2E66C89FA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5314241-8C3B-4ED0-B3D8-408471A628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0ADB1A1-1226-47C5-8DFD-DD982DF7C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3F574-0F14-4CC9-8FFD-C7D2DDA686BE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F584A5E-46DB-4EAD-BB97-3468B5561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129A1E7-70A7-4D95-B67C-F4195F163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EE478-6149-4DE7-9566-24C2C79F975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13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1ED459-8B2F-4933-A478-6159B6D47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B5A8B73-7850-48F5-A9C8-E96B5E1C05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0F8CEA2-E376-4CCA-A676-E9CF99F057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B645919-6C3F-4EEB-A245-6FE3BFFDEF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035317B-8855-48CD-A53F-7AABF0BD11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01F0B35-D966-4679-B325-56CBC7B77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3F574-0F14-4CC9-8FFD-C7D2DDA686BE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44F8FE1-0156-4CEC-A448-E9006C219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9FA7C88-85EF-4E68-8C36-07C35FF11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EE478-6149-4DE7-9566-24C2C79F975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113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FDDC7D-36E6-4F0A-9C5B-32E94BADA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F3ACD7C-6F22-42F3-859A-60F0BFB17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3F574-0F14-4CC9-8FFD-C7D2DDA686BE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10671AC-70BD-4541-A67E-E39F75441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3092A16-8E96-4293-9CA5-120CE8CE7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EE478-6149-4DE7-9566-24C2C79F975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74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4BD9002-4CF3-42B2-9C7F-7852E8185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3F574-0F14-4CC9-8FFD-C7D2DDA686BE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4CBF323-A328-4E3B-8CAA-F9F6C0473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EADE7F7-954C-43B6-BFA2-9CD0A37EB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EE478-6149-4DE7-9566-24C2C79F975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178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E79247-0DB1-45E3-8980-6DC1593CA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DCC13CC-850D-4F1C-818E-D48509D8E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AB06AC8-AD69-4C3C-85E9-68CA3EEB45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7FC2BC0-9C65-46E2-B746-D88924AA9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3F574-0F14-4CC9-8FFD-C7D2DDA686BE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1D238B0-AD34-4B21-951C-67827C93D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40E93D3-7857-4DE1-91D1-9F916FAD4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EE478-6149-4DE7-9566-24C2C79F975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328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17BB2C-FCF9-4286-AA05-40580FDDD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6A463F7-082A-41F0-AB93-24870DE042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EE188D2-8BD8-4708-8706-6AAEE792EC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7FAB155-29FD-4220-8011-B8F940368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3F574-0F14-4CC9-8FFD-C7D2DDA686BE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A7B238A-055F-46C5-8494-BD014B08F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DCD10DF-0F00-40B9-A5D6-C8E0A8B88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EE478-6149-4DE7-9566-24C2C79F975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25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11870AE-7FA2-4792-8FC5-52D0A0794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3B8E4A6-1C31-4752-8B53-A523711B8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9C062C4-AA1A-47D3-860D-4CEC61B2B3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3F574-0F14-4CC9-8FFD-C7D2DDA686BE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2408C36-3EA4-49CE-B55B-AF5566A455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73BAF80-9C6E-48B7-A2BF-F9E0F83118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0EE478-6149-4DE7-9566-24C2C79F975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20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DCE6C5-5842-490E-B812-27597EEFEE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F83E966-CD76-4480-B1C5-B3117862BB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Tableau des réponses au formulaire Forms. Titre de la question : Did you modify one of your models (context, feature or mapping model) as a result of your analysis using the generated test suite?. Nombre de réponses : 19&amp;nbsp;réponses.">
            <a:extLst>
              <a:ext uri="{FF2B5EF4-FFF2-40B4-BE49-F238E27FC236}">
                <a16:creationId xmlns:a16="http://schemas.microsoft.com/office/drawing/2014/main" id="{62AA2C26-28A5-45F2-B0C8-B640C724B5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" y="310688"/>
            <a:ext cx="12192000" cy="5529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5B701CC-BCE0-4802-8CF3-F183482F82D0}"/>
              </a:ext>
            </a:extLst>
          </p:cNvPr>
          <p:cNvSpPr/>
          <p:nvPr/>
        </p:nvSpPr>
        <p:spPr>
          <a:xfrm>
            <a:off x="239697" y="1716689"/>
            <a:ext cx="1899821" cy="5948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704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3C706D-2DE3-49D6-99D9-FD8EFC18C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Tableau des réponses au formulaire Forms. Titre de la question : What were the causes and natures of your changes?. Nombre de réponses : 19&amp;nbsp;réponses.">
            <a:extLst>
              <a:ext uri="{FF2B5EF4-FFF2-40B4-BE49-F238E27FC236}">
                <a16:creationId xmlns:a16="http://schemas.microsoft.com/office/drawing/2014/main" id="{BC9BAFBE-96C2-421C-B761-F5BE8D7105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39" y="365125"/>
            <a:ext cx="10099555" cy="4801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101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Tableau des réponses au formulaire Forms. Titre de la question : Did you modify the code of your implementation after simulating the generated test suite and testing your application with it?. Nombre de réponses : 19&amp;nbsp;réponses.">
            <a:extLst>
              <a:ext uri="{FF2B5EF4-FFF2-40B4-BE49-F238E27FC236}">
                <a16:creationId xmlns:a16="http://schemas.microsoft.com/office/drawing/2014/main" id="{A2149EEE-9370-4D75-9F14-3E0FA0D2D5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" y="897031"/>
            <a:ext cx="9410700" cy="426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520291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769</TotalTime>
  <Words>0</Words>
  <Application>Microsoft Office PowerPoint</Application>
  <PresentationFormat>Grand écran</PresentationFormat>
  <Paragraphs>0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Pierre Martou</dc:creator>
  <cp:lastModifiedBy>Pierre Martou</cp:lastModifiedBy>
  <cp:revision>5</cp:revision>
  <dcterms:created xsi:type="dcterms:W3CDTF">2022-02-16T14:13:32Z</dcterms:created>
  <dcterms:modified xsi:type="dcterms:W3CDTF">2022-02-17T03:02:33Z</dcterms:modified>
</cp:coreProperties>
</file>