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9EC7-0FED-47B2-94FF-9B391C8B3ADA}" type="datetimeFigureOut">
              <a:rPr lang="fr-CH" smtClean="0"/>
              <a:t>19.03.2024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1632-D1C8-45DE-8C6A-816206704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651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45824-31E8-CF55-E217-D82A34AB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C20D73-3E99-6855-3A67-6137821C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A1531-054C-98FD-390A-B0CFAF0C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DB87-0197-4D7D-BC4D-84908830EE22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50436-9293-563F-FBC8-3F299A62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416BA-C039-BE75-1C17-107AEC7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0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6C8C6-9F59-F000-7360-43717D5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B071EB-6D0D-494D-19B7-238041EE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20672-61C1-2AAA-7B93-7FCB7D51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CFD9-BF1F-44D3-BE78-9C41C472A648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5D2A8-A292-820F-B349-95F5FDE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CDDF9-E66C-1A41-EB18-652F23DC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86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127B61-0250-1B31-BC95-8CC43423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1A06E7-62FA-253D-9190-9ABA2310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AE3E2-4DDA-5D97-E7C8-5B856BDE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A58-37EE-4294-B140-9E1A59BC5C86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034A2-9376-5CDA-D6D1-15768A58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271A9-4BA6-D390-00A3-9DA5B4F1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9AE4A-7AA9-65B7-F068-0E33A21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81A38-F545-148B-BC1E-85662C55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48374-2343-EA2F-8035-D1F517E9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860D-CAF1-448D-9284-30C15CAEDF6C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27E3F-19FC-75F0-06B9-946F665E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D24DB-9892-C570-5805-7A4DBD30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892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75178-F3E0-74BD-F46F-F4D7472F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477545-6819-CAE5-3F49-08BD5EEF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E76C-F2EE-D569-B9A9-8A2C5F48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F13B-73D1-4648-8645-0A5D9E8A1115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BD4AC-F8D3-91C2-CEF1-FBFBE938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0FFAE-505E-40A2-72C1-FC2BE3A8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65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1C6CE-324D-C57C-DFE5-CAA820F3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9217-D824-4706-6EF5-065760BED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A248AC-1886-3DFD-5191-B9F60DBE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6C064B-7FC8-4EE6-8DF0-435FA59F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D371-C15C-46A1-8433-F6D3994B2303}" type="datetime1">
              <a:rPr lang="fr-CH" smtClean="0"/>
              <a:t>19.03.2024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9B04B9-5A43-8030-F7BB-813FA6B0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2CCA89-E2B1-2584-1B4F-9D3792C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86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CE587-3D5A-9B39-EE8B-253940F7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FAB65F-DC5F-306C-3CDB-21B028C7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58122B-5C58-EE42-4C08-B387908F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4AC4F1-5097-08E2-E6C4-A0CAA8A9D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BB7DD-509D-E475-40E3-47AF1DF5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40C5FA-227E-265F-B612-34172D2C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7F3-234F-40C9-A050-0D42EA6857F8}" type="datetime1">
              <a:rPr lang="fr-CH" smtClean="0"/>
              <a:t>19.03.2024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D046DC-B5A8-F34C-464E-E0DD6640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7DB698-8F82-20FD-8BA3-6FDBD1B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8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B5C37-BC9C-ACC3-3770-220A4C0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0873EB-CD25-AC39-85A4-C1A1CE4B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D43-6DCE-4400-B5B4-3F57FBD61F35}" type="datetime1">
              <a:rPr lang="fr-CH" smtClean="0"/>
              <a:t>19.03.2024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7CC378-B8EB-A074-DD8E-1330718C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E0193B-BD1B-01D9-B70D-5D47DCFA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07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C10AE-8163-625C-979E-E52AD10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BB9-0CFC-4502-872D-740FDBF151D0}" type="datetime1">
              <a:rPr lang="fr-CH" smtClean="0"/>
              <a:t>19.03.2024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A2FF7C-281B-00B0-471E-3A87FA89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F6319-CFAB-A1C8-D86A-81450DB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86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2CC44-2B2C-DE0C-2EF6-B0ED4FF4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97889-2A23-0C20-FBD3-39999478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2498AE-8F95-5D86-FF02-5B75EA96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ECCAED-A233-C08E-7EA6-15D35B9A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3BB6-1023-425C-9256-1F3A0A848F73}" type="datetime1">
              <a:rPr lang="fr-CH" smtClean="0"/>
              <a:t>19.03.2024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A7684-AF46-AABB-011A-0B20967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8419F-3ECB-9276-030E-71CFCF51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97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1212F-13F8-6FDE-AC6E-E6BDFC8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7F8B94-56ED-EFAC-F147-BF7C1268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B05DD2-404F-345D-FC8B-E3A35688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27E05A-7FB7-B437-137E-56F95FC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5BE-B567-4B1F-8AF8-42FB47A3E70A}" type="datetime1">
              <a:rPr lang="fr-CH" smtClean="0"/>
              <a:t>19.03.2024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72A9C-B31A-1D9C-8DA9-ED08B99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EB185-E65A-7FBB-D81C-0039DE8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3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643FD0-9A40-E9AF-9DF8-A5FEE14C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C1882-FDB5-D43F-9EB2-33160B09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DCF57-61F4-D0C8-2F36-DE38A59CA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B34A-B7E5-4035-A3C4-E84CC2C3A7FC}" type="datetime1">
              <a:rPr lang="fr-CH" smtClean="0"/>
              <a:t>19.03.2024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0AC0D-73EC-2D43-5544-5D1161C67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Tonini Mathias and Pierre Masserey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E54FE-70F5-C259-D4EF-7AB7B21FE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99A2-AC91-443C-BE24-4F5B38F58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9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00315-54C1-A945-AE88-B28F6A79D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Document Image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FA75E-BD45-9186-0CC5-5417EA866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Layout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28EE9-F714-0D96-4445-150F5B77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</p:spTree>
    <p:extLst>
      <p:ext uri="{BB962C8B-B14F-4D97-AF65-F5344CB8AC3E}">
        <p14:creationId xmlns:p14="http://schemas.microsoft.com/office/powerpoint/2010/main" val="23773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B4B9C-1678-7D6D-67A2-8EC45D05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challenge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2AB0C-4424-A22F-E4CF-1758E5BB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classify the different areas of the medieval book.</a:t>
            </a:r>
          </a:p>
          <a:p>
            <a:r>
              <a:rPr lang="en-US" dirty="0"/>
              <a:t>100 images</a:t>
            </a:r>
          </a:p>
          <a:p>
            <a:r>
              <a:rPr lang="en-US" dirty="0"/>
              <a:t>Ground truth </a:t>
            </a:r>
          </a:p>
          <a:p>
            <a:pPr lvl="1"/>
            <a:r>
              <a:rPr lang="en-US" dirty="0"/>
              <a:t> We know what we are supposed to obtain</a:t>
            </a:r>
          </a:p>
          <a:p>
            <a:pPr lvl="1"/>
            <a:r>
              <a:rPr lang="en-US" dirty="0"/>
              <a:t>Train a model ?</a:t>
            </a:r>
          </a:p>
          <a:p>
            <a:r>
              <a:rPr lang="en-US" dirty="0"/>
              <a:t>Each of us will work on different areas</a:t>
            </a:r>
          </a:p>
          <a:p>
            <a:pPr lvl="1"/>
            <a:r>
              <a:rPr lang="en-US" dirty="0"/>
              <a:t>We might have some work to do together at the beginning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Percentage of pixels labeled correctly (640x960)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14FC2E-4084-08E2-5CD4-B8CA70A1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Tonini Mathias and Pierre Masserey</a:t>
            </a:r>
          </a:p>
        </p:txBody>
      </p:sp>
    </p:spTree>
    <p:extLst>
      <p:ext uri="{BB962C8B-B14F-4D97-AF65-F5344CB8AC3E}">
        <p14:creationId xmlns:p14="http://schemas.microsoft.com/office/powerpoint/2010/main" val="15960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2CC8D-2A55-CA7E-BEC4-EE71A4B09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8458C-EC45-3BDA-EB4D-5DD16960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fr-CH" sz="3600"/>
              <a:t>About the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texte, lettre, livre, papier&#10;&#10;Description générée automatiquement">
            <a:extLst>
              <a:ext uri="{FF2B5EF4-FFF2-40B4-BE49-F238E27FC236}">
                <a16:creationId xmlns:a16="http://schemas.microsoft.com/office/drawing/2014/main" id="{5A78349B-D249-D7AA-6D52-1EF992532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1" r="-4" b="7942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6" name="Image 5" descr="Une image contenant Rectangle, capture d’écran, Caractère coloré, Graphique&#10;&#10;Description générée automatiquement">
            <a:extLst>
              <a:ext uri="{FF2B5EF4-FFF2-40B4-BE49-F238E27FC236}">
                <a16:creationId xmlns:a16="http://schemas.microsoft.com/office/drawing/2014/main" id="{5E760F8A-1591-D5D5-2A5E-80C1DEB6A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1901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0DCD7-52F2-1BB0-33E2-63CA3324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fr-CH" sz="18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62CFA2-8B4F-1584-C56B-B87CBD7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t>Tonini Mathias and Pierre Masserey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19EBF7-2A10-DF57-9C86-97ACEF7FE10D}"/>
              </a:ext>
            </a:extLst>
          </p:cNvPr>
          <p:cNvSpPr txBox="1"/>
          <p:nvPr/>
        </p:nvSpPr>
        <p:spPr>
          <a:xfrm>
            <a:off x="8024648" y="1721922"/>
            <a:ext cx="3609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Good :</a:t>
            </a:r>
          </a:p>
          <a:p>
            <a:r>
              <a:rPr lang="fr-CH" dirty="0"/>
              <a:t>- Black </a:t>
            </a:r>
            <a:r>
              <a:rPr lang="fr-CH" dirty="0" err="1"/>
              <a:t>borders</a:t>
            </a:r>
            <a:r>
              <a:rPr lang="fr-CH" dirty="0"/>
              <a:t> </a:t>
            </a:r>
            <a:r>
              <a:rPr lang="fr-CH" dirty="0" err="1"/>
              <a:t>around</a:t>
            </a:r>
            <a:r>
              <a:rPr lang="fr-CH" dirty="0"/>
              <a:t> the </a:t>
            </a:r>
            <a:r>
              <a:rPr lang="fr-CH" dirty="0" err="1"/>
              <a:t>decorations</a:t>
            </a:r>
            <a:endParaRPr lang="fr-CH" dirty="0"/>
          </a:p>
          <a:p>
            <a:r>
              <a:rPr lang="fr-CH" dirty="0"/>
              <a:t>- Even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artifacts</a:t>
            </a:r>
            <a:r>
              <a:rPr lang="fr-CH" dirty="0"/>
              <a:t> </a:t>
            </a:r>
            <a:r>
              <a:rPr lang="fr-CH" dirty="0" err="1"/>
              <a:t>around</a:t>
            </a:r>
            <a:r>
              <a:rPr lang="fr-CH" dirty="0"/>
              <a:t> the </a:t>
            </a:r>
            <a:r>
              <a:rPr lang="fr-CH" dirty="0" err="1"/>
              <a:t>text</a:t>
            </a:r>
            <a:r>
              <a:rPr lang="fr-CH" dirty="0"/>
              <a:t> zone</a:t>
            </a:r>
          </a:p>
          <a:p>
            <a:endParaRPr lang="fr-CH" dirty="0"/>
          </a:p>
          <a:p>
            <a:endParaRPr lang="fr-CH" u="sng" dirty="0"/>
          </a:p>
          <a:p>
            <a:r>
              <a:rPr lang="fr-CH" u="sng" dirty="0"/>
              <a:t>Bad:</a:t>
            </a:r>
          </a:p>
          <a:p>
            <a:r>
              <a:rPr lang="fr-CH" dirty="0"/>
              <a:t>- There </a:t>
            </a:r>
            <a:r>
              <a:rPr lang="fr-CH" dirty="0" err="1"/>
              <a:t>is</a:t>
            </a:r>
            <a:r>
              <a:rPr lang="fr-CH" dirty="0"/>
              <a:t> black </a:t>
            </a:r>
            <a:r>
              <a:rPr lang="fr-CH" dirty="0" err="1"/>
              <a:t>lines</a:t>
            </a:r>
            <a:r>
              <a:rPr lang="fr-CH" dirty="0"/>
              <a:t> in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empty</a:t>
            </a:r>
            <a:r>
              <a:rPr lang="fr-CH" dirty="0"/>
              <a:t> zones</a:t>
            </a:r>
          </a:p>
          <a:p>
            <a:r>
              <a:rPr lang="fr-CH" dirty="0"/>
              <a:t>- </a:t>
            </a:r>
            <a:r>
              <a:rPr lang="fr-CH" dirty="0" err="1"/>
              <a:t>Sometimes</a:t>
            </a:r>
            <a:r>
              <a:rPr lang="fr-CH" dirty="0"/>
              <a:t> </a:t>
            </a:r>
            <a:r>
              <a:rPr lang="fr-CH" dirty="0" err="1"/>
              <a:t>even</a:t>
            </a:r>
            <a:r>
              <a:rPr lang="fr-CH" dirty="0"/>
              <a:t> on the </a:t>
            </a:r>
            <a:r>
              <a:rPr lang="fr-CH" dirty="0" err="1"/>
              <a:t>template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pixels </a:t>
            </a:r>
            <a:r>
              <a:rPr lang="fr-CH" dirty="0" err="1"/>
              <a:t>that</a:t>
            </a:r>
            <a:r>
              <a:rPr lang="fr-CH" dirty="0"/>
              <a:t> are hard to classifie</a:t>
            </a:r>
          </a:p>
          <a:p>
            <a:r>
              <a:rPr lang="fr-CH" dirty="0"/>
              <a:t>- There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shadow</a:t>
            </a:r>
            <a:r>
              <a:rPr lang="fr-CH" dirty="0"/>
              <a:t> on the border of the page. So </a:t>
            </a:r>
            <a:r>
              <a:rPr lang="fr-CH" dirty="0" err="1"/>
              <a:t>colour</a:t>
            </a:r>
            <a:r>
              <a:rPr lang="fr-CH" dirty="0"/>
              <a:t> of the background changes</a:t>
            </a:r>
          </a:p>
        </p:txBody>
      </p:sp>
    </p:spTree>
    <p:extLst>
      <p:ext uri="{BB962C8B-B14F-4D97-AF65-F5344CB8AC3E}">
        <p14:creationId xmlns:p14="http://schemas.microsoft.com/office/powerpoint/2010/main" val="3547397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Document Image Analysis</vt:lpstr>
      <vt:lpstr>The challenge</vt:lpstr>
      <vt:lpstr>About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Image Analysis</dc:title>
  <dc:creator>Mathias Tonini</dc:creator>
  <cp:lastModifiedBy>Pierre Masserey</cp:lastModifiedBy>
  <cp:revision>2</cp:revision>
  <dcterms:created xsi:type="dcterms:W3CDTF">2024-03-19T07:55:21Z</dcterms:created>
  <dcterms:modified xsi:type="dcterms:W3CDTF">2024-03-19T08:29:30Z</dcterms:modified>
</cp:coreProperties>
</file>