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491DF-574C-482B-9E77-DE41B7C88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D5928C-40AD-41D6-B3BB-680753D0C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A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4C02B2-B885-4583-BF5F-01616B3E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E19C-7641-4DEB-8E79-0CE8F5FA231B}" type="datetimeFigureOut">
              <a:rPr lang="en-AU" smtClean="0"/>
              <a:t>14/05/2025</a:t>
            </a:fld>
            <a:endParaRPr lang="en-A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A99615-6451-417A-8567-0C8C48D9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BCA756-20F0-4945-AFD6-F99FA3D7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8F9C-168D-4784-8880-27F975765566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502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93ADB-561E-4781-8A4A-F7535574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523CA0-2B3E-45A4-8201-BC6FF14ED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28D30F-EC2F-47DC-9163-ECBFC30E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E19C-7641-4DEB-8E79-0CE8F5FA231B}" type="datetimeFigureOut">
              <a:rPr lang="en-AU" smtClean="0"/>
              <a:t>14/05/2025</a:t>
            </a:fld>
            <a:endParaRPr lang="en-A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706F4E-BE32-4EAA-BDB7-3FC06472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9621AB-DC6C-491A-AE4B-38664758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8F9C-168D-4784-8880-27F975765566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08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D9D964-1575-4F1B-979B-8B7AFEBE3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B47481-F377-4091-A0FE-AD82BFE3F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C0BB15-6480-4FDC-9D41-7A39BEED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E19C-7641-4DEB-8E79-0CE8F5FA231B}" type="datetimeFigureOut">
              <a:rPr lang="en-AU" smtClean="0"/>
              <a:t>14/05/2025</a:t>
            </a:fld>
            <a:endParaRPr lang="en-A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A06C8C-28D1-4194-B12E-ED4046F8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24FA6A-F039-4358-9672-5E65486F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8F9C-168D-4784-8880-27F975765566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616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4B62E-8CD0-486C-B827-EF14611F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4CB74-2FBA-444D-B8C4-087B3EF8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57F378-268E-4973-AFCD-2C0BCB2D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E19C-7641-4DEB-8E79-0CE8F5FA231B}" type="datetimeFigureOut">
              <a:rPr lang="en-AU" smtClean="0"/>
              <a:t>14/05/2025</a:t>
            </a:fld>
            <a:endParaRPr lang="en-A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018D52-2505-4030-B385-1CE474FC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C84024-550A-41AE-99B2-9037A948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8F9C-168D-4784-8880-27F975765566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41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B57F4-EC80-47C9-B4CB-9BA8716B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096A1C-3F30-4D95-B762-739797CD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88AD0E-F2CB-4E87-84C2-F11E52F0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E19C-7641-4DEB-8E79-0CE8F5FA231B}" type="datetimeFigureOut">
              <a:rPr lang="en-AU" smtClean="0"/>
              <a:t>14/05/2025</a:t>
            </a:fld>
            <a:endParaRPr lang="en-A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5BAE69-92C4-4CFF-9FB0-69F51268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E5A324-37A9-48D5-8165-69E1DBE1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8F9C-168D-4784-8880-27F975765566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570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A7027-0B24-4436-AE56-BB7F073D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1F9BC2-309C-4382-93D0-68A74D5A0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7D9F43-61AE-4448-841B-DE4A2B2E4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B830D5-B4A5-4CEF-B7C8-7DE21879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E19C-7641-4DEB-8E79-0CE8F5FA231B}" type="datetimeFigureOut">
              <a:rPr lang="en-AU" smtClean="0"/>
              <a:t>14/05/2025</a:t>
            </a:fld>
            <a:endParaRPr lang="en-AU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A71420-9B7A-4E76-86AD-EF2B850E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63FB7C-6145-4576-9015-7F74B50E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8F9C-168D-4784-8880-27F975765566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02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ADB46-6BED-420A-887C-FBF54925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1FCB9-8E35-45C8-BE88-99FE2B2B5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DAE5E5-051A-4A8B-A107-79BA0034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D37C84-3861-4D56-B302-B113827B7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346B10-544C-4091-BF3D-2991D1F83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2B071D-7F45-4459-A441-1B1C4462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E19C-7641-4DEB-8E79-0CE8F5FA231B}" type="datetimeFigureOut">
              <a:rPr lang="en-AU" smtClean="0"/>
              <a:t>14/05/2025</a:t>
            </a:fld>
            <a:endParaRPr lang="en-AU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691CE1-8EFE-4893-B9DC-3D77202A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B96A2B-F29C-42E9-86B4-5F2DDFB0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8F9C-168D-4784-8880-27F975765566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37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9F13B-C172-4337-A194-D54F333E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62717D-27D1-414C-A32B-5BD6D261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E19C-7641-4DEB-8E79-0CE8F5FA231B}" type="datetimeFigureOut">
              <a:rPr lang="en-AU" smtClean="0"/>
              <a:t>14/05/2025</a:t>
            </a:fld>
            <a:endParaRPr lang="en-AU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279617-B5B6-4F57-B22B-F5161834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5E9B9D-4701-4A4B-92AA-E8590D0F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8F9C-168D-4784-8880-27F975765566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409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E3C3F6-7706-4A1D-85D8-00C0E19F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E19C-7641-4DEB-8E79-0CE8F5FA231B}" type="datetimeFigureOut">
              <a:rPr lang="en-AU" smtClean="0"/>
              <a:t>14/05/2025</a:t>
            </a:fld>
            <a:endParaRPr lang="en-AU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0994DF-B15D-46C5-B2FC-35AE30CF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505ED7-4670-4D47-9886-FE561792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8F9C-168D-4784-8880-27F975765566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2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20097-0408-448C-9712-27318C05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885EDD-BDC5-4DB2-82C4-4F82B361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311460-8615-4B1B-8DDF-2FDAFDE88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3C5014-E12B-4E25-BD0C-2A70BA1C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E19C-7641-4DEB-8E79-0CE8F5FA231B}" type="datetimeFigureOut">
              <a:rPr lang="en-AU" smtClean="0"/>
              <a:t>14/05/2025</a:t>
            </a:fld>
            <a:endParaRPr lang="en-AU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82BAF2-E6F9-4422-9281-53BC6E4B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E33F01-0964-478D-BD18-2CAAB064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8F9C-168D-4784-8880-27F975765566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80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B2FF1-9837-47BB-B9B1-C69744BF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7B6E4C-82C0-4E2B-9929-DE2C5A60B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F11AD4-8800-43B2-853A-5678752F4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5E2C51-10BA-43CE-85F5-91E56E77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E19C-7641-4DEB-8E79-0CE8F5FA231B}" type="datetimeFigureOut">
              <a:rPr lang="en-AU" smtClean="0"/>
              <a:t>14/05/2025</a:t>
            </a:fld>
            <a:endParaRPr lang="en-AU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F6CCD4-F0E2-4BC6-BB62-FE9FB42F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3478FE-0FFB-4C50-A7F1-0691EF07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8F9C-168D-4784-8880-27F975765566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77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9F10C1-5CD5-496C-AC2E-F193C53D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FEF36D-6166-421F-9882-A1449E12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39A6D9-7D39-42B3-8F9C-C09CD736F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EE19C-7641-4DEB-8E79-0CE8F5FA231B}" type="datetimeFigureOut">
              <a:rPr lang="en-AU" smtClean="0"/>
              <a:t>14/05/2025</a:t>
            </a:fld>
            <a:endParaRPr lang="en-A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996F69-C392-46CE-AA05-E94B100E8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89AC9C-4F0F-4836-A559-7BA6BDF2A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A8F9C-168D-4784-8880-27F975765566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8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AE499-CECE-4F4C-8613-32A04DFCD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B23929-1E7B-43F4-BACE-791A51A73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3FB975-06FE-4C5D-B3F1-609CFBBED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614"/>
            <a:ext cx="12192000" cy="55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924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OSTEIL</dc:creator>
  <cp:lastModifiedBy>Pierre OSTEIL</cp:lastModifiedBy>
  <cp:revision>1</cp:revision>
  <dcterms:created xsi:type="dcterms:W3CDTF">2025-05-14T15:25:43Z</dcterms:created>
  <dcterms:modified xsi:type="dcterms:W3CDTF">2025-05-14T15:25:47Z</dcterms:modified>
</cp:coreProperties>
</file>