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27"/>
  </p:notesMasterIdLst>
  <p:handoutMasterIdLst>
    <p:handoutMasterId r:id="rId28"/>
  </p:handoutMasterIdLst>
  <p:sldIdLst>
    <p:sldId id="373" r:id="rId2"/>
    <p:sldId id="386" r:id="rId3"/>
    <p:sldId id="389" r:id="rId4"/>
    <p:sldId id="394" r:id="rId5"/>
    <p:sldId id="378" r:id="rId6"/>
    <p:sldId id="390" r:id="rId7"/>
    <p:sldId id="377" r:id="rId8"/>
    <p:sldId id="384" r:id="rId9"/>
    <p:sldId id="379" r:id="rId10"/>
    <p:sldId id="387" r:id="rId11"/>
    <p:sldId id="385" r:id="rId12"/>
    <p:sldId id="380" r:id="rId13"/>
    <p:sldId id="391" r:id="rId14"/>
    <p:sldId id="392" r:id="rId15"/>
    <p:sldId id="393" r:id="rId16"/>
    <p:sldId id="275" r:id="rId17"/>
    <p:sldId id="276" r:id="rId18"/>
    <p:sldId id="381" r:id="rId19"/>
    <p:sldId id="388" r:id="rId20"/>
    <p:sldId id="304" r:id="rId21"/>
    <p:sldId id="336" r:id="rId22"/>
    <p:sldId id="372" r:id="rId23"/>
    <p:sldId id="382" r:id="rId24"/>
    <p:sldId id="383" r:id="rId25"/>
    <p:sldId id="395" r:id="rId26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s" id="{705054ED-DB56-FA4C-BB16-D35BDEFFF4C1}">
          <p14:sldIdLst>
            <p14:sldId id="373"/>
            <p14:sldId id="386"/>
            <p14:sldId id="389"/>
            <p14:sldId id="394"/>
            <p14:sldId id="378"/>
            <p14:sldId id="390"/>
            <p14:sldId id="377"/>
            <p14:sldId id="384"/>
            <p14:sldId id="379"/>
            <p14:sldId id="387"/>
            <p14:sldId id="385"/>
            <p14:sldId id="380"/>
            <p14:sldId id="391"/>
            <p14:sldId id="392"/>
            <p14:sldId id="393"/>
          </p14:sldIdLst>
        </p14:section>
        <p14:section name="Ressources" id="{EF2EB24C-B536-4BAD-8BAC-ED8DAC2B1434}">
          <p14:sldIdLst>
            <p14:sldId id="275"/>
            <p14:sldId id="276"/>
            <p14:sldId id="381"/>
            <p14:sldId id="388"/>
            <p14:sldId id="304"/>
            <p14:sldId id="336"/>
            <p14:sldId id="372"/>
            <p14:sldId id="382"/>
            <p14:sldId id="383"/>
            <p14:sldId id="3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EEE"/>
    <a:srgbClr val="894184"/>
    <a:srgbClr val="E74A27"/>
    <a:srgbClr val="D13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6404"/>
  </p:normalViewPr>
  <p:slideViewPr>
    <p:cSldViewPr snapToGrid="0" snapToObjects="1">
      <p:cViewPr varScale="1">
        <p:scale>
          <a:sx n="114" d="100"/>
          <a:sy n="114" d="100"/>
        </p:scale>
        <p:origin x="41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19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335-4772-A893-2131F9157B31}"/>
              </c:ext>
            </c:extLst>
          </c:dPt>
          <c:dPt>
            <c:idx val="1"/>
            <c:bubble3D val="0"/>
            <c:spPr>
              <a:solidFill>
                <a:schemeClr val="tx1">
                  <a:alpha val="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335-4772-A893-2131F9157B3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335-4772-A893-2131F9157B3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335-4772-A893-2131F9157B31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335-4772-A893-2131F9157B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EC-49F7-BA09-D2567C0628D4}"/>
              </c:ext>
            </c:extLst>
          </c:dPt>
          <c:dPt>
            <c:idx val="1"/>
            <c:bubble3D val="0"/>
            <c:spPr>
              <a:solidFill>
                <a:schemeClr val="tx1">
                  <a:alpha val="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4EC-49F7-BA09-D2567C0628D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4EC-49F7-BA09-D2567C0628D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4EC-49F7-BA09-D2567C0628D4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4EC-49F7-BA09-D2567C0628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6F-4360-BB0E-68B15CB4FE04}"/>
              </c:ext>
            </c:extLst>
          </c:dPt>
          <c:dPt>
            <c:idx val="1"/>
            <c:bubble3D val="0"/>
            <c:spPr>
              <a:solidFill>
                <a:schemeClr val="tx1">
                  <a:alpha val="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76F-4360-BB0E-68B15CB4FE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76F-4360-BB0E-68B15CB4FE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76F-4360-BB0E-68B15CB4FE04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76F-4360-BB0E-68B15CB4F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8F6-4943-9018-B57946AB9461}"/>
              </c:ext>
            </c:extLst>
          </c:dPt>
          <c:dPt>
            <c:idx val="1"/>
            <c:bubble3D val="0"/>
            <c:spPr>
              <a:solidFill>
                <a:schemeClr val="tx1">
                  <a:alpha val="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8F6-4943-9018-B57946AB946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8F6-4943-9018-B57946AB946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8F6-4943-9018-B57946AB9461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8F6-4943-9018-B57946AB94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T Norms Regular" panose="02000503030000020003" pitchFamily="2" charset="77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0EBAF-D955-C443-AB02-2BCBC7797572}" type="datetimeFigureOut">
              <a:rPr lang="en-US" smtClean="0">
                <a:latin typeface="TT Norms Regular" panose="02000503030000020003" pitchFamily="2" charset="77"/>
              </a:rPr>
              <a:t>10/4/2023</a:t>
            </a:fld>
            <a:endParaRPr lang="en-US" dirty="0">
              <a:latin typeface="TT Norms Regular" panose="02000503030000020003" pitchFamily="2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T Norms Regular" panose="02000503030000020003" pitchFamily="2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DC8B-0A09-DC4E-ABCE-FAAA12F0302B}" type="slidenum">
              <a:rPr lang="en-US" smtClean="0">
                <a:latin typeface="TT Norms Regular" panose="02000503030000020003" pitchFamily="2" charset="77"/>
              </a:rPr>
              <a:t>‹N°›</a:t>
            </a:fld>
            <a:endParaRPr lang="en-US" dirty="0">
              <a:latin typeface="TT Norms Regular" panose="02000503030000020003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T Norms Regular" panose="02000503030000020003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T Norms Regular" panose="02000503030000020003" pitchFamily="2" charset="77"/>
              </a:defRPr>
            </a:lvl1pPr>
          </a:lstStyle>
          <a:p>
            <a:fld id="{247A641A-FC50-3840-A830-42D90553FE8C}" type="datetimeFigureOut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T Norms Regular" panose="02000503030000020003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T Norms Regular" panose="02000503030000020003" pitchFamily="2" charset="77"/>
              </a:defRPr>
            </a:lvl1pPr>
          </a:lstStyle>
          <a:p>
            <a:fld id="{8C896355-3DDC-9949-861F-AD0908BFCC2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T Norms Regular" panose="02000503030000020003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TT Norms Regular" panose="02000503030000020003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TT Norms Regular" panose="02000503030000020003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TT Norms Regular" panose="02000503030000020003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TT Norms Regular" panose="02000503030000020003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2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02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5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5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6355-3DDC-9949-861F-AD0908BFCC2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5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incipal Fond Couleu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32D51474-8C21-6544-82C7-E692BB4A7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500" y="4369877"/>
            <a:ext cx="4229100" cy="18571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principal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0F9964-501F-4FF6-8821-2DB6CB0BF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00" y="631000"/>
            <a:ext cx="1816163" cy="557341"/>
          </a:xfrm>
          <a:prstGeom prst="rect">
            <a:avLst/>
          </a:prstGeom>
        </p:spPr>
      </p:pic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26D27D43-49BE-454B-A7A3-21CA8F0507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10378028" y="2028793"/>
            <a:ext cx="3079750" cy="284163"/>
          </a:xfrm>
        </p:spPr>
        <p:txBody>
          <a:bodyPr>
            <a:noAutofit/>
          </a:bodyPr>
          <a:lstStyle>
            <a:lvl1pPr algn="r">
              <a:defRPr lang="fr-FR" sz="900" dirty="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Date | Version du document 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690AE48-921D-48F9-9455-52AE13E94F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723563" y="6045200"/>
            <a:ext cx="1468437" cy="8128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Insérer logo client</a:t>
            </a:r>
          </a:p>
        </p:txBody>
      </p:sp>
    </p:spTree>
    <p:extLst>
      <p:ext uri="{BB962C8B-B14F-4D97-AF65-F5344CB8AC3E}">
        <p14:creationId xmlns:p14="http://schemas.microsoft.com/office/powerpoint/2010/main" val="146166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Blanc + Si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A4714BD-ECB3-48EC-8CDE-DE50845A01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1FD88C-F47B-42E3-BDC3-56AB8AA0C9D8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5" name="Espace réservé du pied de page 2">
            <a:extLst>
              <a:ext uri="{FF2B5EF4-FFF2-40B4-BE49-F238E27FC236}">
                <a16:creationId xmlns:a16="http://schemas.microsoft.com/office/drawing/2014/main" id="{058D19BF-1709-4870-9BB9-6CC8FD98C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6" name="Espace réservé de la date 3">
            <a:extLst>
              <a:ext uri="{FF2B5EF4-FFF2-40B4-BE49-F238E27FC236}">
                <a16:creationId xmlns:a16="http://schemas.microsoft.com/office/drawing/2014/main" id="{AFA9F4CB-0DFE-471D-BB4F-7980F8493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307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D58200E-B3CE-47B2-8469-0AD34CF6A6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217E1999-EEDE-434E-88EA-A3EC16B51BD2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8" name="Espace réservé du pied de page 2">
            <a:extLst>
              <a:ext uri="{FF2B5EF4-FFF2-40B4-BE49-F238E27FC236}">
                <a16:creationId xmlns:a16="http://schemas.microsoft.com/office/drawing/2014/main" id="{B324BF46-CF20-4DDA-AABC-7B28808C7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FE3D2BAB-4C98-45F0-91AE-E9BDFAEA4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entré + Texte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4FE9DC30-F9EC-0E47-82FF-02941C534B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2579" y="2303462"/>
            <a:ext cx="7106842" cy="3302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algn="ctr">
              <a:defRPr sz="1400"/>
            </a:lvl2pPr>
            <a:lvl3pPr algn="ctr">
              <a:defRPr sz="1000"/>
            </a:lvl3pPr>
            <a:lvl4pPr algn="ctr">
              <a:defRPr sz="1000"/>
            </a:lvl4pPr>
            <a:lvl5pPr algn="ctr">
              <a:defRPr sz="1000"/>
            </a:lvl5pPr>
          </a:lstStyle>
          <a:p>
            <a:pPr marL="0" marR="0" lvl="0" indent="0" algn="ctr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There are </a:t>
            </a:r>
            <a:r>
              <a:rPr lang="fr-FR" dirty="0" err="1"/>
              <a:t>many</a:t>
            </a:r>
            <a:r>
              <a:rPr lang="fr-FR" dirty="0"/>
              <a:t> variations of passages of Lorem Ipsum </a:t>
            </a:r>
            <a:r>
              <a:rPr lang="fr-FR" dirty="0" err="1"/>
              <a:t>available</a:t>
            </a:r>
            <a:r>
              <a:rPr lang="fr-FR" dirty="0"/>
              <a:t>, but the </a:t>
            </a:r>
            <a:r>
              <a:rPr lang="fr-FR" dirty="0" err="1"/>
              <a:t>majority</a:t>
            </a:r>
            <a:r>
              <a:rPr lang="fr-FR" dirty="0"/>
              <a:t> have </a:t>
            </a:r>
            <a:r>
              <a:rPr lang="fr-FR" dirty="0" err="1"/>
              <a:t>suffered</a:t>
            </a:r>
            <a:r>
              <a:rPr lang="fr-FR" dirty="0"/>
              <a:t> </a:t>
            </a:r>
            <a:r>
              <a:rPr lang="fr-FR" dirty="0" err="1"/>
              <a:t>alteration</a:t>
            </a:r>
            <a:r>
              <a:rPr lang="fr-FR" dirty="0"/>
              <a:t> in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form</a:t>
            </a:r>
            <a:r>
              <a:rPr lang="fr-FR" dirty="0"/>
              <a:t>, by </a:t>
            </a:r>
            <a:r>
              <a:rPr lang="fr-FR" dirty="0" err="1"/>
              <a:t>injected</a:t>
            </a:r>
            <a:r>
              <a:rPr lang="fr-FR" dirty="0"/>
              <a:t> humour, or </a:t>
            </a:r>
            <a:r>
              <a:rPr lang="fr-FR" dirty="0" err="1"/>
              <a:t>randomised</a:t>
            </a:r>
            <a:r>
              <a:rPr lang="fr-FR" dirty="0"/>
              <a:t> </a:t>
            </a:r>
            <a:r>
              <a:rPr lang="fr-FR" dirty="0" err="1"/>
              <a:t>words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don't</a:t>
            </a:r>
            <a:r>
              <a:rPr lang="fr-FR" dirty="0"/>
              <a:t> look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slightly</a:t>
            </a:r>
            <a:r>
              <a:rPr lang="fr-FR" dirty="0"/>
              <a:t> </a:t>
            </a:r>
            <a:r>
              <a:rPr lang="fr-FR" dirty="0" err="1"/>
              <a:t>believable</a:t>
            </a:r>
            <a:r>
              <a:rPr lang="fr-FR" dirty="0"/>
              <a:t>. </a:t>
            </a:r>
          </a:p>
          <a:p>
            <a:pPr marL="0" marR="0" lvl="1" indent="0" algn="ctr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ctr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5D77C07-BCAB-4208-9CB1-695D3E487F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C4BEA1A2-59AE-41BB-A9CF-0747D290B92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8" name="Espace réservé du pied de page 2">
            <a:extLst>
              <a:ext uri="{FF2B5EF4-FFF2-40B4-BE49-F238E27FC236}">
                <a16:creationId xmlns:a16="http://schemas.microsoft.com/office/drawing/2014/main" id="{4005E220-D195-43D5-A059-07FFA3441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B06ED36E-570D-4842-8C9B-B9511EA99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6820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Centré + Texte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8" name="Espace réservé du texte 15">
            <a:extLst>
              <a:ext uri="{FF2B5EF4-FFF2-40B4-BE49-F238E27FC236}">
                <a16:creationId xmlns:a16="http://schemas.microsoft.com/office/drawing/2014/main" id="{2C266C82-E63F-4FF8-B81B-14C60BC60E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6900" y="2035175"/>
            <a:ext cx="8477250" cy="36893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 algn="ctr">
              <a:defRPr sz="1600"/>
            </a:lvl2pPr>
            <a:lvl3pPr algn="ctr">
              <a:defRPr sz="1000"/>
            </a:lvl3pPr>
            <a:lvl4pPr algn="ctr">
              <a:defRPr sz="1000"/>
            </a:lvl4pPr>
            <a:lvl5pPr algn="ctr">
              <a:defRPr sz="1000"/>
            </a:lvl5pPr>
          </a:lstStyle>
          <a:p>
            <a:pPr marL="0" marR="0" lvl="0" indent="0" algn="ctr" defTabSz="914318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There are </a:t>
            </a:r>
            <a:r>
              <a:rPr lang="fr-FR" dirty="0" err="1"/>
              <a:t>many</a:t>
            </a:r>
            <a:r>
              <a:rPr lang="fr-FR" dirty="0"/>
              <a:t> variations of passages of Lorem Ipsum </a:t>
            </a:r>
            <a:r>
              <a:rPr lang="fr-FR" dirty="0" err="1"/>
              <a:t>available</a:t>
            </a:r>
            <a:r>
              <a:rPr lang="fr-FR" dirty="0"/>
              <a:t>, but the </a:t>
            </a:r>
            <a:r>
              <a:rPr lang="fr-FR" dirty="0" err="1"/>
              <a:t>majority</a:t>
            </a:r>
            <a:r>
              <a:rPr lang="fr-FR" dirty="0"/>
              <a:t> have </a:t>
            </a:r>
            <a:r>
              <a:rPr lang="fr-FR" dirty="0" err="1"/>
              <a:t>suffered</a:t>
            </a:r>
            <a:r>
              <a:rPr lang="fr-FR" dirty="0"/>
              <a:t> </a:t>
            </a:r>
            <a:r>
              <a:rPr lang="fr-FR" dirty="0" err="1"/>
              <a:t>alteration</a:t>
            </a:r>
            <a:r>
              <a:rPr lang="fr-FR" dirty="0"/>
              <a:t> in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form</a:t>
            </a:r>
            <a:r>
              <a:rPr lang="fr-FR" dirty="0"/>
              <a:t>, by </a:t>
            </a:r>
            <a:r>
              <a:rPr lang="fr-FR" dirty="0" err="1"/>
              <a:t>injected</a:t>
            </a:r>
            <a:r>
              <a:rPr lang="fr-FR" dirty="0"/>
              <a:t> humour, or </a:t>
            </a:r>
            <a:r>
              <a:rPr lang="fr-FR" dirty="0" err="1"/>
              <a:t>randomised</a:t>
            </a:r>
            <a:r>
              <a:rPr lang="fr-FR" dirty="0"/>
              <a:t> </a:t>
            </a:r>
            <a:r>
              <a:rPr lang="fr-FR" dirty="0" err="1"/>
              <a:t>words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don't</a:t>
            </a:r>
            <a:r>
              <a:rPr lang="fr-FR" dirty="0"/>
              <a:t> look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slightly</a:t>
            </a:r>
            <a:r>
              <a:rPr lang="fr-FR" dirty="0"/>
              <a:t> </a:t>
            </a:r>
            <a:r>
              <a:rPr lang="fr-FR" dirty="0" err="1"/>
              <a:t>believable</a:t>
            </a:r>
            <a:r>
              <a:rPr lang="fr-FR" dirty="0"/>
              <a:t>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F33DDD6-EA23-443C-B0B7-14A0E382A1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8D624764-C1C7-47AC-8367-6575CDD1FEBF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9" name="Espace réservé du pied de page 2">
            <a:extLst>
              <a:ext uri="{FF2B5EF4-FFF2-40B4-BE49-F238E27FC236}">
                <a16:creationId xmlns:a16="http://schemas.microsoft.com/office/drawing/2014/main" id="{A3FCD3AF-561B-4440-A6C9-73D76288D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31FF74AF-3CEC-4A49-AFED-712F2CC6A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948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Centré + Texte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98AF4EC-5137-456E-8239-A90EEAA9DD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66900" y="2035175"/>
            <a:ext cx="8477250" cy="3689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200"/>
            </a:lvl3pPr>
          </a:lstStyle>
          <a:p>
            <a:pPr lvl="0"/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pulvinar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C35E8C5-A60E-4F9C-9900-13EA078EDD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DBFC6C99-EE89-44CE-AACE-D72D8C22E0B5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9" name="Espace réservé du pied de page 2">
            <a:extLst>
              <a:ext uri="{FF2B5EF4-FFF2-40B4-BE49-F238E27FC236}">
                <a16:creationId xmlns:a16="http://schemas.microsoft.com/office/drawing/2014/main" id="{FF59C957-3981-4109-BD96-9B18BA512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FC7D70-5223-42BE-9A75-A941DF113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677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2 zones Tex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7181362-5683-41D4-9FB2-7E6739579D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370" y="2420938"/>
            <a:ext cx="3306763" cy="36576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600"/>
            </a:lvl2pPr>
          </a:lstStyle>
          <a:p>
            <a:pPr lvl="0"/>
            <a:r>
              <a:rPr lang="fr-FR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fr-FR" dirty="0"/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CF0B06FC-CA3A-4781-B340-7FBB867F57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1433" y="2420938"/>
            <a:ext cx="3306763" cy="36576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600"/>
            </a:lvl2pPr>
          </a:lstStyle>
          <a:p>
            <a:pPr lvl="0"/>
            <a:r>
              <a:rPr lang="fr-FR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9F5C0EA-C483-4D31-8BA3-80F175C0A8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26E9A6B0-6777-495B-8D8B-25265B306DBC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11" name="Espace réservé du pied de page 2">
            <a:extLst>
              <a:ext uri="{FF2B5EF4-FFF2-40B4-BE49-F238E27FC236}">
                <a16:creationId xmlns:a16="http://schemas.microsoft.com/office/drawing/2014/main" id="{8E4E50A6-8888-4A9C-8499-7D24465EE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0A439481-6297-4E8F-BB61-CCBBAD641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 dirty="0"/>
              <a:t>jj/mm/</a:t>
            </a:r>
            <a:r>
              <a:rPr lang="fr-FR" dirty="0" err="1"/>
              <a:t>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6742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2 zones Textes avec tra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28DB5A8A-F0CB-49B6-B77E-FE17FEC1BA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0903" y="2420938"/>
            <a:ext cx="3306763" cy="36576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600"/>
            </a:lvl2pPr>
          </a:lstStyle>
          <a:p>
            <a:pPr lvl="0"/>
            <a:r>
              <a:rPr lang="fr-FR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cxnSp>
        <p:nvCxnSpPr>
          <p:cNvPr id="7" name="Straight Connector 20">
            <a:extLst>
              <a:ext uri="{FF2B5EF4-FFF2-40B4-BE49-F238E27FC236}">
                <a16:creationId xmlns:a16="http://schemas.microsoft.com/office/drawing/2014/main" id="{A3C49FF2-DFBE-4A54-9085-3AB754C1FC58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504016" y="1549647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0">
            <a:extLst>
              <a:ext uri="{FF2B5EF4-FFF2-40B4-BE49-F238E27FC236}">
                <a16:creationId xmlns:a16="http://schemas.microsoft.com/office/drawing/2014/main" id="{47B79151-7BAB-4F39-90E1-251E235EB84E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78549" y="1535348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9163F8D4-9F91-496A-BC12-8627C91A9A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370" y="2420938"/>
            <a:ext cx="3306763" cy="36576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600"/>
            </a:lvl2pPr>
          </a:lstStyle>
          <a:p>
            <a:pPr lvl="0"/>
            <a:r>
              <a:rPr lang="fr-FR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EBD1447-9FDB-4405-8ABC-A6DDFBD724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DBE89BFB-5323-4F2A-97FE-4622CF81EB7E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14" name="Espace réservé du pied de page 2">
            <a:extLst>
              <a:ext uri="{FF2B5EF4-FFF2-40B4-BE49-F238E27FC236}">
                <a16:creationId xmlns:a16="http://schemas.microsoft.com/office/drawing/2014/main" id="{B41CDEA5-5A8F-4580-BD5A-41FD90749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5B117193-BE3D-4B4F-921F-43DF33EFD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99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633205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45460F05-EBA1-44B1-9470-9CB52371F475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1866900" y="3538537"/>
            <a:ext cx="7061440" cy="2880340"/>
          </a:xfrm>
          <a:prstGeom prst="rect">
            <a:avLst/>
          </a:prstGeom>
        </p:spPr>
        <p:txBody>
          <a:bodyPr wrap="square" numCol="2">
            <a:noAutofit/>
          </a:bodyPr>
          <a:lstStyle>
            <a:lvl1pPr>
              <a:defRPr sz="1400"/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Nunc viverra imperdiet enim. Fusce est. Vivamus a tellus.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C756E7-7FB2-493D-8CB2-01E58B3137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25E5BB2D-C630-426C-AA71-4DAF285CA73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9" name="Espace réservé du pied de page 2">
            <a:extLst>
              <a:ext uri="{FF2B5EF4-FFF2-40B4-BE49-F238E27FC236}">
                <a16:creationId xmlns:a16="http://schemas.microsoft.com/office/drawing/2014/main" id="{9E67237D-4D87-4A7B-8332-4251B4E0D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A362B94A-2E59-4A74-A102-CA17BDC77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86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63185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E94770-01CB-4619-8F54-7D2ADD023061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1866900" y="3538537"/>
            <a:ext cx="4229100" cy="288034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fr-FR" sz="1400" dirty="0"/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D07A064-BC8A-4AFD-BD65-A7B72BCEE4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9115BAA2-A344-49AD-A624-D31AF1160CB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10" name="Espace réservé du pied de page 2">
            <a:extLst>
              <a:ext uri="{FF2B5EF4-FFF2-40B4-BE49-F238E27FC236}">
                <a16:creationId xmlns:a16="http://schemas.microsoft.com/office/drawing/2014/main" id="{87978C07-F259-451C-BF91-6B5DADCFE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6E5960C1-BD17-477C-9B98-B1B155922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818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 + Image - Fond Viole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86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63185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7CE4F96-5894-4BE4-BCBD-65B144782F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4" y="417598"/>
            <a:ext cx="557670" cy="171137"/>
          </a:xfrm>
          <a:prstGeom prst="rect">
            <a:avLst/>
          </a:prstGeom>
        </p:spPr>
      </p:pic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3A6F38D9-F019-4765-9CFD-27A4C5FCF227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1866900" y="3538537"/>
            <a:ext cx="4229100" cy="288034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fr-FR" sz="1400" dirty="0"/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419BACCB-AF31-4133-B27B-5BD76D94A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776BD483-3B4D-4AF4-8B44-9E4A44A29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9825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incipal Fond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F84D85E-D07C-46EB-924A-C36D2C36A8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00" y="631000"/>
            <a:ext cx="1816163" cy="557341"/>
          </a:xfrm>
          <a:prstGeom prst="rect">
            <a:avLst/>
          </a:prstGeom>
        </p:spPr>
      </p:pic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0BE3223D-42EF-AF4A-9DE3-BAE491A191B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08D269D3-D479-CF47-80CA-77CDA95971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500" y="4369877"/>
            <a:ext cx="4229100" cy="18571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principal</a:t>
            </a:r>
            <a:endParaRPr lang="en-US" dirty="0"/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D3575D7E-0328-4988-A731-5690EE5D09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11081777" y="4494440"/>
            <a:ext cx="1689506" cy="284163"/>
          </a:xfrm>
        </p:spPr>
        <p:txBody>
          <a:bodyPr>
            <a:noAutofit/>
          </a:bodyPr>
          <a:lstStyle>
            <a:lvl1pPr algn="l">
              <a:defRPr lang="fr-FR" sz="1000" dirty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Date | Version du document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BD467B-82DB-4B2A-A983-30F28D89BECE}"/>
              </a:ext>
            </a:extLst>
          </p:cNvPr>
          <p:cNvSpPr/>
          <p:nvPr userDrawn="1"/>
        </p:nvSpPr>
        <p:spPr>
          <a:xfrm>
            <a:off x="10723563" y="6018662"/>
            <a:ext cx="1468437" cy="8393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pour une image  2">
            <a:extLst>
              <a:ext uri="{FF2B5EF4-FFF2-40B4-BE49-F238E27FC236}">
                <a16:creationId xmlns:a16="http://schemas.microsoft.com/office/drawing/2014/main" id="{A578028D-2B20-4B5C-8CE6-2CF8BF6FC3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723563" y="6045200"/>
            <a:ext cx="1468437" cy="812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Insérer logo client</a:t>
            </a:r>
          </a:p>
        </p:txBody>
      </p:sp>
    </p:spTree>
    <p:extLst>
      <p:ext uri="{BB962C8B-B14F-4D97-AF65-F5344CB8AC3E}">
        <p14:creationId xmlns:p14="http://schemas.microsoft.com/office/powerpoint/2010/main" val="593648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 Titre Principal + 3 z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cxnSp>
        <p:nvCxnSpPr>
          <p:cNvPr id="10" name="Straight Connector 20">
            <a:extLst>
              <a:ext uri="{FF2B5EF4-FFF2-40B4-BE49-F238E27FC236}">
                <a16:creationId xmlns:a16="http://schemas.microsoft.com/office/drawing/2014/main" id="{90C11603-8B85-BB48-AC95-B1BDAA3C4516}"/>
              </a:ext>
            </a:extLst>
          </p:cNvPr>
          <p:cNvCxnSpPr/>
          <p:nvPr userDrawn="1"/>
        </p:nvCxnSpPr>
        <p:spPr>
          <a:xfrm>
            <a:off x="8119534" y="1181100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>
            <a:extLst>
              <a:ext uri="{FF2B5EF4-FFF2-40B4-BE49-F238E27FC236}">
                <a16:creationId xmlns:a16="http://schemas.microsoft.com/office/drawing/2014/main" id="{1A96AC34-8FBA-FC42-845A-180ED8171969}"/>
              </a:ext>
            </a:extLst>
          </p:cNvPr>
          <p:cNvCxnSpPr/>
          <p:nvPr userDrawn="1"/>
        </p:nvCxnSpPr>
        <p:spPr>
          <a:xfrm>
            <a:off x="8119534" y="2796309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3">
            <a:extLst>
              <a:ext uri="{FF2B5EF4-FFF2-40B4-BE49-F238E27FC236}">
                <a16:creationId xmlns:a16="http://schemas.microsoft.com/office/drawing/2014/main" id="{B8AEADB5-4ACD-BE4C-AC4C-2492492D12C6}"/>
              </a:ext>
            </a:extLst>
          </p:cNvPr>
          <p:cNvCxnSpPr/>
          <p:nvPr userDrawn="1"/>
        </p:nvCxnSpPr>
        <p:spPr>
          <a:xfrm>
            <a:off x="8119534" y="4411519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texte 24">
            <a:extLst>
              <a:ext uri="{FF2B5EF4-FFF2-40B4-BE49-F238E27FC236}">
                <a16:creationId xmlns:a16="http://schemas.microsoft.com/office/drawing/2014/main" id="{BBBBC3A9-E403-D347-B6F2-ABFCD113A0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79422" y="1321239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8" name="Espace réservé du texte 24">
            <a:extLst>
              <a:ext uri="{FF2B5EF4-FFF2-40B4-BE49-F238E27FC236}">
                <a16:creationId xmlns:a16="http://schemas.microsoft.com/office/drawing/2014/main" id="{B1298EA8-86A0-B146-B011-919882E2C6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9422" y="2936448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9" name="Espace réservé du texte 24">
            <a:extLst>
              <a:ext uri="{FF2B5EF4-FFF2-40B4-BE49-F238E27FC236}">
                <a16:creationId xmlns:a16="http://schemas.microsoft.com/office/drawing/2014/main" id="{934167CF-464E-F947-95F7-282E373AFA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9422" y="4551657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8957103E-6F6C-3142-8015-552C00D67F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1725" y="1930400"/>
            <a:ext cx="1849438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2" name="Espace réservé du texte 30">
            <a:extLst>
              <a:ext uri="{FF2B5EF4-FFF2-40B4-BE49-F238E27FC236}">
                <a16:creationId xmlns:a16="http://schemas.microsoft.com/office/drawing/2014/main" id="{A9CE214D-86DF-194A-9B0C-A0389B938D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1725" y="3630612"/>
            <a:ext cx="1849438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3" name="Espace réservé du texte 30">
            <a:extLst>
              <a:ext uri="{FF2B5EF4-FFF2-40B4-BE49-F238E27FC236}">
                <a16:creationId xmlns:a16="http://schemas.microsoft.com/office/drawing/2014/main" id="{62DB09A5-0F44-0642-93F5-7DF0B33810C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1725" y="5285838"/>
            <a:ext cx="1849438" cy="25092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D0C393D6-33AB-F94E-9D25-152711816A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93694" y="1239411"/>
            <a:ext cx="825500" cy="68520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01</a:t>
            </a:r>
            <a:endParaRPr lang="fr-FR" dirty="0"/>
          </a:p>
        </p:txBody>
      </p:sp>
      <p:sp>
        <p:nvSpPr>
          <p:cNvPr id="38" name="Espace réservé du texte 36">
            <a:extLst>
              <a:ext uri="{FF2B5EF4-FFF2-40B4-BE49-F238E27FC236}">
                <a16:creationId xmlns:a16="http://schemas.microsoft.com/office/drawing/2014/main" id="{5C9C9F0F-7326-7841-9183-0D9C88118E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3694" y="2933532"/>
            <a:ext cx="825500" cy="6852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02</a:t>
            </a:r>
            <a:endParaRPr lang="fr-FR" dirty="0"/>
          </a:p>
        </p:txBody>
      </p:sp>
      <p:sp>
        <p:nvSpPr>
          <p:cNvPr id="39" name="Espace réservé du texte 36">
            <a:extLst>
              <a:ext uri="{FF2B5EF4-FFF2-40B4-BE49-F238E27FC236}">
                <a16:creationId xmlns:a16="http://schemas.microsoft.com/office/drawing/2014/main" id="{FD5C9FFB-BB2E-A447-8AED-7EFC71DECBF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93694" y="4578034"/>
            <a:ext cx="825500" cy="6852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03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F8C5BB4-4711-4D64-BA83-39343C17B9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0B8161D8-5E08-4558-A931-AE79102C1E14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1866900" y="3982288"/>
            <a:ext cx="3376613" cy="243658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fr-FR" sz="1400" dirty="0"/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.</a:t>
            </a:r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id="{E5E1D7B9-36D7-4788-A407-B9E612B3A07F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21" name="Espace réservé du pied de page 2">
            <a:extLst>
              <a:ext uri="{FF2B5EF4-FFF2-40B4-BE49-F238E27FC236}">
                <a16:creationId xmlns:a16="http://schemas.microsoft.com/office/drawing/2014/main" id="{65B87124-2973-4B46-B0C3-960C62E2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22" name="Espace réservé de la date 3">
            <a:extLst>
              <a:ext uri="{FF2B5EF4-FFF2-40B4-BE49-F238E27FC236}">
                <a16:creationId xmlns:a16="http://schemas.microsoft.com/office/drawing/2014/main" id="{B3D7EDC9-7D41-45FE-990D-F73D2B316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318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s Titre Principal + 3 zones - Fond bleu clai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E4E9EF-ABEB-4CD8-8125-2EA76309140E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cxnSp>
        <p:nvCxnSpPr>
          <p:cNvPr id="10" name="Straight Connector 20">
            <a:extLst>
              <a:ext uri="{FF2B5EF4-FFF2-40B4-BE49-F238E27FC236}">
                <a16:creationId xmlns:a16="http://schemas.microsoft.com/office/drawing/2014/main" id="{90C11603-8B85-BB48-AC95-B1BDAA3C4516}"/>
              </a:ext>
            </a:extLst>
          </p:cNvPr>
          <p:cNvCxnSpPr/>
          <p:nvPr userDrawn="1"/>
        </p:nvCxnSpPr>
        <p:spPr>
          <a:xfrm>
            <a:off x="8119534" y="1181100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>
            <a:extLst>
              <a:ext uri="{FF2B5EF4-FFF2-40B4-BE49-F238E27FC236}">
                <a16:creationId xmlns:a16="http://schemas.microsoft.com/office/drawing/2014/main" id="{1A96AC34-8FBA-FC42-845A-180ED8171969}"/>
              </a:ext>
            </a:extLst>
          </p:cNvPr>
          <p:cNvCxnSpPr/>
          <p:nvPr userDrawn="1"/>
        </p:nvCxnSpPr>
        <p:spPr>
          <a:xfrm>
            <a:off x="8119534" y="2796309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3">
            <a:extLst>
              <a:ext uri="{FF2B5EF4-FFF2-40B4-BE49-F238E27FC236}">
                <a16:creationId xmlns:a16="http://schemas.microsoft.com/office/drawing/2014/main" id="{B8AEADB5-4ACD-BE4C-AC4C-2492492D12C6}"/>
              </a:ext>
            </a:extLst>
          </p:cNvPr>
          <p:cNvCxnSpPr/>
          <p:nvPr userDrawn="1"/>
        </p:nvCxnSpPr>
        <p:spPr>
          <a:xfrm>
            <a:off x="8119534" y="4411519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texte 24">
            <a:extLst>
              <a:ext uri="{FF2B5EF4-FFF2-40B4-BE49-F238E27FC236}">
                <a16:creationId xmlns:a16="http://schemas.microsoft.com/office/drawing/2014/main" id="{BBBBC3A9-E403-D347-B6F2-ABFCD113A0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79422" y="1321239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8" name="Espace réservé du texte 24">
            <a:extLst>
              <a:ext uri="{FF2B5EF4-FFF2-40B4-BE49-F238E27FC236}">
                <a16:creationId xmlns:a16="http://schemas.microsoft.com/office/drawing/2014/main" id="{B1298EA8-86A0-B146-B011-919882E2C6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9422" y="2936448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9" name="Espace réservé du texte 24">
            <a:extLst>
              <a:ext uri="{FF2B5EF4-FFF2-40B4-BE49-F238E27FC236}">
                <a16:creationId xmlns:a16="http://schemas.microsoft.com/office/drawing/2014/main" id="{934167CF-464E-F947-95F7-282E373AFA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9422" y="4551657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8957103E-6F6C-3142-8015-552C00D67F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1725" y="1930400"/>
            <a:ext cx="1849438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2" name="Espace réservé du texte 30">
            <a:extLst>
              <a:ext uri="{FF2B5EF4-FFF2-40B4-BE49-F238E27FC236}">
                <a16:creationId xmlns:a16="http://schemas.microsoft.com/office/drawing/2014/main" id="{A9CE214D-86DF-194A-9B0C-A0389B938D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1725" y="3630612"/>
            <a:ext cx="1849438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3" name="Espace réservé du texte 30">
            <a:extLst>
              <a:ext uri="{FF2B5EF4-FFF2-40B4-BE49-F238E27FC236}">
                <a16:creationId xmlns:a16="http://schemas.microsoft.com/office/drawing/2014/main" id="{62DB09A5-0F44-0642-93F5-7DF0B33810C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1725" y="5285838"/>
            <a:ext cx="1849438" cy="25092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D0C393D6-33AB-F94E-9D25-152711816A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93694" y="1239411"/>
            <a:ext cx="825500" cy="68520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01</a:t>
            </a:r>
            <a:endParaRPr lang="fr-FR" dirty="0"/>
          </a:p>
        </p:txBody>
      </p:sp>
      <p:sp>
        <p:nvSpPr>
          <p:cNvPr id="38" name="Espace réservé du texte 36">
            <a:extLst>
              <a:ext uri="{FF2B5EF4-FFF2-40B4-BE49-F238E27FC236}">
                <a16:creationId xmlns:a16="http://schemas.microsoft.com/office/drawing/2014/main" id="{5C9C9F0F-7326-7841-9183-0D9C88118E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3694" y="2933532"/>
            <a:ext cx="825500" cy="6852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02</a:t>
            </a:r>
            <a:endParaRPr lang="fr-FR" dirty="0"/>
          </a:p>
        </p:txBody>
      </p:sp>
      <p:sp>
        <p:nvSpPr>
          <p:cNvPr id="39" name="Espace réservé du texte 36">
            <a:extLst>
              <a:ext uri="{FF2B5EF4-FFF2-40B4-BE49-F238E27FC236}">
                <a16:creationId xmlns:a16="http://schemas.microsoft.com/office/drawing/2014/main" id="{FD5C9FFB-BB2E-A447-8AED-7EFC71DECBF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93694" y="4578034"/>
            <a:ext cx="825500" cy="6852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03</a:t>
            </a:r>
            <a:endParaRPr lang="fr-FR" dirty="0"/>
          </a:p>
        </p:txBody>
      </p:sp>
      <p:cxnSp>
        <p:nvCxnSpPr>
          <p:cNvPr id="19" name="Straight Connector 8">
            <a:extLst>
              <a:ext uri="{FF2B5EF4-FFF2-40B4-BE49-F238E27FC236}">
                <a16:creationId xmlns:a16="http://schemas.microsoft.com/office/drawing/2014/main" id="{46F4A90A-F4C2-4ED7-8C16-6E0C98D1E347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B2AB7615-8783-40CC-B319-99B2E89EFA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BCFEC7F1-100F-4C4F-85F6-882DD0E61EBC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1866900" y="3982288"/>
            <a:ext cx="3376613" cy="243658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fr-FR" sz="1400" dirty="0"/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.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A11F205B-B5E4-4193-964E-8DA4F7A74EB2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30" name="Espace réservé du pied de page 2">
            <a:extLst>
              <a:ext uri="{FF2B5EF4-FFF2-40B4-BE49-F238E27FC236}">
                <a16:creationId xmlns:a16="http://schemas.microsoft.com/office/drawing/2014/main" id="{76049C77-818D-458F-91B5-D0637F20E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34" name="Espace réservé de la date 3">
            <a:extLst>
              <a:ext uri="{FF2B5EF4-FFF2-40B4-BE49-F238E27FC236}">
                <a16:creationId xmlns:a16="http://schemas.microsoft.com/office/drawing/2014/main" id="{C783BCED-7E8A-4350-8390-1F4D6029E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2436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 Titre Principal + 6 z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27" name="Espace réservé du texte 24">
            <a:extLst>
              <a:ext uri="{FF2B5EF4-FFF2-40B4-BE49-F238E27FC236}">
                <a16:creationId xmlns:a16="http://schemas.microsoft.com/office/drawing/2014/main" id="{BBBBC3A9-E403-D347-B6F2-ABFCD113A0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6313" y="1239411"/>
            <a:ext cx="2324328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8" name="Espace réservé du texte 24">
            <a:extLst>
              <a:ext uri="{FF2B5EF4-FFF2-40B4-BE49-F238E27FC236}">
                <a16:creationId xmlns:a16="http://schemas.microsoft.com/office/drawing/2014/main" id="{B1298EA8-86A0-B146-B011-919882E2C6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06313" y="2936448"/>
            <a:ext cx="2324328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9" name="Espace réservé du texte 24">
            <a:extLst>
              <a:ext uri="{FF2B5EF4-FFF2-40B4-BE49-F238E27FC236}">
                <a16:creationId xmlns:a16="http://schemas.microsoft.com/office/drawing/2014/main" id="{934167CF-464E-F947-95F7-282E373AFA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6313" y="4578034"/>
            <a:ext cx="2324328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D0C393D6-33AB-F94E-9D25-152711816A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53826" y="1239411"/>
            <a:ext cx="825500" cy="68520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01</a:t>
            </a:r>
            <a:endParaRPr lang="fr-FR" dirty="0"/>
          </a:p>
        </p:txBody>
      </p:sp>
      <p:sp>
        <p:nvSpPr>
          <p:cNvPr id="38" name="Espace réservé du texte 36">
            <a:extLst>
              <a:ext uri="{FF2B5EF4-FFF2-40B4-BE49-F238E27FC236}">
                <a16:creationId xmlns:a16="http://schemas.microsoft.com/office/drawing/2014/main" id="{5C9C9F0F-7326-7841-9183-0D9C88118E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53826" y="2933532"/>
            <a:ext cx="825500" cy="6852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02</a:t>
            </a:r>
            <a:endParaRPr lang="fr-FR" dirty="0"/>
          </a:p>
        </p:txBody>
      </p:sp>
      <p:sp>
        <p:nvSpPr>
          <p:cNvPr id="39" name="Espace réservé du texte 36">
            <a:extLst>
              <a:ext uri="{FF2B5EF4-FFF2-40B4-BE49-F238E27FC236}">
                <a16:creationId xmlns:a16="http://schemas.microsoft.com/office/drawing/2014/main" id="{FD5C9FFB-BB2E-A447-8AED-7EFC71DECBF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53826" y="4578034"/>
            <a:ext cx="825500" cy="6852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03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BB70069-01A2-426D-AF14-71A2124138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20" name="Espace réservé du texte 24">
            <a:extLst>
              <a:ext uri="{FF2B5EF4-FFF2-40B4-BE49-F238E27FC236}">
                <a16:creationId xmlns:a16="http://schemas.microsoft.com/office/drawing/2014/main" id="{8BE25C44-C2EB-44F8-9934-4142258502F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10115" y="1239411"/>
            <a:ext cx="2324328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1" name="Espace réservé du texte 24">
            <a:extLst>
              <a:ext uri="{FF2B5EF4-FFF2-40B4-BE49-F238E27FC236}">
                <a16:creationId xmlns:a16="http://schemas.microsoft.com/office/drawing/2014/main" id="{1DB10653-D4DB-4F96-86C8-03A567548B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10115" y="2936448"/>
            <a:ext cx="2324328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2" name="Espace réservé du texte 24">
            <a:extLst>
              <a:ext uri="{FF2B5EF4-FFF2-40B4-BE49-F238E27FC236}">
                <a16:creationId xmlns:a16="http://schemas.microsoft.com/office/drawing/2014/main" id="{AAF7F5E0-5B57-426A-85A8-0683E72EE92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10115" y="4578034"/>
            <a:ext cx="2324328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3" name="Espace réservé du texte 36">
            <a:extLst>
              <a:ext uri="{FF2B5EF4-FFF2-40B4-BE49-F238E27FC236}">
                <a16:creationId xmlns:a16="http://schemas.microsoft.com/office/drawing/2014/main" id="{F9A0B6E2-CA60-4AB6-900A-9D5F8FBE8CF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57628" y="1239411"/>
            <a:ext cx="825500" cy="68520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04</a:t>
            </a:r>
            <a:endParaRPr lang="fr-FR" dirty="0"/>
          </a:p>
        </p:txBody>
      </p:sp>
      <p:sp>
        <p:nvSpPr>
          <p:cNvPr id="24" name="Espace réservé du texte 36">
            <a:extLst>
              <a:ext uri="{FF2B5EF4-FFF2-40B4-BE49-F238E27FC236}">
                <a16:creationId xmlns:a16="http://schemas.microsoft.com/office/drawing/2014/main" id="{5AC7B735-DEE4-4786-94BC-19624185231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57628" y="2933532"/>
            <a:ext cx="825500" cy="6852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05</a:t>
            </a:r>
            <a:endParaRPr lang="fr-FR" dirty="0"/>
          </a:p>
        </p:txBody>
      </p:sp>
      <p:sp>
        <p:nvSpPr>
          <p:cNvPr id="25" name="Espace réservé du texte 36">
            <a:extLst>
              <a:ext uri="{FF2B5EF4-FFF2-40B4-BE49-F238E27FC236}">
                <a16:creationId xmlns:a16="http://schemas.microsoft.com/office/drawing/2014/main" id="{75B58ED8-8766-41A3-BB2E-2D18A7BD3E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57628" y="4578034"/>
            <a:ext cx="825500" cy="6852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06</a:t>
            </a:r>
            <a:endParaRPr lang="fr-FR" dirty="0"/>
          </a:p>
        </p:txBody>
      </p:sp>
      <p:sp>
        <p:nvSpPr>
          <p:cNvPr id="26" name="Espace réservé du texte 7">
            <a:extLst>
              <a:ext uri="{FF2B5EF4-FFF2-40B4-BE49-F238E27FC236}">
                <a16:creationId xmlns:a16="http://schemas.microsoft.com/office/drawing/2014/main" id="{F6724E20-5CF9-4CBF-98F5-E21F06DCC04F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1866900" y="3982288"/>
            <a:ext cx="3376613" cy="243658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fr-FR" sz="1400" dirty="0"/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.</a:t>
            </a:r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id="{5F072272-52F8-4813-9D05-459B117231B2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30" name="Espace réservé du pied de page 2">
            <a:extLst>
              <a:ext uri="{FF2B5EF4-FFF2-40B4-BE49-F238E27FC236}">
                <a16:creationId xmlns:a16="http://schemas.microsoft.com/office/drawing/2014/main" id="{7A7E123F-9D5B-4D0C-9A86-32DB83DC0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31" name="Espace réservé de la date 3">
            <a:extLst>
              <a:ext uri="{FF2B5EF4-FFF2-40B4-BE49-F238E27FC236}">
                <a16:creationId xmlns:a16="http://schemas.microsoft.com/office/drawing/2014/main" id="{16D6E961-42AF-4793-9D47-AE32C0DCE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2019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 Titre Principal + 3 zones Imag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cxnSp>
        <p:nvCxnSpPr>
          <p:cNvPr id="10" name="Straight Connector 20">
            <a:extLst>
              <a:ext uri="{FF2B5EF4-FFF2-40B4-BE49-F238E27FC236}">
                <a16:creationId xmlns:a16="http://schemas.microsoft.com/office/drawing/2014/main" id="{90C11603-8B85-BB48-AC95-B1BDAA3C4516}"/>
              </a:ext>
            </a:extLst>
          </p:cNvPr>
          <p:cNvCxnSpPr/>
          <p:nvPr userDrawn="1"/>
        </p:nvCxnSpPr>
        <p:spPr>
          <a:xfrm>
            <a:off x="8119534" y="1181100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>
            <a:extLst>
              <a:ext uri="{FF2B5EF4-FFF2-40B4-BE49-F238E27FC236}">
                <a16:creationId xmlns:a16="http://schemas.microsoft.com/office/drawing/2014/main" id="{1A96AC34-8FBA-FC42-845A-180ED8171969}"/>
              </a:ext>
            </a:extLst>
          </p:cNvPr>
          <p:cNvCxnSpPr/>
          <p:nvPr userDrawn="1"/>
        </p:nvCxnSpPr>
        <p:spPr>
          <a:xfrm>
            <a:off x="8119534" y="2796309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3">
            <a:extLst>
              <a:ext uri="{FF2B5EF4-FFF2-40B4-BE49-F238E27FC236}">
                <a16:creationId xmlns:a16="http://schemas.microsoft.com/office/drawing/2014/main" id="{B8AEADB5-4ACD-BE4C-AC4C-2492492D12C6}"/>
              </a:ext>
            </a:extLst>
          </p:cNvPr>
          <p:cNvCxnSpPr/>
          <p:nvPr userDrawn="1"/>
        </p:nvCxnSpPr>
        <p:spPr>
          <a:xfrm>
            <a:off x="8119534" y="4411519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texte 24">
            <a:extLst>
              <a:ext uri="{FF2B5EF4-FFF2-40B4-BE49-F238E27FC236}">
                <a16:creationId xmlns:a16="http://schemas.microsoft.com/office/drawing/2014/main" id="{BBBBC3A9-E403-D347-B6F2-ABFCD113A0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79422" y="1321239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8" name="Espace réservé du texte 24">
            <a:extLst>
              <a:ext uri="{FF2B5EF4-FFF2-40B4-BE49-F238E27FC236}">
                <a16:creationId xmlns:a16="http://schemas.microsoft.com/office/drawing/2014/main" id="{B1298EA8-86A0-B146-B011-919882E2C6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9422" y="2936448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9" name="Espace réservé du texte 24">
            <a:extLst>
              <a:ext uri="{FF2B5EF4-FFF2-40B4-BE49-F238E27FC236}">
                <a16:creationId xmlns:a16="http://schemas.microsoft.com/office/drawing/2014/main" id="{934167CF-464E-F947-95F7-282E373AFA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9422" y="4551657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498A6511-6B3E-A942-95B8-83CB029E035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1321239"/>
            <a:ext cx="1763647" cy="113409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F1DBFCC5-648D-5B4B-8C39-20C6418EB38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2929321"/>
            <a:ext cx="1763647" cy="113409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F2E3BF37-A1E8-1440-B0AD-C13D98365E6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6000" y="4548242"/>
            <a:ext cx="1763647" cy="113409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94041F5-8588-40CD-B0F7-0E6593F0E5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0FA09677-99E4-4C09-84AB-7B8547FA989F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1866900" y="3982288"/>
            <a:ext cx="3376613" cy="243658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fr-FR" sz="1400" dirty="0"/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.</a:t>
            </a:r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7C7F5D11-928C-4120-886D-090D61A9A010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21" name="Espace réservé du pied de page 2">
            <a:extLst>
              <a:ext uri="{FF2B5EF4-FFF2-40B4-BE49-F238E27FC236}">
                <a16:creationId xmlns:a16="http://schemas.microsoft.com/office/drawing/2014/main" id="{D23A1502-D41A-42E6-80A6-427C7A832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22" name="Espace réservé de la date 3">
            <a:extLst>
              <a:ext uri="{FF2B5EF4-FFF2-40B4-BE49-F238E27FC236}">
                <a16:creationId xmlns:a16="http://schemas.microsoft.com/office/drawing/2014/main" id="{34F58318-3CC8-49F9-A0FE-32DDF818C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2415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 Titre Principal + 3 zones - Fond Viole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cxnSp>
        <p:nvCxnSpPr>
          <p:cNvPr id="10" name="Straight Connector 20">
            <a:extLst>
              <a:ext uri="{FF2B5EF4-FFF2-40B4-BE49-F238E27FC236}">
                <a16:creationId xmlns:a16="http://schemas.microsoft.com/office/drawing/2014/main" id="{90C11603-8B85-BB48-AC95-B1BDAA3C4516}"/>
              </a:ext>
            </a:extLst>
          </p:cNvPr>
          <p:cNvCxnSpPr/>
          <p:nvPr userDrawn="1"/>
        </p:nvCxnSpPr>
        <p:spPr>
          <a:xfrm>
            <a:off x="8119534" y="1181100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>
            <a:extLst>
              <a:ext uri="{FF2B5EF4-FFF2-40B4-BE49-F238E27FC236}">
                <a16:creationId xmlns:a16="http://schemas.microsoft.com/office/drawing/2014/main" id="{1A96AC34-8FBA-FC42-845A-180ED8171969}"/>
              </a:ext>
            </a:extLst>
          </p:cNvPr>
          <p:cNvCxnSpPr/>
          <p:nvPr userDrawn="1"/>
        </p:nvCxnSpPr>
        <p:spPr>
          <a:xfrm>
            <a:off x="8119534" y="2796309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3">
            <a:extLst>
              <a:ext uri="{FF2B5EF4-FFF2-40B4-BE49-F238E27FC236}">
                <a16:creationId xmlns:a16="http://schemas.microsoft.com/office/drawing/2014/main" id="{B8AEADB5-4ACD-BE4C-AC4C-2492492D12C6}"/>
              </a:ext>
            </a:extLst>
          </p:cNvPr>
          <p:cNvCxnSpPr/>
          <p:nvPr userDrawn="1"/>
        </p:nvCxnSpPr>
        <p:spPr>
          <a:xfrm>
            <a:off x="8119534" y="4411519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texte 24">
            <a:extLst>
              <a:ext uri="{FF2B5EF4-FFF2-40B4-BE49-F238E27FC236}">
                <a16:creationId xmlns:a16="http://schemas.microsoft.com/office/drawing/2014/main" id="{BBBBC3A9-E403-D347-B6F2-ABFCD113A0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79422" y="1321239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8" name="Espace réservé du texte 24">
            <a:extLst>
              <a:ext uri="{FF2B5EF4-FFF2-40B4-BE49-F238E27FC236}">
                <a16:creationId xmlns:a16="http://schemas.microsoft.com/office/drawing/2014/main" id="{B1298EA8-86A0-B146-B011-919882E2C6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9422" y="2936448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9" name="Espace réservé du texte 24">
            <a:extLst>
              <a:ext uri="{FF2B5EF4-FFF2-40B4-BE49-F238E27FC236}">
                <a16:creationId xmlns:a16="http://schemas.microsoft.com/office/drawing/2014/main" id="{934167CF-464E-F947-95F7-282E373AFA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9422" y="4551657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8957103E-6F6C-3142-8015-552C00D67F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1725" y="1930400"/>
            <a:ext cx="1849438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2" name="Espace réservé du texte 30">
            <a:extLst>
              <a:ext uri="{FF2B5EF4-FFF2-40B4-BE49-F238E27FC236}">
                <a16:creationId xmlns:a16="http://schemas.microsoft.com/office/drawing/2014/main" id="{A9CE214D-86DF-194A-9B0C-A0389B938D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1725" y="3630612"/>
            <a:ext cx="1849438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3" name="Espace réservé du texte 30">
            <a:extLst>
              <a:ext uri="{FF2B5EF4-FFF2-40B4-BE49-F238E27FC236}">
                <a16:creationId xmlns:a16="http://schemas.microsoft.com/office/drawing/2014/main" id="{62DB09A5-0F44-0642-93F5-7DF0B33810C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1725" y="5285838"/>
            <a:ext cx="1849438" cy="25092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D0C393D6-33AB-F94E-9D25-152711816A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93694" y="1239411"/>
            <a:ext cx="825500" cy="68520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01</a:t>
            </a:r>
            <a:endParaRPr lang="fr-FR" dirty="0"/>
          </a:p>
        </p:txBody>
      </p:sp>
      <p:sp>
        <p:nvSpPr>
          <p:cNvPr id="38" name="Espace réservé du texte 36">
            <a:extLst>
              <a:ext uri="{FF2B5EF4-FFF2-40B4-BE49-F238E27FC236}">
                <a16:creationId xmlns:a16="http://schemas.microsoft.com/office/drawing/2014/main" id="{5C9C9F0F-7326-7841-9183-0D9C88118E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3694" y="2933532"/>
            <a:ext cx="825500" cy="6852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02</a:t>
            </a:r>
            <a:endParaRPr lang="fr-FR" dirty="0"/>
          </a:p>
        </p:txBody>
      </p:sp>
      <p:sp>
        <p:nvSpPr>
          <p:cNvPr id="39" name="Espace réservé du texte 36">
            <a:extLst>
              <a:ext uri="{FF2B5EF4-FFF2-40B4-BE49-F238E27FC236}">
                <a16:creationId xmlns:a16="http://schemas.microsoft.com/office/drawing/2014/main" id="{FD5C9FFB-BB2E-A447-8AED-7EFC71DECBF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93694" y="4578034"/>
            <a:ext cx="825500" cy="6852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03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BD16516-CB3E-4035-9E60-E00B6C16C7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4" y="417598"/>
            <a:ext cx="557670" cy="171137"/>
          </a:xfrm>
          <a:prstGeom prst="rect">
            <a:avLst/>
          </a:prstGeom>
        </p:spPr>
      </p:pic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C35C316C-B5DC-4539-BF81-786C30476EFA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1866900" y="3982288"/>
            <a:ext cx="3376613" cy="243658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fr-FR" sz="1400" dirty="0"/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.</a:t>
            </a:r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id="{3DB044F8-1CF1-44B0-AAAB-EBF0E086315D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21" name="Espace réservé du pied de page 2">
            <a:extLst>
              <a:ext uri="{FF2B5EF4-FFF2-40B4-BE49-F238E27FC236}">
                <a16:creationId xmlns:a16="http://schemas.microsoft.com/office/drawing/2014/main" id="{0E7F1346-AC85-439E-88E6-6334A2FCB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22" name="Espace réservé de la date 3">
            <a:extLst>
              <a:ext uri="{FF2B5EF4-FFF2-40B4-BE49-F238E27FC236}">
                <a16:creationId xmlns:a16="http://schemas.microsoft.com/office/drawing/2014/main" id="{2BEBC294-4C87-4417-A3E6-65C33B4B8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2297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s Titre Principal + 3 zones Image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C93CDB6-DD47-2E42-8494-830F78B927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136" y="366974"/>
            <a:ext cx="355600" cy="165100"/>
          </a:xfrm>
          <a:prstGeom prst="rect">
            <a:avLst/>
          </a:prstGeom>
        </p:spPr>
      </p:pic>
      <p:cxnSp>
        <p:nvCxnSpPr>
          <p:cNvPr id="10" name="Straight Connector 20">
            <a:extLst>
              <a:ext uri="{FF2B5EF4-FFF2-40B4-BE49-F238E27FC236}">
                <a16:creationId xmlns:a16="http://schemas.microsoft.com/office/drawing/2014/main" id="{90C11603-8B85-BB48-AC95-B1BDAA3C4516}"/>
              </a:ext>
            </a:extLst>
          </p:cNvPr>
          <p:cNvCxnSpPr/>
          <p:nvPr userDrawn="1"/>
        </p:nvCxnSpPr>
        <p:spPr>
          <a:xfrm>
            <a:off x="8119534" y="1181100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>
            <a:extLst>
              <a:ext uri="{FF2B5EF4-FFF2-40B4-BE49-F238E27FC236}">
                <a16:creationId xmlns:a16="http://schemas.microsoft.com/office/drawing/2014/main" id="{1A96AC34-8FBA-FC42-845A-180ED8171969}"/>
              </a:ext>
            </a:extLst>
          </p:cNvPr>
          <p:cNvCxnSpPr/>
          <p:nvPr userDrawn="1"/>
        </p:nvCxnSpPr>
        <p:spPr>
          <a:xfrm>
            <a:off x="8119534" y="2796309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3">
            <a:extLst>
              <a:ext uri="{FF2B5EF4-FFF2-40B4-BE49-F238E27FC236}">
                <a16:creationId xmlns:a16="http://schemas.microsoft.com/office/drawing/2014/main" id="{B8AEADB5-4ACD-BE4C-AC4C-2492492D12C6}"/>
              </a:ext>
            </a:extLst>
          </p:cNvPr>
          <p:cNvCxnSpPr/>
          <p:nvPr userDrawn="1"/>
        </p:nvCxnSpPr>
        <p:spPr>
          <a:xfrm>
            <a:off x="8119534" y="4411519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texte 24">
            <a:extLst>
              <a:ext uri="{FF2B5EF4-FFF2-40B4-BE49-F238E27FC236}">
                <a16:creationId xmlns:a16="http://schemas.microsoft.com/office/drawing/2014/main" id="{BBBBC3A9-E403-D347-B6F2-ABFCD113A0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79422" y="1321239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8" name="Espace réservé du texte 24">
            <a:extLst>
              <a:ext uri="{FF2B5EF4-FFF2-40B4-BE49-F238E27FC236}">
                <a16:creationId xmlns:a16="http://schemas.microsoft.com/office/drawing/2014/main" id="{B1298EA8-86A0-B146-B011-919882E2C6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9422" y="2936448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9" name="Espace réservé du texte 24">
            <a:extLst>
              <a:ext uri="{FF2B5EF4-FFF2-40B4-BE49-F238E27FC236}">
                <a16:creationId xmlns:a16="http://schemas.microsoft.com/office/drawing/2014/main" id="{934167CF-464E-F947-95F7-282E373AFA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9422" y="4551657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498A6511-6B3E-A942-95B8-83CB029E035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1321239"/>
            <a:ext cx="1763647" cy="113409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F1DBFCC5-648D-5B4B-8C39-20C6418EB38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2929321"/>
            <a:ext cx="1763647" cy="113409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F2E3BF37-A1E8-1440-B0AD-C13D98365E6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6000" y="4548242"/>
            <a:ext cx="1763647" cy="113409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40A37D0-2E5A-4AA2-998A-CA18D80BF2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4" y="417598"/>
            <a:ext cx="557670" cy="171137"/>
          </a:xfrm>
          <a:prstGeom prst="rect">
            <a:avLst/>
          </a:prstGeom>
        </p:spPr>
      </p:pic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3AA30345-C2DD-4D60-BDEA-2E5EF2922AEA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1866900" y="3982288"/>
            <a:ext cx="3376613" cy="243658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fr-FR" sz="1400" dirty="0"/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.</a:t>
            </a:r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F4D7C254-1EDD-42E3-B6F8-C665172B1C0B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22" name="Espace réservé du pied de page 2">
            <a:extLst>
              <a:ext uri="{FF2B5EF4-FFF2-40B4-BE49-F238E27FC236}">
                <a16:creationId xmlns:a16="http://schemas.microsoft.com/office/drawing/2014/main" id="{ABB63ADE-F5AE-4B09-9AAD-5E7EAD4F8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A69ED863-EF47-441D-96DC-C251ABDA8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095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s Titre Principal + 2 z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cxnSp>
        <p:nvCxnSpPr>
          <p:cNvPr id="10" name="Straight Connector 20">
            <a:extLst>
              <a:ext uri="{FF2B5EF4-FFF2-40B4-BE49-F238E27FC236}">
                <a16:creationId xmlns:a16="http://schemas.microsoft.com/office/drawing/2014/main" id="{90C11603-8B85-BB48-AC95-B1BDAA3C4516}"/>
              </a:ext>
            </a:extLst>
          </p:cNvPr>
          <p:cNvCxnSpPr/>
          <p:nvPr userDrawn="1"/>
        </p:nvCxnSpPr>
        <p:spPr>
          <a:xfrm>
            <a:off x="8119534" y="2154767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>
            <a:extLst>
              <a:ext uri="{FF2B5EF4-FFF2-40B4-BE49-F238E27FC236}">
                <a16:creationId xmlns:a16="http://schemas.microsoft.com/office/drawing/2014/main" id="{1A96AC34-8FBA-FC42-845A-180ED8171969}"/>
              </a:ext>
            </a:extLst>
          </p:cNvPr>
          <p:cNvCxnSpPr/>
          <p:nvPr userDrawn="1"/>
        </p:nvCxnSpPr>
        <p:spPr>
          <a:xfrm>
            <a:off x="8119534" y="3769976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texte 24">
            <a:extLst>
              <a:ext uri="{FF2B5EF4-FFF2-40B4-BE49-F238E27FC236}">
                <a16:creationId xmlns:a16="http://schemas.microsoft.com/office/drawing/2014/main" id="{BBBBC3A9-E403-D347-B6F2-ABFCD113A0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79422" y="2294906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8" name="Espace réservé du texte 24">
            <a:extLst>
              <a:ext uri="{FF2B5EF4-FFF2-40B4-BE49-F238E27FC236}">
                <a16:creationId xmlns:a16="http://schemas.microsoft.com/office/drawing/2014/main" id="{B1298EA8-86A0-B146-B011-919882E2C6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9422" y="3910115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8957103E-6F6C-3142-8015-552C00D67F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1725" y="2904067"/>
            <a:ext cx="1849438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2" name="Espace réservé du texte 30">
            <a:extLst>
              <a:ext uri="{FF2B5EF4-FFF2-40B4-BE49-F238E27FC236}">
                <a16:creationId xmlns:a16="http://schemas.microsoft.com/office/drawing/2014/main" id="{A9CE214D-86DF-194A-9B0C-A0389B938D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1725" y="4604279"/>
            <a:ext cx="1849438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792C28AF-43C1-4F32-A8D1-0DC8CF60284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693694" y="2129535"/>
            <a:ext cx="823912" cy="738187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9653EE4D-7270-40FA-8421-92203656F29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93694" y="3831588"/>
            <a:ext cx="823912" cy="738187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81E3E8C-C3DC-47C7-A6F7-3E8EE6DD82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DD28A91F-8CF7-470A-8DBC-58F805FBD409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1866900" y="3982288"/>
            <a:ext cx="3376613" cy="243658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fr-FR" sz="1400" dirty="0"/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.</a:t>
            </a:r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E46F1251-DDBF-417C-A77E-33A67C25A64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18" name="Espace réservé du pied de page 2">
            <a:extLst>
              <a:ext uri="{FF2B5EF4-FFF2-40B4-BE49-F238E27FC236}">
                <a16:creationId xmlns:a16="http://schemas.microsoft.com/office/drawing/2014/main" id="{51DCF9E3-5ABD-48ED-8509-F668277B3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19" name="Espace réservé de la date 3">
            <a:extLst>
              <a:ext uri="{FF2B5EF4-FFF2-40B4-BE49-F238E27FC236}">
                <a16:creationId xmlns:a16="http://schemas.microsoft.com/office/drawing/2014/main" id="{B5DAB40D-D354-44A9-9348-35142DA48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07241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us Titre Principal + 2 zones avec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cxnSp>
        <p:nvCxnSpPr>
          <p:cNvPr id="10" name="Straight Connector 20">
            <a:extLst>
              <a:ext uri="{FF2B5EF4-FFF2-40B4-BE49-F238E27FC236}">
                <a16:creationId xmlns:a16="http://schemas.microsoft.com/office/drawing/2014/main" id="{90C11603-8B85-BB48-AC95-B1BDAA3C4516}"/>
              </a:ext>
            </a:extLst>
          </p:cNvPr>
          <p:cNvCxnSpPr/>
          <p:nvPr userDrawn="1"/>
        </p:nvCxnSpPr>
        <p:spPr>
          <a:xfrm>
            <a:off x="8119534" y="2154767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>
            <a:extLst>
              <a:ext uri="{FF2B5EF4-FFF2-40B4-BE49-F238E27FC236}">
                <a16:creationId xmlns:a16="http://schemas.microsoft.com/office/drawing/2014/main" id="{1A96AC34-8FBA-FC42-845A-180ED8171969}"/>
              </a:ext>
            </a:extLst>
          </p:cNvPr>
          <p:cNvCxnSpPr/>
          <p:nvPr userDrawn="1"/>
        </p:nvCxnSpPr>
        <p:spPr>
          <a:xfrm>
            <a:off x="8119534" y="3769976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texte 24">
            <a:extLst>
              <a:ext uri="{FF2B5EF4-FFF2-40B4-BE49-F238E27FC236}">
                <a16:creationId xmlns:a16="http://schemas.microsoft.com/office/drawing/2014/main" id="{BBBBC3A9-E403-D347-B6F2-ABFCD113A0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79422" y="2294906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8" name="Espace réservé du texte 24">
            <a:extLst>
              <a:ext uri="{FF2B5EF4-FFF2-40B4-BE49-F238E27FC236}">
                <a16:creationId xmlns:a16="http://schemas.microsoft.com/office/drawing/2014/main" id="{B1298EA8-86A0-B146-B011-919882E2C6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9422" y="3910115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8957103E-6F6C-3142-8015-552C00D67F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1725" y="2904067"/>
            <a:ext cx="1849438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2" name="Espace réservé du texte 30">
            <a:extLst>
              <a:ext uri="{FF2B5EF4-FFF2-40B4-BE49-F238E27FC236}">
                <a16:creationId xmlns:a16="http://schemas.microsoft.com/office/drawing/2014/main" id="{A9CE214D-86DF-194A-9B0C-A0389B938D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1725" y="4604279"/>
            <a:ext cx="1849438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D0C393D6-33AB-F94E-9D25-152711816A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93694" y="2213078"/>
            <a:ext cx="825500" cy="68520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01</a:t>
            </a:r>
            <a:endParaRPr lang="fr-FR" dirty="0"/>
          </a:p>
        </p:txBody>
      </p:sp>
      <p:sp>
        <p:nvSpPr>
          <p:cNvPr id="38" name="Espace réservé du texte 36">
            <a:extLst>
              <a:ext uri="{FF2B5EF4-FFF2-40B4-BE49-F238E27FC236}">
                <a16:creationId xmlns:a16="http://schemas.microsoft.com/office/drawing/2014/main" id="{5C9C9F0F-7326-7841-9183-0D9C88118E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3694" y="3907199"/>
            <a:ext cx="825500" cy="6852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02</a:t>
            </a: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A4C43D8-543C-4F67-97CB-C3028FBF0A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C8C43EF5-F21C-4F26-BBDD-C07345AFFB2B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1866900" y="3982288"/>
            <a:ext cx="3376613" cy="243658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fr-FR" sz="1400" dirty="0"/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.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77C1815F-27F3-49A5-8E4D-EBC1AD9D375E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17" name="Espace réservé du pied de page 2">
            <a:extLst>
              <a:ext uri="{FF2B5EF4-FFF2-40B4-BE49-F238E27FC236}">
                <a16:creationId xmlns:a16="http://schemas.microsoft.com/office/drawing/2014/main" id="{AEE4AFB9-EF24-41BA-816C-EC60A307C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18" name="Espace réservé de la date 3">
            <a:extLst>
              <a:ext uri="{FF2B5EF4-FFF2-40B4-BE49-F238E27FC236}">
                <a16:creationId xmlns:a16="http://schemas.microsoft.com/office/drawing/2014/main" id="{699CEB23-408D-4162-8886-CBFDC2350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33818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 Titre Principal + 2 zones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cxnSp>
        <p:nvCxnSpPr>
          <p:cNvPr id="10" name="Straight Connector 20">
            <a:extLst>
              <a:ext uri="{FF2B5EF4-FFF2-40B4-BE49-F238E27FC236}">
                <a16:creationId xmlns:a16="http://schemas.microsoft.com/office/drawing/2014/main" id="{90C11603-8B85-BB48-AC95-B1BDAA3C4516}"/>
              </a:ext>
            </a:extLst>
          </p:cNvPr>
          <p:cNvCxnSpPr/>
          <p:nvPr userDrawn="1"/>
        </p:nvCxnSpPr>
        <p:spPr>
          <a:xfrm>
            <a:off x="8119534" y="2154767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>
            <a:extLst>
              <a:ext uri="{FF2B5EF4-FFF2-40B4-BE49-F238E27FC236}">
                <a16:creationId xmlns:a16="http://schemas.microsoft.com/office/drawing/2014/main" id="{1A96AC34-8FBA-FC42-845A-180ED8171969}"/>
              </a:ext>
            </a:extLst>
          </p:cNvPr>
          <p:cNvCxnSpPr/>
          <p:nvPr userDrawn="1"/>
        </p:nvCxnSpPr>
        <p:spPr>
          <a:xfrm>
            <a:off x="8119534" y="3769976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texte 24">
            <a:extLst>
              <a:ext uri="{FF2B5EF4-FFF2-40B4-BE49-F238E27FC236}">
                <a16:creationId xmlns:a16="http://schemas.microsoft.com/office/drawing/2014/main" id="{BBBBC3A9-E403-D347-B6F2-ABFCD113A0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79422" y="2294906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8" name="Espace réservé du texte 24">
            <a:extLst>
              <a:ext uri="{FF2B5EF4-FFF2-40B4-BE49-F238E27FC236}">
                <a16:creationId xmlns:a16="http://schemas.microsoft.com/office/drawing/2014/main" id="{B1298EA8-86A0-B146-B011-919882E2C6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9422" y="3910115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64BB44CC-8740-DA42-9C80-5AD9C32E27F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2302033"/>
            <a:ext cx="1763647" cy="113409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4A95CF2C-954C-F64A-810D-928EFA7A239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3910115"/>
            <a:ext cx="1763647" cy="113409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DC23C96-F1E7-44DD-A85A-00AF02BDDD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B53F3A98-D563-48D3-A383-53AAA581C1BD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1866900" y="3982288"/>
            <a:ext cx="3376613" cy="243658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fr-FR" sz="1400" dirty="0"/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.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5F1448AD-EBB8-4817-8135-2BB07763F4E3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17" name="Espace réservé du pied de page 2">
            <a:extLst>
              <a:ext uri="{FF2B5EF4-FFF2-40B4-BE49-F238E27FC236}">
                <a16:creationId xmlns:a16="http://schemas.microsoft.com/office/drawing/2014/main" id="{104623AA-D301-423D-A4DA-F86B1D99A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18" name="Espace réservé de la date 3">
            <a:extLst>
              <a:ext uri="{FF2B5EF4-FFF2-40B4-BE49-F238E27FC236}">
                <a16:creationId xmlns:a16="http://schemas.microsoft.com/office/drawing/2014/main" id="{427164EA-6535-4CE8-895E-C056F5FB1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2901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 Titre Principal + 2 zones - Fond Viole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C93CDB6-DD47-2E42-8494-830F78B927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136" y="366974"/>
            <a:ext cx="355600" cy="165100"/>
          </a:xfrm>
          <a:prstGeom prst="rect">
            <a:avLst/>
          </a:prstGeom>
        </p:spPr>
      </p:pic>
      <p:cxnSp>
        <p:nvCxnSpPr>
          <p:cNvPr id="10" name="Straight Connector 20">
            <a:extLst>
              <a:ext uri="{FF2B5EF4-FFF2-40B4-BE49-F238E27FC236}">
                <a16:creationId xmlns:a16="http://schemas.microsoft.com/office/drawing/2014/main" id="{90C11603-8B85-BB48-AC95-B1BDAA3C4516}"/>
              </a:ext>
            </a:extLst>
          </p:cNvPr>
          <p:cNvCxnSpPr/>
          <p:nvPr userDrawn="1"/>
        </p:nvCxnSpPr>
        <p:spPr>
          <a:xfrm>
            <a:off x="8119534" y="2154767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>
            <a:extLst>
              <a:ext uri="{FF2B5EF4-FFF2-40B4-BE49-F238E27FC236}">
                <a16:creationId xmlns:a16="http://schemas.microsoft.com/office/drawing/2014/main" id="{1A96AC34-8FBA-FC42-845A-180ED8171969}"/>
              </a:ext>
            </a:extLst>
          </p:cNvPr>
          <p:cNvCxnSpPr/>
          <p:nvPr userDrawn="1"/>
        </p:nvCxnSpPr>
        <p:spPr>
          <a:xfrm>
            <a:off x="8119534" y="3769976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texte 24">
            <a:extLst>
              <a:ext uri="{FF2B5EF4-FFF2-40B4-BE49-F238E27FC236}">
                <a16:creationId xmlns:a16="http://schemas.microsoft.com/office/drawing/2014/main" id="{BBBBC3A9-E403-D347-B6F2-ABFCD113A0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79422" y="2294906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8" name="Espace réservé du texte 24">
            <a:extLst>
              <a:ext uri="{FF2B5EF4-FFF2-40B4-BE49-F238E27FC236}">
                <a16:creationId xmlns:a16="http://schemas.microsoft.com/office/drawing/2014/main" id="{B1298EA8-86A0-B146-B011-919882E2C6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9422" y="3910115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8957103E-6F6C-3142-8015-552C00D67F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1725" y="2904067"/>
            <a:ext cx="1849438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2" name="Espace réservé du texte 30">
            <a:extLst>
              <a:ext uri="{FF2B5EF4-FFF2-40B4-BE49-F238E27FC236}">
                <a16:creationId xmlns:a16="http://schemas.microsoft.com/office/drawing/2014/main" id="{A9CE214D-86DF-194A-9B0C-A0389B938D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1725" y="4604279"/>
            <a:ext cx="1849438" cy="2286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33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BDBF"/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D0C393D6-33AB-F94E-9D25-152711816A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93694" y="2213078"/>
            <a:ext cx="825500" cy="68520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01</a:t>
            </a:r>
            <a:endParaRPr lang="fr-FR" dirty="0"/>
          </a:p>
        </p:txBody>
      </p:sp>
      <p:sp>
        <p:nvSpPr>
          <p:cNvPr id="38" name="Espace réservé du texte 36">
            <a:extLst>
              <a:ext uri="{FF2B5EF4-FFF2-40B4-BE49-F238E27FC236}">
                <a16:creationId xmlns:a16="http://schemas.microsoft.com/office/drawing/2014/main" id="{5C9C9F0F-7326-7841-9183-0D9C88118E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3694" y="3907199"/>
            <a:ext cx="825500" cy="6852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accent1"/>
                </a:solidFill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F3D8C"/>
                </a:solidFill>
                <a:effectLst/>
                <a:uLnTx/>
                <a:uFillTx/>
                <a:latin typeface="TT Norms Regular" panose="02000503030000020003" pitchFamily="2" charset="77"/>
                <a:ea typeface="Montserrat" charset="0"/>
                <a:cs typeface="Montserrat" charset="0"/>
              </a:rPr>
              <a:t>02</a:t>
            </a:r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9D5F15B-2066-4D19-9700-EF757B9AC5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4" y="417598"/>
            <a:ext cx="557670" cy="171137"/>
          </a:xfrm>
          <a:prstGeom prst="rect">
            <a:avLst/>
          </a:prstGeom>
        </p:spPr>
      </p:pic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D76C1FA1-52BF-4C9C-ABFF-658DD97DD1BF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1866900" y="3982288"/>
            <a:ext cx="3376614" cy="243658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fr-FR" sz="1400" dirty="0"/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fr-FR" dirty="0"/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5AB6AD46-2129-4899-834D-E43097F3474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18" name="Espace réservé du pied de page 2">
            <a:extLst>
              <a:ext uri="{FF2B5EF4-FFF2-40B4-BE49-F238E27FC236}">
                <a16:creationId xmlns:a16="http://schemas.microsoft.com/office/drawing/2014/main" id="{F5878A0D-FC47-4EAE-A390-5A9E46EEB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19" name="Espace réservé de la date 3">
            <a:extLst>
              <a:ext uri="{FF2B5EF4-FFF2-40B4-BE49-F238E27FC236}">
                <a16:creationId xmlns:a16="http://schemas.microsoft.com/office/drawing/2014/main" id="{DA928E94-1FC9-44E6-85DB-91E7911DE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4727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enants - 4 photo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5D77C07-BCAB-4208-9CB1-695D3E487F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BFE98CFC-BC2A-4640-9864-51F358BD84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18991" y="2756282"/>
            <a:ext cx="1345436" cy="1345435"/>
          </a:xfrm>
          <a:prstGeom prst="ellipse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902C0E24-50CB-4D6A-A621-C636E05D2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65685" y="2756281"/>
            <a:ext cx="1345436" cy="1345435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9" name="Espace réservé pour une image  3">
            <a:extLst>
              <a:ext uri="{FF2B5EF4-FFF2-40B4-BE49-F238E27FC236}">
                <a16:creationId xmlns:a16="http://schemas.microsoft.com/office/drawing/2014/main" id="{FFA52385-B50F-4BCF-A5C4-3AB4E9CC2C6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12379" y="2756280"/>
            <a:ext cx="1345436" cy="1345435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10" name="Espace réservé pour une image  3">
            <a:extLst>
              <a:ext uri="{FF2B5EF4-FFF2-40B4-BE49-F238E27FC236}">
                <a16:creationId xmlns:a16="http://schemas.microsoft.com/office/drawing/2014/main" id="{7928EED5-A942-4A23-B32D-880A348465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259073" y="2756279"/>
            <a:ext cx="1345436" cy="1345435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  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6E24B59-E93C-4956-97B9-8FDB99427C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8991" y="4364465"/>
            <a:ext cx="1345436" cy="328305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  <a:lvl2pPr algn="ctr">
              <a:defRPr sz="1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Intervenant 1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6D175925-D32D-4881-9EE1-73640D279B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5685" y="4364465"/>
            <a:ext cx="1345436" cy="328305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  <a:lvl2pPr algn="ctr">
              <a:defRPr sz="1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Intervenant 2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30E71EAF-AE4C-4670-B34F-BF8F4C6FB8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12379" y="4364465"/>
            <a:ext cx="1345436" cy="328305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  <a:lvl2pPr algn="ctr">
              <a:defRPr sz="1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Intervenant 3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FD414363-F992-4F99-AC22-D7C3753BCE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59073" y="4364465"/>
            <a:ext cx="1345436" cy="328305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  <a:lvl2pPr algn="ctr">
              <a:defRPr sz="1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Intervenant 4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DA00E080-373E-42D4-ACE6-CC12FAF4B0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18991" y="4811167"/>
            <a:ext cx="1345436" cy="657980"/>
          </a:xfrm>
        </p:spPr>
        <p:txBody>
          <a:bodyPr>
            <a:normAutofit/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  <a:lvl2pPr algn="ctr">
              <a:defRPr sz="1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CD5318FC-65CE-436A-B70F-130F138844F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65685" y="4811167"/>
            <a:ext cx="1345436" cy="657980"/>
          </a:xfrm>
        </p:spPr>
        <p:txBody>
          <a:bodyPr>
            <a:normAutofit/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  <a:lvl2pPr algn="ctr">
              <a:defRPr sz="1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3B22A988-86D2-46C4-8001-98832B9A6D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12379" y="4811167"/>
            <a:ext cx="1345436" cy="657980"/>
          </a:xfrm>
        </p:spPr>
        <p:txBody>
          <a:bodyPr>
            <a:normAutofit/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  <a:lvl2pPr algn="ctr">
              <a:defRPr sz="1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58431AA8-ED98-42EB-9549-AB570072BF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59073" y="4811167"/>
            <a:ext cx="1345436" cy="657980"/>
          </a:xfrm>
        </p:spPr>
        <p:txBody>
          <a:bodyPr>
            <a:normAutofit/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  <a:lvl2pPr algn="ctr">
              <a:defRPr sz="1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9B80E677-3BF4-4196-8E17-4622B74ADC29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25" name="Espace réservé du pied de page 2">
            <a:extLst>
              <a:ext uri="{FF2B5EF4-FFF2-40B4-BE49-F238E27FC236}">
                <a16:creationId xmlns:a16="http://schemas.microsoft.com/office/drawing/2014/main" id="{136D4BBB-C444-4C8A-8ABA-A60FF1669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26" name="Espace réservé de la date 3">
            <a:extLst>
              <a:ext uri="{FF2B5EF4-FFF2-40B4-BE49-F238E27FC236}">
                <a16:creationId xmlns:a16="http://schemas.microsoft.com/office/drawing/2014/main" id="{36222B74-77A1-420A-953C-4A7F433D1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 dirty="0"/>
              <a:t>jj/mm/</a:t>
            </a:r>
            <a:r>
              <a:rPr lang="fr-FR" dirty="0" err="1"/>
              <a:t>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87465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 Titre Principal + 2 zones Images - Fond Viole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C93CDB6-DD47-2E42-8494-830F78B927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136" y="366974"/>
            <a:ext cx="355600" cy="165100"/>
          </a:xfrm>
          <a:prstGeom prst="rect">
            <a:avLst/>
          </a:prstGeom>
        </p:spPr>
      </p:pic>
      <p:cxnSp>
        <p:nvCxnSpPr>
          <p:cNvPr id="10" name="Straight Connector 20">
            <a:extLst>
              <a:ext uri="{FF2B5EF4-FFF2-40B4-BE49-F238E27FC236}">
                <a16:creationId xmlns:a16="http://schemas.microsoft.com/office/drawing/2014/main" id="{90C11603-8B85-BB48-AC95-B1BDAA3C4516}"/>
              </a:ext>
            </a:extLst>
          </p:cNvPr>
          <p:cNvCxnSpPr/>
          <p:nvPr userDrawn="1"/>
        </p:nvCxnSpPr>
        <p:spPr>
          <a:xfrm>
            <a:off x="8119534" y="2154767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2">
            <a:extLst>
              <a:ext uri="{FF2B5EF4-FFF2-40B4-BE49-F238E27FC236}">
                <a16:creationId xmlns:a16="http://schemas.microsoft.com/office/drawing/2014/main" id="{1A96AC34-8FBA-FC42-845A-180ED8171969}"/>
              </a:ext>
            </a:extLst>
          </p:cNvPr>
          <p:cNvCxnSpPr/>
          <p:nvPr userDrawn="1"/>
        </p:nvCxnSpPr>
        <p:spPr>
          <a:xfrm>
            <a:off x="8119534" y="3769976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texte 24">
            <a:extLst>
              <a:ext uri="{FF2B5EF4-FFF2-40B4-BE49-F238E27FC236}">
                <a16:creationId xmlns:a16="http://schemas.microsoft.com/office/drawing/2014/main" id="{BBBBC3A9-E403-D347-B6F2-ABFCD113A0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79422" y="2294906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28" name="Espace réservé du texte 24">
            <a:extLst>
              <a:ext uri="{FF2B5EF4-FFF2-40B4-BE49-F238E27FC236}">
                <a16:creationId xmlns:a16="http://schemas.microsoft.com/office/drawing/2014/main" id="{B1298EA8-86A0-B146-B011-919882E2C6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79422" y="3910115"/>
            <a:ext cx="3048884" cy="113409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There are many variations of passages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Lorem Ipsum available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But the majority have suffered 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sz="10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  <a:cs typeface="Poppins regular" panose="00000500000000000000" pitchFamily="2" charset="0"/>
              </a:rPr>
              <a:t>Alteration in some form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64BB44CC-8740-DA42-9C80-5AD9C32E27F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2302033"/>
            <a:ext cx="1763647" cy="113409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4A95CF2C-954C-F64A-810D-928EFA7A239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3910115"/>
            <a:ext cx="1763647" cy="113409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96F7B5C-2FA0-4301-BE67-7E7F07107B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4" y="417598"/>
            <a:ext cx="557670" cy="171137"/>
          </a:xfrm>
          <a:prstGeom prst="rect">
            <a:avLst/>
          </a:prstGeom>
        </p:spPr>
      </p:pic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450F8931-C532-4A52-AC11-2F7751B74A42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1866900" y="3982288"/>
            <a:ext cx="3376614" cy="243658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fr-FR" sz="1400" dirty="0"/>
            </a:lvl1pPr>
            <a:lvl3pPr>
              <a:defRPr sz="1500"/>
            </a:lvl3pPr>
            <a:lvl4pPr>
              <a:defRPr>
                <a:solidFill>
                  <a:schemeClr val="tx1">
                    <a:alpha val="70000"/>
                  </a:schemeClr>
                </a:solidFill>
              </a:defRPr>
            </a:lvl4pPr>
          </a:lstStyle>
          <a:p>
            <a:pPr lvl="0"/>
            <a:r>
              <a:rPr lang="fr-FR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fr-FR" dirty="0"/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DE8716D0-590F-4222-9347-B85BD8967091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18" name="Espace réservé du pied de page 2">
            <a:extLst>
              <a:ext uri="{FF2B5EF4-FFF2-40B4-BE49-F238E27FC236}">
                <a16:creationId xmlns:a16="http://schemas.microsoft.com/office/drawing/2014/main" id="{2E5D782A-5A92-499C-8812-16F950AF0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19" name="Espace réservé de la date 3">
            <a:extLst>
              <a:ext uri="{FF2B5EF4-FFF2-40B4-BE49-F238E27FC236}">
                <a16:creationId xmlns:a16="http://schemas.microsoft.com/office/drawing/2014/main" id="{7AAE5648-BBA3-4EB1-BBE8-065356CF4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1369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3 zones Textes avec tra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3C019B1-B965-C044-82E6-D77F16CA09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6901" y="3293408"/>
            <a:ext cx="2883520" cy="278513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There are many variations of passages of Lorem Ipsum available, but the majority have suffered alteration in some form, by injected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humour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, or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randomised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 words which don't look even slightly believable. 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6BFA99D-687C-4D5B-9640-C118D97DB4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901" y="2613806"/>
            <a:ext cx="2883982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5C939663-D70C-4443-A341-3453FE9426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96315" y="3293408"/>
            <a:ext cx="2883520" cy="278513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There are many variations of passages of Lorem Ipsum available, but the majority have suffered alteration in some form, by injected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humour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, or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randomised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 words which don't look even slightly believable. </a:t>
            </a: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3E386919-1398-4D50-BF33-68FB27A0B9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96315" y="2613806"/>
            <a:ext cx="2883982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0C1FAA22-CEED-460B-9A99-37D486BD46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5267" y="3293408"/>
            <a:ext cx="2883520" cy="278513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There are many variations of passages of Lorem Ipsum available, but the majority have suffered alteration in some form, by injected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humour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, or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randomised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 words which don't look even slightly believable. </a:t>
            </a:r>
          </a:p>
        </p:txBody>
      </p:sp>
      <p:sp>
        <p:nvSpPr>
          <p:cNvPr id="13" name="Espace réservé du texte 6">
            <a:extLst>
              <a:ext uri="{FF2B5EF4-FFF2-40B4-BE49-F238E27FC236}">
                <a16:creationId xmlns:a16="http://schemas.microsoft.com/office/drawing/2014/main" id="{3DAF07B9-C844-4B36-B2AA-95274F016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5267" y="2613806"/>
            <a:ext cx="2883982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cxnSp>
        <p:nvCxnSpPr>
          <p:cNvPr id="14" name="Straight Connector 20">
            <a:extLst>
              <a:ext uri="{FF2B5EF4-FFF2-40B4-BE49-F238E27FC236}">
                <a16:creationId xmlns:a16="http://schemas.microsoft.com/office/drawing/2014/main" id="{61B00C12-4C1A-4345-9C89-8975CEF55310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504016" y="1783822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0">
            <a:extLst>
              <a:ext uri="{FF2B5EF4-FFF2-40B4-BE49-F238E27FC236}">
                <a16:creationId xmlns:a16="http://schemas.microsoft.com/office/drawing/2014/main" id="{A30E4D00-A3AB-4C1A-AC21-1CCB2B69C0C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533431" y="1769522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EB1430C2-049F-49BB-9587-A0E1F28608B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8562383" y="1783823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EAF8E3D3-0E19-4503-897A-7602161EF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id="{0639C3A7-288A-451F-A31D-D45DE3013838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19" name="Espace réservé du pied de page 2">
            <a:extLst>
              <a:ext uri="{FF2B5EF4-FFF2-40B4-BE49-F238E27FC236}">
                <a16:creationId xmlns:a16="http://schemas.microsoft.com/office/drawing/2014/main" id="{1EAC3F99-A601-4832-BFA1-2C37093D5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20" name="Espace réservé de la date 3">
            <a:extLst>
              <a:ext uri="{FF2B5EF4-FFF2-40B4-BE49-F238E27FC236}">
                <a16:creationId xmlns:a16="http://schemas.microsoft.com/office/drawing/2014/main" id="{C3C4FBF0-6239-45DB-9808-D1399E7CD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80741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3 zones Textes avec trait - Fond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A9C9B9-8579-4A53-9B99-F4A27A38163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3C019B1-B965-C044-82E6-D77F16CA09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6901" y="3293408"/>
            <a:ext cx="2883520" cy="278513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>
                    <a:alpha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There are many variations of passages of Lorem Ipsum available, but the majority have suffered alteration in some form, by injected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humour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, or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randomised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 words which don't look even slightly believable. 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6BFA99D-687C-4D5B-9640-C118D97DB4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901" y="2613806"/>
            <a:ext cx="2883982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5C939663-D70C-4443-A341-3453FE9426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96315" y="3293408"/>
            <a:ext cx="2883520" cy="278513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>
                    <a:alpha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There are many variations of passages of Lorem Ipsum available, but the majority have suffered alteration in some form, by injected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humour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, or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randomised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 words which don't look even slightly believable. </a:t>
            </a: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3E386919-1398-4D50-BF33-68FB27A0B9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96315" y="2613806"/>
            <a:ext cx="2883982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0C1FAA22-CEED-460B-9A99-37D486BD46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5267" y="3293408"/>
            <a:ext cx="2883520" cy="278513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>
                    <a:alpha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There are many variations of passages of Lorem Ipsum available, but the majority have suffered alteration in some form, by injected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humour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, or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randomised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 words which don't look even slightly believable. </a:t>
            </a:r>
          </a:p>
        </p:txBody>
      </p:sp>
      <p:sp>
        <p:nvSpPr>
          <p:cNvPr id="13" name="Espace réservé du texte 6">
            <a:extLst>
              <a:ext uri="{FF2B5EF4-FFF2-40B4-BE49-F238E27FC236}">
                <a16:creationId xmlns:a16="http://schemas.microsoft.com/office/drawing/2014/main" id="{3DAF07B9-C844-4B36-B2AA-95274F016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5267" y="2613806"/>
            <a:ext cx="2883982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cxnSp>
        <p:nvCxnSpPr>
          <p:cNvPr id="14" name="Straight Connector 20">
            <a:extLst>
              <a:ext uri="{FF2B5EF4-FFF2-40B4-BE49-F238E27FC236}">
                <a16:creationId xmlns:a16="http://schemas.microsoft.com/office/drawing/2014/main" id="{61B00C12-4C1A-4345-9C89-8975CEF55310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504016" y="1783822"/>
            <a:ext cx="0" cy="1274233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0">
            <a:extLst>
              <a:ext uri="{FF2B5EF4-FFF2-40B4-BE49-F238E27FC236}">
                <a16:creationId xmlns:a16="http://schemas.microsoft.com/office/drawing/2014/main" id="{A30E4D00-A3AB-4C1A-AC21-1CCB2B69C0C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533431" y="1769522"/>
            <a:ext cx="0" cy="1274233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EB1430C2-049F-49BB-9587-A0E1F28608B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8562383" y="1783823"/>
            <a:ext cx="0" cy="1274233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8">
            <a:extLst>
              <a:ext uri="{FF2B5EF4-FFF2-40B4-BE49-F238E27FC236}">
                <a16:creationId xmlns:a16="http://schemas.microsoft.com/office/drawing/2014/main" id="{9F51A6D5-A440-4094-AF1F-6934AC3890BD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accent5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FC718364-3E9C-46F2-A21B-CB85BABF00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4" y="417598"/>
            <a:ext cx="557670" cy="17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3 zones Textes avec traits - Fond bleu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A9C9B9-8579-4A53-9B99-F4A27A38163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3C019B1-B965-C044-82E6-D77F16CA09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6901" y="3293408"/>
            <a:ext cx="2883520" cy="278513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alpha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There are many variations of passages of Lorem Ipsum available, but the majority have suffered alteration in some form, by injected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humour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, or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randomised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 words which don't look even slightly believable. 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6BFA99D-687C-4D5B-9640-C118D97DB4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901" y="2613806"/>
            <a:ext cx="2883982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>
                <a:solidFill>
                  <a:schemeClr val="tx2"/>
                </a:solidFill>
              </a:defRPr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5C939663-D70C-4443-A341-3453FE9426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96315" y="3293408"/>
            <a:ext cx="2883520" cy="278513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alpha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There are many variations of passages of Lorem Ipsum available, but the majority have suffered alteration in some form, by injected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humour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, or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randomised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 words which don't look even slightly believable. </a:t>
            </a: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3E386919-1398-4D50-BF33-68FB27A0B9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96315" y="2613806"/>
            <a:ext cx="2883982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>
                <a:solidFill>
                  <a:schemeClr val="tx2"/>
                </a:solidFill>
              </a:defRPr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0C1FAA22-CEED-460B-9A99-37D486BD46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5267" y="3293408"/>
            <a:ext cx="2883520" cy="278513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alpha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There are many variations of passages of Lorem Ipsum available, but the majority have suffered alteration in some form, by injected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humour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, or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randomised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 words which don't look even slightly believable. </a:t>
            </a:r>
          </a:p>
        </p:txBody>
      </p:sp>
      <p:sp>
        <p:nvSpPr>
          <p:cNvPr id="13" name="Espace réservé du texte 6">
            <a:extLst>
              <a:ext uri="{FF2B5EF4-FFF2-40B4-BE49-F238E27FC236}">
                <a16:creationId xmlns:a16="http://schemas.microsoft.com/office/drawing/2014/main" id="{3DAF07B9-C844-4B36-B2AA-95274F016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5267" y="2613806"/>
            <a:ext cx="2883982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>
                <a:solidFill>
                  <a:schemeClr val="tx2"/>
                </a:solidFill>
              </a:defRPr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cxnSp>
        <p:nvCxnSpPr>
          <p:cNvPr id="14" name="Straight Connector 20">
            <a:extLst>
              <a:ext uri="{FF2B5EF4-FFF2-40B4-BE49-F238E27FC236}">
                <a16:creationId xmlns:a16="http://schemas.microsoft.com/office/drawing/2014/main" id="{61B00C12-4C1A-4345-9C89-8975CEF55310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504016" y="1783822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0">
            <a:extLst>
              <a:ext uri="{FF2B5EF4-FFF2-40B4-BE49-F238E27FC236}">
                <a16:creationId xmlns:a16="http://schemas.microsoft.com/office/drawing/2014/main" id="{A30E4D00-A3AB-4C1A-AC21-1CCB2B69C0C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533431" y="1769522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EB1430C2-049F-49BB-9587-A0E1F28608B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8562383" y="1783823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8">
            <a:extLst>
              <a:ext uri="{FF2B5EF4-FFF2-40B4-BE49-F238E27FC236}">
                <a16:creationId xmlns:a16="http://schemas.microsoft.com/office/drawing/2014/main" id="{A98090F6-59C3-48DB-84FB-EC39A9BCFB3D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E00294A7-456D-4708-9428-E2EEC9E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4" y="417598"/>
            <a:ext cx="557670" cy="17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841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4 zones Textes avec tra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3C019B1-B965-C044-82E6-D77F16CA09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6901" y="3429000"/>
            <a:ext cx="2032772" cy="298987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alpha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F3D8C">
                  <a:alpha val="80000"/>
                </a:srgbClr>
              </a:solidFill>
              <a:effectLst/>
              <a:uLnTx/>
              <a:uFillTx/>
              <a:latin typeface="TT Norms Regular" panose="02000503030000020003" pitchFamily="2" charset="77"/>
              <a:ea typeface="+mn-ea"/>
              <a:cs typeface="Poppins Bold" panose="02000000000000000000" pitchFamily="2" charset="0"/>
            </a:endParaRP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6BFA99D-687C-4D5B-9640-C118D97DB4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901" y="2786062"/>
            <a:ext cx="2033098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5C939663-D70C-4443-A341-3453FE9426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4740" y="3429000"/>
            <a:ext cx="2032772" cy="298987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alpha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There are many variations of passages of Lorem Ipsum available, but the majority have suffered alteration in some form, by injected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humour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, or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randomised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 words which don't look even slightly believable. </a:t>
            </a: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3E386919-1398-4D50-BF33-68FB27A0B9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4740" y="2786062"/>
            <a:ext cx="2033098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0C1FAA22-CEED-460B-9A99-37D486BD46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2253" y="3429000"/>
            <a:ext cx="2032772" cy="298987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alpha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There are many variations of passages of Lorem Ipsum available, but the majority have suffered alteration in some form, by injected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humour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, or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randomised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 words which don't look even slightly believable. </a:t>
            </a:r>
          </a:p>
        </p:txBody>
      </p:sp>
      <p:sp>
        <p:nvSpPr>
          <p:cNvPr id="13" name="Espace réservé du texte 6">
            <a:extLst>
              <a:ext uri="{FF2B5EF4-FFF2-40B4-BE49-F238E27FC236}">
                <a16:creationId xmlns:a16="http://schemas.microsoft.com/office/drawing/2014/main" id="{3DAF07B9-C844-4B36-B2AA-95274F016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82253" y="2786062"/>
            <a:ext cx="2033098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4888E5F9-9CDF-48CB-A233-46FD43C638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89440" y="3429000"/>
            <a:ext cx="2032772" cy="298987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alpha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9143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There are many variations of passages of Lorem Ipsum available, but the majority have suffered alteration in some form, by injected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humour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, or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randomised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F3D8C">
                    <a:alpha val="80000"/>
                  </a:srgbClr>
                </a:solidFill>
                <a:effectLst/>
                <a:uLnTx/>
                <a:uFillTx/>
                <a:latin typeface="TT Norms Regular" panose="02000503030000020003" pitchFamily="2" charset="77"/>
                <a:ea typeface="+mn-ea"/>
                <a:cs typeface="Poppins Bold" panose="02000000000000000000" pitchFamily="2" charset="0"/>
              </a:rPr>
              <a:t> words which don't look even slightly believable. 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5E39312C-29D5-420F-932C-A069CF49F45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789440" y="2786062"/>
            <a:ext cx="2033098" cy="414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DF333AB5-CB1F-4BA4-BD81-90A2566F4960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504016" y="1943731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0">
            <a:extLst>
              <a:ext uri="{FF2B5EF4-FFF2-40B4-BE49-F238E27FC236}">
                <a16:creationId xmlns:a16="http://schemas.microsoft.com/office/drawing/2014/main" id="{C908885D-F9E7-40CD-AFD7-36D7099411D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4811857" y="1929430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0">
            <a:extLst>
              <a:ext uri="{FF2B5EF4-FFF2-40B4-BE49-F238E27FC236}">
                <a16:creationId xmlns:a16="http://schemas.microsoft.com/office/drawing/2014/main" id="{5CC36096-28A9-430C-8CC5-BC5334B43216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119370" y="1943731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0">
            <a:extLst>
              <a:ext uri="{FF2B5EF4-FFF2-40B4-BE49-F238E27FC236}">
                <a16:creationId xmlns:a16="http://schemas.microsoft.com/office/drawing/2014/main" id="{FD71CE87-C231-46A7-9BE5-262BB1FBABD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9426557" y="1929429"/>
            <a:ext cx="0" cy="127423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A7F570B5-9EB4-4D38-B66A-A7C1E5F60D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8E33EE77-6BA3-4508-94A3-341867AD628E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22" name="Espace réservé du pied de page 2">
            <a:extLst>
              <a:ext uri="{FF2B5EF4-FFF2-40B4-BE49-F238E27FC236}">
                <a16:creationId xmlns:a16="http://schemas.microsoft.com/office/drawing/2014/main" id="{7239B156-2E03-47B9-80A4-866AD6F97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884D73DF-21FD-49A9-B203-FA7D38F3D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18175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4 zone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42F1957-3A5E-4248-A41A-8CEB75AFE3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DB40A40-2936-4914-B4AF-D4D5BE675F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056536" y="0"/>
            <a:ext cx="3135464" cy="6858000"/>
          </a:xfrm>
          <a:pattFill prst="pct2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2C56652C-D9BB-4AF3-AEE5-B7EE68F52DE2}"/>
              </a:ext>
            </a:extLst>
          </p:cNvPr>
          <p:cNvSpPr txBox="1">
            <a:spLocks/>
          </p:cNvSpPr>
          <p:nvPr userDrawn="1"/>
        </p:nvSpPr>
        <p:spPr>
          <a:xfrm>
            <a:off x="1866900" y="2618190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0" i="0" kern="1200" spc="-100" baseline="0">
                <a:solidFill>
                  <a:schemeClr val="tx1"/>
                </a:solidFill>
                <a:latin typeface="TT Norms Regular" panose="02000503030000020003" pitchFamily="2" charset="77"/>
                <a:ea typeface="+mj-ea"/>
                <a:cs typeface="+mj-cs"/>
              </a:defRPr>
            </a:lvl1pPr>
          </a:lstStyle>
          <a:p>
            <a:r>
              <a:rPr lang="en-US" dirty="0" err="1">
                <a:cs typeface="Poppins Bold" panose="02000000000000000000" pitchFamily="2" charset="0"/>
              </a:rPr>
              <a:t>Cliquez</a:t>
            </a:r>
            <a:br>
              <a:rPr lang="en-US" dirty="0">
                <a:cs typeface="Poppins Bold" panose="02000000000000000000" pitchFamily="2" charset="0"/>
              </a:rPr>
            </a:br>
            <a:r>
              <a:rPr lang="en-US" dirty="0">
                <a:cs typeface="Poppins Bold" panose="02000000000000000000" pitchFamily="2" charset="0"/>
              </a:rPr>
              <a:t>pour modifier</a:t>
            </a:r>
            <a:br>
              <a:rPr lang="en-US" dirty="0">
                <a:cs typeface="Poppins Bold" panose="02000000000000000000" pitchFamily="2" charset="0"/>
              </a:rPr>
            </a:br>
            <a:r>
              <a:rPr lang="en-US" dirty="0">
                <a:cs typeface="Poppins Bold" panose="02000000000000000000" pitchFamily="2" charset="0"/>
              </a:rPr>
              <a:t>le </a:t>
            </a:r>
            <a:r>
              <a:rPr lang="en-US" dirty="0" err="1">
                <a:cs typeface="Poppins Bold" panose="02000000000000000000" pitchFamily="2" charset="0"/>
              </a:rPr>
              <a:t>titre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Oval 16">
            <a:extLst>
              <a:ext uri="{FF2B5EF4-FFF2-40B4-BE49-F238E27FC236}">
                <a16:creationId xmlns:a16="http://schemas.microsoft.com/office/drawing/2014/main" id="{2E539C0B-235B-4B4D-B739-CCF8F76D2CC1}"/>
              </a:ext>
            </a:extLst>
          </p:cNvPr>
          <p:cNvSpPr/>
          <p:nvPr userDrawn="1"/>
        </p:nvSpPr>
        <p:spPr>
          <a:xfrm>
            <a:off x="5094644" y="1181100"/>
            <a:ext cx="818319" cy="8183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pPr algn="ctr"/>
            <a:endParaRPr lang="en-US" sz="4400" dirty="0">
              <a:latin typeface="TT Norms Regular" panose="02000503030000020003" pitchFamily="2" charset="77"/>
            </a:endParaRPr>
          </a:p>
        </p:txBody>
      </p:sp>
      <p:sp>
        <p:nvSpPr>
          <p:cNvPr id="7" name="Oval 17">
            <a:extLst>
              <a:ext uri="{FF2B5EF4-FFF2-40B4-BE49-F238E27FC236}">
                <a16:creationId xmlns:a16="http://schemas.microsoft.com/office/drawing/2014/main" id="{6F129FE0-3346-455D-B2B2-2BD2E508888A}"/>
              </a:ext>
            </a:extLst>
          </p:cNvPr>
          <p:cNvSpPr/>
          <p:nvPr userDrawn="1"/>
        </p:nvSpPr>
        <p:spPr>
          <a:xfrm>
            <a:off x="5094644" y="2494970"/>
            <a:ext cx="818319" cy="818319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pPr algn="ctr"/>
            <a:endParaRPr lang="en-US" sz="4400" dirty="0">
              <a:latin typeface="TT Norms Regular" panose="02000503030000020003" pitchFamily="2" charset="77"/>
            </a:endParaRP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13FD5002-D253-495D-A752-92872150EC5A}"/>
              </a:ext>
            </a:extLst>
          </p:cNvPr>
          <p:cNvSpPr/>
          <p:nvPr userDrawn="1"/>
        </p:nvSpPr>
        <p:spPr>
          <a:xfrm>
            <a:off x="5094644" y="3808840"/>
            <a:ext cx="818319" cy="8183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pPr algn="ctr"/>
            <a:endParaRPr lang="en-US" sz="4400" dirty="0">
              <a:latin typeface="TT Norms Regular" panose="02000503030000020003" pitchFamily="2" charset="77"/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1A27EBFA-EAB5-4DA7-B2F6-79C3C9C41E40}"/>
              </a:ext>
            </a:extLst>
          </p:cNvPr>
          <p:cNvSpPr/>
          <p:nvPr userDrawn="1"/>
        </p:nvSpPr>
        <p:spPr>
          <a:xfrm>
            <a:off x="5094644" y="5122709"/>
            <a:ext cx="818319" cy="818319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tlCol="0" anchor="ctr"/>
          <a:lstStyle/>
          <a:p>
            <a:pPr algn="ctr"/>
            <a:endParaRPr lang="en-US" sz="4400" dirty="0">
              <a:latin typeface="TT Norms Regular" panose="02000503030000020003" pitchFamily="2" charset="77"/>
            </a:endParaRP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F1152CFC-7D9E-464B-B9C5-E165425F78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1" y="1181100"/>
            <a:ext cx="2508628" cy="314325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fr-FR" dirty="0"/>
              <a:t>Lorem </a:t>
            </a:r>
            <a:r>
              <a:rPr lang="fr-FR" dirty="0" err="1"/>
              <a:t>Upsum</a:t>
            </a:r>
            <a:endParaRPr lang="fr-FR" dirty="0"/>
          </a:p>
        </p:txBody>
      </p:sp>
      <p:sp>
        <p:nvSpPr>
          <p:cNvPr id="24" name="Espace réservé du texte 22">
            <a:extLst>
              <a:ext uri="{FF2B5EF4-FFF2-40B4-BE49-F238E27FC236}">
                <a16:creationId xmlns:a16="http://schemas.microsoft.com/office/drawing/2014/main" id="{89230C25-E0E8-4359-B805-1C225DD405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1" y="1546950"/>
            <a:ext cx="2508628" cy="452469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</p:txBody>
      </p:sp>
      <p:sp>
        <p:nvSpPr>
          <p:cNvPr id="25" name="Espace réservé du texte 22">
            <a:extLst>
              <a:ext uri="{FF2B5EF4-FFF2-40B4-BE49-F238E27FC236}">
                <a16:creationId xmlns:a16="http://schemas.microsoft.com/office/drawing/2014/main" id="{3EF7EFB2-825A-483B-9DBE-9FE22BE45F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495629"/>
            <a:ext cx="2508628" cy="314325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fr-FR" dirty="0"/>
              <a:t>Lorem </a:t>
            </a:r>
            <a:r>
              <a:rPr lang="fr-FR" dirty="0" err="1"/>
              <a:t>Upsum</a:t>
            </a:r>
            <a:endParaRPr lang="fr-FR" dirty="0"/>
          </a:p>
        </p:txBody>
      </p: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B5663770-2F87-4D77-8DDD-9049742A7B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2861479"/>
            <a:ext cx="2508628" cy="452469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</p:txBody>
      </p:sp>
      <p:sp>
        <p:nvSpPr>
          <p:cNvPr id="27" name="Espace réservé du texte 22">
            <a:extLst>
              <a:ext uri="{FF2B5EF4-FFF2-40B4-BE49-F238E27FC236}">
                <a16:creationId xmlns:a16="http://schemas.microsoft.com/office/drawing/2014/main" id="{E35DC91E-EB88-42D6-A5BA-9AFF89BF04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812639"/>
            <a:ext cx="2508628" cy="314325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fr-FR" dirty="0"/>
              <a:t>Lorem </a:t>
            </a:r>
            <a:r>
              <a:rPr lang="fr-FR" dirty="0" err="1"/>
              <a:t>Upsum</a:t>
            </a:r>
            <a:endParaRPr lang="fr-FR" dirty="0"/>
          </a:p>
        </p:txBody>
      </p:sp>
      <p:sp>
        <p:nvSpPr>
          <p:cNvPr id="28" name="Espace réservé du texte 22">
            <a:extLst>
              <a:ext uri="{FF2B5EF4-FFF2-40B4-BE49-F238E27FC236}">
                <a16:creationId xmlns:a16="http://schemas.microsoft.com/office/drawing/2014/main" id="{88B17551-8E7F-42B0-827F-983A1E46C0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178489"/>
            <a:ext cx="2508628" cy="452469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</p:txBody>
      </p:sp>
      <p:sp>
        <p:nvSpPr>
          <p:cNvPr id="29" name="Espace réservé du texte 22">
            <a:extLst>
              <a:ext uri="{FF2B5EF4-FFF2-40B4-BE49-F238E27FC236}">
                <a16:creationId xmlns:a16="http://schemas.microsoft.com/office/drawing/2014/main" id="{A8725B67-5B3B-4686-8314-8825F29985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1" y="5122709"/>
            <a:ext cx="2508628" cy="314325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fr-FR" dirty="0"/>
              <a:t>Lorem </a:t>
            </a:r>
            <a:r>
              <a:rPr lang="fr-FR" dirty="0" err="1"/>
              <a:t>Upsum</a:t>
            </a:r>
            <a:endParaRPr lang="fr-FR" dirty="0"/>
          </a:p>
        </p:txBody>
      </p:sp>
      <p:sp>
        <p:nvSpPr>
          <p:cNvPr id="30" name="Espace réservé du texte 22">
            <a:extLst>
              <a:ext uri="{FF2B5EF4-FFF2-40B4-BE49-F238E27FC236}">
                <a16:creationId xmlns:a16="http://schemas.microsoft.com/office/drawing/2014/main" id="{EDD8D280-3341-4A42-811F-EB8D08AEB0D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6001" y="5488559"/>
            <a:ext cx="2508628" cy="452469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</p:txBody>
      </p:sp>
      <p:sp>
        <p:nvSpPr>
          <p:cNvPr id="32" name="Espace réservé pour une image  31">
            <a:extLst>
              <a:ext uri="{FF2B5EF4-FFF2-40B4-BE49-F238E27FC236}">
                <a16:creationId xmlns:a16="http://schemas.microsoft.com/office/drawing/2014/main" id="{D52F0215-35CE-4093-B45D-ABC336CBAA7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272486" y="1369440"/>
            <a:ext cx="462625" cy="44974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3" name="Espace réservé pour une image  31">
            <a:extLst>
              <a:ext uri="{FF2B5EF4-FFF2-40B4-BE49-F238E27FC236}">
                <a16:creationId xmlns:a16="http://schemas.microsoft.com/office/drawing/2014/main" id="{35B6E589-674F-44B7-AC93-2160584922D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72486" y="2672444"/>
            <a:ext cx="462625" cy="44974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4" name="Espace réservé pour une image  31">
            <a:extLst>
              <a:ext uri="{FF2B5EF4-FFF2-40B4-BE49-F238E27FC236}">
                <a16:creationId xmlns:a16="http://schemas.microsoft.com/office/drawing/2014/main" id="{F2418CD7-528C-4C54-A973-A8C33A31729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72485" y="3993402"/>
            <a:ext cx="462625" cy="44974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5" name="Espace réservé pour une image  31">
            <a:extLst>
              <a:ext uri="{FF2B5EF4-FFF2-40B4-BE49-F238E27FC236}">
                <a16:creationId xmlns:a16="http://schemas.microsoft.com/office/drawing/2014/main" id="{2A350CA1-2DC1-49BC-A47A-F2E4FF111EE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72484" y="5306998"/>
            <a:ext cx="462625" cy="44974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BEA37986-77D3-462F-8638-26074653A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31" name="Espace réservé du texte 3">
            <a:extLst>
              <a:ext uri="{FF2B5EF4-FFF2-40B4-BE49-F238E27FC236}">
                <a16:creationId xmlns:a16="http://schemas.microsoft.com/office/drawing/2014/main" id="{7D5C451F-2D91-45D0-846E-46FE702BCECC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36" name="Espace réservé du pied de page 2">
            <a:extLst>
              <a:ext uri="{FF2B5EF4-FFF2-40B4-BE49-F238E27FC236}">
                <a16:creationId xmlns:a16="http://schemas.microsoft.com/office/drawing/2014/main" id="{F22D24C5-34CB-410A-A5A1-70397EEC5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37" name="Espace réservé de la date 3">
            <a:extLst>
              <a:ext uri="{FF2B5EF4-FFF2-40B4-BE49-F238E27FC236}">
                <a16:creationId xmlns:a16="http://schemas.microsoft.com/office/drawing/2014/main" id="{39E90EB2-F888-42FC-B70D-9F8287F74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2417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ma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759448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927944"/>
            <a:ext cx="12192000" cy="293005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87F90CB-22E9-488E-886C-5E5CB6D397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074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1" y="1181099"/>
            <a:ext cx="5524500" cy="2839357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3628571" y="4020456"/>
            <a:ext cx="3093359" cy="19594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3065277-0DF4-4679-AED8-C74656D879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6647E39D-E3E4-4CCB-BB33-3CA0180E289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10" name="Espace réservé du pied de page 2">
            <a:extLst>
              <a:ext uri="{FF2B5EF4-FFF2-40B4-BE49-F238E27FC236}">
                <a16:creationId xmlns:a16="http://schemas.microsoft.com/office/drawing/2014/main" id="{1DFB9D76-3F1F-45D8-A8C0-3C0247892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7CEDF5F2-591D-4706-8B9E-7CE536260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24827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17671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768443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0499FC1-8B0B-4DD5-9524-8AF0735C11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9AE42488-2E8B-4A36-BB9C-6AAD0FD2BF31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C094F5AC-F0A5-4749-8DD5-72B4F54CD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9902CB79-B5FF-44EA-B966-9FA848E59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19794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1" y="300445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322839" y="300445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778777" y="300445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234715" y="300445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AD6667D-C525-4FA9-AF12-F662EC1F42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6DEBDA57-8B5A-4280-A035-2B966BA6F3D8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12" name="Espace réservé du pied de page 2">
            <a:extLst>
              <a:ext uri="{FF2B5EF4-FFF2-40B4-BE49-F238E27FC236}">
                <a16:creationId xmlns:a16="http://schemas.microsoft.com/office/drawing/2014/main" id="{64ECB302-F39C-4866-8576-1718157D8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16" name="Espace réservé de la date 3">
            <a:extLst>
              <a:ext uri="{FF2B5EF4-FFF2-40B4-BE49-F238E27FC236}">
                <a16:creationId xmlns:a16="http://schemas.microsoft.com/office/drawing/2014/main" id="{46AF207F-B848-4701-A85E-3C5D1B659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 Titre Principal 2 + Image + carte - Fond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2BE8D5-B767-400E-892F-0257894F0D54}"/>
              </a:ext>
            </a:extLst>
          </p:cNvPr>
          <p:cNvSpPr/>
          <p:nvPr userDrawn="1"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6ABEE4B7-77E1-4CE9-BB80-8D3B89766A76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75994290-3A15-4D8C-A048-A766F0EBB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E501A6C-F14A-4200-96FB-24F92A1156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EB4D1B4-59B6-4BD8-9681-3EF016325C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458" y="1319935"/>
            <a:ext cx="3807084" cy="3888726"/>
          </a:xfrm>
          <a:prstGeom prst="rect">
            <a:avLst/>
          </a:prstGeom>
        </p:spPr>
      </p:pic>
      <p:sp>
        <p:nvSpPr>
          <p:cNvPr id="9" name="Espace réservé pour une image  3">
            <a:extLst>
              <a:ext uri="{FF2B5EF4-FFF2-40B4-BE49-F238E27FC236}">
                <a16:creationId xmlns:a16="http://schemas.microsoft.com/office/drawing/2014/main" id="{31812BC9-EFCA-472F-9CC2-E2A9E093DF9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866900" y="4701581"/>
            <a:ext cx="764534" cy="764533"/>
          </a:xfrm>
          <a:prstGeom prst="ellipse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2F0C4DC6-3242-4A2E-943A-DEAF37D801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91558" y="4919694"/>
            <a:ext cx="3104442" cy="328305"/>
          </a:xfrm>
        </p:spPr>
        <p:txBody>
          <a:bodyPr>
            <a:norm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  <a:lvl2pPr algn="ctr">
              <a:defRPr sz="100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Etablissement</a:t>
            </a: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DFE114E2-E805-4415-9953-B4174C1F6AEC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12" name="Espace réservé du pied de page 2">
            <a:extLst>
              <a:ext uri="{FF2B5EF4-FFF2-40B4-BE49-F238E27FC236}">
                <a16:creationId xmlns:a16="http://schemas.microsoft.com/office/drawing/2014/main" id="{6D2AEF6E-AAD6-460A-A644-ED644AF43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13" name="Espace réservé de la date 3">
            <a:extLst>
              <a:ext uri="{FF2B5EF4-FFF2-40B4-BE49-F238E27FC236}">
                <a16:creationId xmlns:a16="http://schemas.microsoft.com/office/drawing/2014/main" id="{6BAE963B-E8C0-4143-B405-AEBB091C3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 dirty="0"/>
              <a:t>jj/mm/</a:t>
            </a:r>
            <a:r>
              <a:rPr lang="fr-FR" dirty="0" err="1"/>
              <a:t>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77245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6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649028" y="2318656"/>
            <a:ext cx="2220685" cy="22206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71315" y="2318657"/>
            <a:ext cx="2220685" cy="22206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9971315" y="0"/>
            <a:ext cx="2220685" cy="22206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71314" y="4637315"/>
            <a:ext cx="2220685" cy="22206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7649028" y="4637315"/>
            <a:ext cx="2220685" cy="22206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5326741" y="2318657"/>
            <a:ext cx="2220685" cy="22206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500438"/>
            <a:ext cx="4229100" cy="185712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7314F6A-44A8-481D-981C-948122586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8F9AE7BD-6A56-46B2-A3BD-CFD4A5FE86D6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14" name="Espace réservé du pied de page 2">
            <a:extLst>
              <a:ext uri="{FF2B5EF4-FFF2-40B4-BE49-F238E27FC236}">
                <a16:creationId xmlns:a16="http://schemas.microsoft.com/office/drawing/2014/main" id="{53BE02BD-5246-44DB-AE89-F4F62E157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49418342-CBDA-476E-855D-4BBEA5103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2923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3 Images Ron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2621644"/>
            <a:ext cx="2139042" cy="2139042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4890408" y="2621644"/>
            <a:ext cx="2139042" cy="2139042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7913915" y="2621644"/>
            <a:ext cx="2139042" cy="2139042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000025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08E2A4A-2D47-46A0-9AFF-DC4E51023A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837A8375-9C64-4CE0-B623-41E423DF2255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11" name="Espace réservé du pied de page 2">
            <a:extLst>
              <a:ext uri="{FF2B5EF4-FFF2-40B4-BE49-F238E27FC236}">
                <a16:creationId xmlns:a16="http://schemas.microsoft.com/office/drawing/2014/main" id="{B7E4992B-A214-42EB-95D2-F864CB4D4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229F1510-002E-48B1-A2B3-782E24B8B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6433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+ 9 z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51E7B9A-42CE-45F8-A37F-B7A950B8A2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E177D4F-2A80-4031-841E-9EE25ADBAEBC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530529" y="4199539"/>
            <a:ext cx="6752481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DBB3C06-8FF4-4E39-B654-E9A7D68B978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530529" y="2232356"/>
            <a:ext cx="774155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44B33885-4456-425B-8D52-652C02FE1E4A}"/>
              </a:ext>
            </a:extLst>
          </p:cNvPr>
          <p:cNvSpPr/>
          <p:nvPr userDrawn="1"/>
        </p:nvSpPr>
        <p:spPr bwMode="auto">
          <a:xfrm>
            <a:off x="3102983" y="2201890"/>
            <a:ext cx="82965" cy="82965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CCEF042-5E0F-4DD7-8F44-9DE5F21886E3}"/>
              </a:ext>
            </a:extLst>
          </p:cNvPr>
          <p:cNvSpPr/>
          <p:nvPr userDrawn="1"/>
        </p:nvSpPr>
        <p:spPr bwMode="auto">
          <a:xfrm>
            <a:off x="4728804" y="2201889"/>
            <a:ext cx="82965" cy="82965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BEE6C05-A800-49FD-8FFF-D6543F40D423}"/>
              </a:ext>
            </a:extLst>
          </p:cNvPr>
          <p:cNvSpPr/>
          <p:nvPr userDrawn="1"/>
        </p:nvSpPr>
        <p:spPr bwMode="auto">
          <a:xfrm>
            <a:off x="6406206" y="2201888"/>
            <a:ext cx="82965" cy="82965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B0A93AC-E08F-4936-90AC-07A7FEE2B4A0}"/>
              </a:ext>
            </a:extLst>
          </p:cNvPr>
          <p:cNvSpPr/>
          <p:nvPr userDrawn="1"/>
        </p:nvSpPr>
        <p:spPr bwMode="auto">
          <a:xfrm>
            <a:off x="8032027" y="2201887"/>
            <a:ext cx="82965" cy="82965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8FC910C-3BEC-4A5D-BF87-5C43EAA247F0}"/>
              </a:ext>
            </a:extLst>
          </p:cNvPr>
          <p:cNvSpPr/>
          <p:nvPr userDrawn="1"/>
        </p:nvSpPr>
        <p:spPr bwMode="auto">
          <a:xfrm>
            <a:off x="9667946" y="2201886"/>
            <a:ext cx="82965" cy="82965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id="{DB1DD2FD-F3BC-4004-8E58-C06BFE5DE4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 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FD0BC342-3246-4CDF-B813-79B7B6F0EC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48264" y="3088779"/>
            <a:ext cx="1509437" cy="307798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 dirty="0"/>
              <a:t>Evénement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6E75A37F-1A79-4671-B7F6-01D10CE66C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48264" y="2473172"/>
            <a:ext cx="1509513" cy="389102"/>
          </a:xfrm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accent1"/>
                </a:solidFill>
              </a:defRPr>
            </a:lvl1pPr>
            <a:lvl2pPr>
              <a:defRPr sz="2400"/>
            </a:lvl2pPr>
          </a:lstStyle>
          <a:p>
            <a:pPr lvl="0"/>
            <a:r>
              <a:rPr lang="fr-FR" dirty="0"/>
              <a:t>2XXX</a:t>
            </a:r>
          </a:p>
        </p:txBody>
      </p:sp>
      <p:sp>
        <p:nvSpPr>
          <p:cNvPr id="29" name="Espace réservé du texte 22">
            <a:extLst>
              <a:ext uri="{FF2B5EF4-FFF2-40B4-BE49-F238E27FC236}">
                <a16:creationId xmlns:a16="http://schemas.microsoft.com/office/drawing/2014/main" id="{74B001B4-90F6-4246-8ECB-DA8EF38DE9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3863" y="3087280"/>
            <a:ext cx="1509437" cy="307798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 dirty="0"/>
              <a:t>Evénement</a:t>
            </a:r>
          </a:p>
        </p:txBody>
      </p:sp>
      <p:sp>
        <p:nvSpPr>
          <p:cNvPr id="30" name="Espace réservé du texte 27">
            <a:extLst>
              <a:ext uri="{FF2B5EF4-FFF2-40B4-BE49-F238E27FC236}">
                <a16:creationId xmlns:a16="http://schemas.microsoft.com/office/drawing/2014/main" id="{A41B273C-5F11-4677-9DD1-6B9F39BA92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3863" y="2471673"/>
            <a:ext cx="1509513" cy="389102"/>
          </a:xfrm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accent1"/>
                </a:solidFill>
              </a:defRPr>
            </a:lvl1pPr>
            <a:lvl2pPr>
              <a:defRPr sz="2400"/>
            </a:lvl2pPr>
          </a:lstStyle>
          <a:p>
            <a:pPr lvl="0"/>
            <a:r>
              <a:rPr lang="fr-FR" dirty="0"/>
              <a:t>2XXX</a:t>
            </a:r>
          </a:p>
        </p:txBody>
      </p:sp>
      <p:sp>
        <p:nvSpPr>
          <p:cNvPr id="33" name="Espace réservé du texte 22">
            <a:extLst>
              <a:ext uri="{FF2B5EF4-FFF2-40B4-BE49-F238E27FC236}">
                <a16:creationId xmlns:a16="http://schemas.microsoft.com/office/drawing/2014/main" id="{4C05DBFB-8D10-415E-B6C9-6793D00467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02087" y="3088779"/>
            <a:ext cx="1509437" cy="307798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 dirty="0"/>
              <a:t>Evénement</a:t>
            </a:r>
          </a:p>
        </p:txBody>
      </p:sp>
      <p:sp>
        <p:nvSpPr>
          <p:cNvPr id="34" name="Espace réservé du texte 27">
            <a:extLst>
              <a:ext uri="{FF2B5EF4-FFF2-40B4-BE49-F238E27FC236}">
                <a16:creationId xmlns:a16="http://schemas.microsoft.com/office/drawing/2014/main" id="{BB5D5042-AB05-4D4A-B226-89DAAF00AA6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02087" y="2473172"/>
            <a:ext cx="1509513" cy="389102"/>
          </a:xfrm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accent1"/>
                </a:solidFill>
              </a:defRPr>
            </a:lvl1pPr>
            <a:lvl2pPr>
              <a:defRPr sz="2400"/>
            </a:lvl2pPr>
          </a:lstStyle>
          <a:p>
            <a:pPr lvl="0"/>
            <a:r>
              <a:rPr lang="fr-FR" dirty="0"/>
              <a:t>2XXX</a:t>
            </a:r>
          </a:p>
        </p:txBody>
      </p:sp>
      <p:sp>
        <p:nvSpPr>
          <p:cNvPr id="35" name="Espace réservé du texte 22">
            <a:extLst>
              <a:ext uri="{FF2B5EF4-FFF2-40B4-BE49-F238E27FC236}">
                <a16:creationId xmlns:a16="http://schemas.microsoft.com/office/drawing/2014/main" id="{FC43A76E-7277-4D80-8163-8AF8A3AD8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60235" y="3087280"/>
            <a:ext cx="1509437" cy="307798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 dirty="0"/>
              <a:t>Evénement</a:t>
            </a:r>
          </a:p>
        </p:txBody>
      </p:sp>
      <p:sp>
        <p:nvSpPr>
          <p:cNvPr id="36" name="Espace réservé du texte 27">
            <a:extLst>
              <a:ext uri="{FF2B5EF4-FFF2-40B4-BE49-F238E27FC236}">
                <a16:creationId xmlns:a16="http://schemas.microsoft.com/office/drawing/2014/main" id="{8D212AC5-6B34-410F-A434-578C06006D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60235" y="2471673"/>
            <a:ext cx="1509513" cy="389102"/>
          </a:xfrm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accent1"/>
                </a:solidFill>
              </a:defRPr>
            </a:lvl1pPr>
            <a:lvl2pPr>
              <a:defRPr sz="2400"/>
            </a:lvl2pPr>
          </a:lstStyle>
          <a:p>
            <a:pPr lvl="0"/>
            <a:r>
              <a:rPr lang="fr-FR" dirty="0"/>
              <a:t>2XXX</a:t>
            </a:r>
          </a:p>
        </p:txBody>
      </p:sp>
      <p:sp>
        <p:nvSpPr>
          <p:cNvPr id="37" name="Espace réservé du texte 22">
            <a:extLst>
              <a:ext uri="{FF2B5EF4-FFF2-40B4-BE49-F238E27FC236}">
                <a16:creationId xmlns:a16="http://schemas.microsoft.com/office/drawing/2014/main" id="{9E42C827-AC37-4292-84ED-209F3BE3250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15266" y="3087280"/>
            <a:ext cx="1509437" cy="307798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 dirty="0"/>
              <a:t>Evénement</a:t>
            </a:r>
          </a:p>
        </p:txBody>
      </p:sp>
      <p:sp>
        <p:nvSpPr>
          <p:cNvPr id="38" name="Espace réservé du texte 27">
            <a:extLst>
              <a:ext uri="{FF2B5EF4-FFF2-40B4-BE49-F238E27FC236}">
                <a16:creationId xmlns:a16="http://schemas.microsoft.com/office/drawing/2014/main" id="{D0E6807D-6E26-48E4-9A0F-007016E6877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15266" y="2471673"/>
            <a:ext cx="1509513" cy="389102"/>
          </a:xfrm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accent1"/>
                </a:solidFill>
              </a:defRPr>
            </a:lvl1pPr>
            <a:lvl2pPr>
              <a:defRPr sz="2400"/>
            </a:lvl2pPr>
          </a:lstStyle>
          <a:p>
            <a:pPr lvl="0"/>
            <a:r>
              <a:rPr lang="fr-FR" dirty="0"/>
              <a:t>2XXX</a:t>
            </a:r>
          </a:p>
        </p:txBody>
      </p:sp>
      <p:sp>
        <p:nvSpPr>
          <p:cNvPr id="40" name="Espace réservé du texte 22">
            <a:extLst>
              <a:ext uri="{FF2B5EF4-FFF2-40B4-BE49-F238E27FC236}">
                <a16:creationId xmlns:a16="http://schemas.microsoft.com/office/drawing/2014/main" id="{6ACEBC72-CDFF-4A03-B18A-E62B9BD8A7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48264" y="5045483"/>
            <a:ext cx="1509437" cy="307798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 dirty="0"/>
              <a:t>Evénement</a:t>
            </a:r>
          </a:p>
        </p:txBody>
      </p:sp>
      <p:sp>
        <p:nvSpPr>
          <p:cNvPr id="41" name="Espace réservé du texte 27">
            <a:extLst>
              <a:ext uri="{FF2B5EF4-FFF2-40B4-BE49-F238E27FC236}">
                <a16:creationId xmlns:a16="http://schemas.microsoft.com/office/drawing/2014/main" id="{A1292BD9-0E3D-4212-8F4D-2ACBAB72455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348264" y="4429876"/>
            <a:ext cx="1509513" cy="389102"/>
          </a:xfrm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accent1"/>
                </a:solidFill>
              </a:defRPr>
            </a:lvl1pPr>
            <a:lvl2pPr>
              <a:defRPr sz="2400"/>
            </a:lvl2pPr>
          </a:lstStyle>
          <a:p>
            <a:pPr lvl="0"/>
            <a:r>
              <a:rPr lang="fr-FR" dirty="0"/>
              <a:t>2XXX</a:t>
            </a:r>
          </a:p>
        </p:txBody>
      </p:sp>
      <p:sp>
        <p:nvSpPr>
          <p:cNvPr id="42" name="Espace réservé du texte 22">
            <a:extLst>
              <a:ext uri="{FF2B5EF4-FFF2-40B4-BE49-F238E27FC236}">
                <a16:creationId xmlns:a16="http://schemas.microsoft.com/office/drawing/2014/main" id="{B1402995-DAD1-43AE-BB90-B3E26FA4C4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43863" y="5043984"/>
            <a:ext cx="1509437" cy="307798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 dirty="0"/>
              <a:t>Evénement</a:t>
            </a:r>
          </a:p>
        </p:txBody>
      </p:sp>
      <p:sp>
        <p:nvSpPr>
          <p:cNvPr id="43" name="Espace réservé du texte 27">
            <a:extLst>
              <a:ext uri="{FF2B5EF4-FFF2-40B4-BE49-F238E27FC236}">
                <a16:creationId xmlns:a16="http://schemas.microsoft.com/office/drawing/2014/main" id="{0313BC72-18FF-4A6A-84CA-7FE7762A38F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43863" y="4428377"/>
            <a:ext cx="1509513" cy="389102"/>
          </a:xfrm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accent1"/>
                </a:solidFill>
              </a:defRPr>
            </a:lvl1pPr>
            <a:lvl2pPr>
              <a:defRPr sz="2400"/>
            </a:lvl2pPr>
          </a:lstStyle>
          <a:p>
            <a:pPr lvl="0"/>
            <a:r>
              <a:rPr lang="fr-FR" dirty="0"/>
              <a:t>2XXX</a:t>
            </a:r>
          </a:p>
        </p:txBody>
      </p:sp>
      <p:sp>
        <p:nvSpPr>
          <p:cNvPr id="44" name="Espace réservé du texte 22">
            <a:extLst>
              <a:ext uri="{FF2B5EF4-FFF2-40B4-BE49-F238E27FC236}">
                <a16:creationId xmlns:a16="http://schemas.microsoft.com/office/drawing/2014/main" id="{FADA8F12-3AFB-47E1-9A6F-9D122D1880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702087" y="5045483"/>
            <a:ext cx="1509437" cy="307798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 dirty="0"/>
              <a:t>Evénement</a:t>
            </a:r>
          </a:p>
        </p:txBody>
      </p:sp>
      <p:sp>
        <p:nvSpPr>
          <p:cNvPr id="45" name="Espace réservé du texte 27">
            <a:extLst>
              <a:ext uri="{FF2B5EF4-FFF2-40B4-BE49-F238E27FC236}">
                <a16:creationId xmlns:a16="http://schemas.microsoft.com/office/drawing/2014/main" id="{493CB699-937C-49FC-99B4-55B427F19A8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702087" y="4429876"/>
            <a:ext cx="1509513" cy="389102"/>
          </a:xfrm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accent1"/>
                </a:solidFill>
              </a:defRPr>
            </a:lvl1pPr>
            <a:lvl2pPr>
              <a:defRPr sz="2400"/>
            </a:lvl2pPr>
          </a:lstStyle>
          <a:p>
            <a:pPr lvl="0"/>
            <a:r>
              <a:rPr lang="fr-FR" dirty="0"/>
              <a:t>2XXX</a:t>
            </a:r>
          </a:p>
        </p:txBody>
      </p:sp>
      <p:sp>
        <p:nvSpPr>
          <p:cNvPr id="46" name="Espace réservé du texte 22">
            <a:extLst>
              <a:ext uri="{FF2B5EF4-FFF2-40B4-BE49-F238E27FC236}">
                <a16:creationId xmlns:a16="http://schemas.microsoft.com/office/drawing/2014/main" id="{E5EC14C0-C6FD-42AF-AC58-6A2A0242568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60235" y="5043984"/>
            <a:ext cx="1509437" cy="307798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 dirty="0"/>
              <a:t>Evénement</a:t>
            </a:r>
          </a:p>
        </p:txBody>
      </p:sp>
      <p:sp>
        <p:nvSpPr>
          <p:cNvPr id="47" name="Espace réservé du texte 27">
            <a:extLst>
              <a:ext uri="{FF2B5EF4-FFF2-40B4-BE49-F238E27FC236}">
                <a16:creationId xmlns:a16="http://schemas.microsoft.com/office/drawing/2014/main" id="{AD5FCE60-3C6F-46C2-BD69-8A3795353E8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60235" y="4428377"/>
            <a:ext cx="1509513" cy="389102"/>
          </a:xfrm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accent1"/>
                </a:solidFill>
              </a:defRPr>
            </a:lvl1pPr>
            <a:lvl2pPr>
              <a:defRPr sz="2400"/>
            </a:lvl2pPr>
          </a:lstStyle>
          <a:p>
            <a:pPr lvl="0"/>
            <a:r>
              <a:rPr lang="fr-FR" dirty="0"/>
              <a:t>2XXX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88935FF-F8A9-4ABC-886D-B56633181EBA}"/>
              </a:ext>
            </a:extLst>
          </p:cNvPr>
          <p:cNvSpPr/>
          <p:nvPr userDrawn="1"/>
        </p:nvSpPr>
        <p:spPr bwMode="auto">
          <a:xfrm>
            <a:off x="3102983" y="4159650"/>
            <a:ext cx="82965" cy="82965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C2F6E3F-6B1A-4C10-BE22-32FC05799C2E}"/>
              </a:ext>
            </a:extLst>
          </p:cNvPr>
          <p:cNvSpPr/>
          <p:nvPr userDrawn="1"/>
        </p:nvSpPr>
        <p:spPr bwMode="auto">
          <a:xfrm>
            <a:off x="4728804" y="4159649"/>
            <a:ext cx="82965" cy="82965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1A70203-5D9A-470B-93AA-C89FBDBF97E9}"/>
              </a:ext>
            </a:extLst>
          </p:cNvPr>
          <p:cNvSpPr/>
          <p:nvPr userDrawn="1"/>
        </p:nvSpPr>
        <p:spPr bwMode="auto">
          <a:xfrm>
            <a:off x="6406206" y="4159648"/>
            <a:ext cx="82965" cy="82965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4E7F704C-F6FE-4BDF-9846-11F53D8EF152}"/>
              </a:ext>
            </a:extLst>
          </p:cNvPr>
          <p:cNvSpPr/>
          <p:nvPr userDrawn="1"/>
        </p:nvSpPr>
        <p:spPr bwMode="auto">
          <a:xfrm>
            <a:off x="8032027" y="4159647"/>
            <a:ext cx="82965" cy="82965"/>
          </a:xfrm>
          <a:prstGeom prst="ellipse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6699FF"/>
              </a:buClr>
              <a:buSzTx/>
              <a:buFont typeface="Arial" charset="0"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Espace réservé du texte 3">
            <a:extLst>
              <a:ext uri="{FF2B5EF4-FFF2-40B4-BE49-F238E27FC236}">
                <a16:creationId xmlns:a16="http://schemas.microsoft.com/office/drawing/2014/main" id="{7A454607-CDA7-4C07-A344-DA17A5A3C37A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52" name="Espace réservé du pied de page 2">
            <a:extLst>
              <a:ext uri="{FF2B5EF4-FFF2-40B4-BE49-F238E27FC236}">
                <a16:creationId xmlns:a16="http://schemas.microsoft.com/office/drawing/2014/main" id="{ED858B0B-B1A2-492E-9634-8C60BBCCF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53" name="Espace réservé de la date 3">
            <a:extLst>
              <a:ext uri="{FF2B5EF4-FFF2-40B4-BE49-F238E27FC236}">
                <a16:creationId xmlns:a16="http://schemas.microsoft.com/office/drawing/2014/main" id="{86E2EB7C-6B00-4AA8-BFC5-C81852607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11796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666E809A-1E4A-430D-8B80-CD8044A78D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650" y="1272978"/>
            <a:ext cx="5458439" cy="4351468"/>
          </a:xfrm>
          <a:prstGeom prst="rect">
            <a:avLst/>
          </a:prstGeom>
          <a:effectLst>
            <a:outerShdw blurRad="190500" dist="63500" dir="2700000" sx="101000" sy="101000" algn="tl" rotWithShape="0">
              <a:schemeClr val="tx2">
                <a:lumMod val="50000"/>
                <a:alpha val="10000"/>
              </a:schemeClr>
            </a:outerShdw>
          </a:effectLst>
        </p:spPr>
      </p:pic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14" name="Espace réservé pour une image  13">
            <a:extLst>
              <a:ext uri="{FF2B5EF4-FFF2-40B4-BE49-F238E27FC236}">
                <a16:creationId xmlns:a16="http://schemas.microsoft.com/office/drawing/2014/main" id="{3D1D40B6-7DC6-4113-AE26-E09666C575E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04387" y="2327171"/>
            <a:ext cx="3371301" cy="2075817"/>
          </a:xfrm>
          <a:pattFill prst="pct5">
            <a:fgClr>
              <a:schemeClr val="tx2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pour une image  13">
            <a:extLst>
              <a:ext uri="{FF2B5EF4-FFF2-40B4-BE49-F238E27FC236}">
                <a16:creationId xmlns:a16="http://schemas.microsoft.com/office/drawing/2014/main" id="{E86A2A27-D479-4A63-8FA1-DB30249AA3C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77175" y="2327170"/>
            <a:ext cx="3371301" cy="2075817"/>
          </a:xfrm>
          <a:pattFill prst="pct5">
            <a:fgClr>
              <a:schemeClr val="tx2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77B0364-37C2-4DB7-B376-C1A04BB0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05CDBD28-B68F-40CB-869C-A8CD8B9570E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9" name="Espace réservé du pied de page 2">
            <a:extLst>
              <a:ext uri="{FF2B5EF4-FFF2-40B4-BE49-F238E27FC236}">
                <a16:creationId xmlns:a16="http://schemas.microsoft.com/office/drawing/2014/main" id="{3038FCC4-FD72-4C2D-AABC-E0685F8B5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35F4534B-3DB4-4B33-B442-A18FBBD42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05456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Principal Fond Couleu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32D51474-8C21-6544-82C7-E692BB4A7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500" y="4369877"/>
            <a:ext cx="4229100" cy="18571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Merci pour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votre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participation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0F9964-501F-4FF6-8821-2DB6CB0BF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00" y="631000"/>
            <a:ext cx="1816163" cy="557341"/>
          </a:xfrm>
          <a:prstGeom prst="rect">
            <a:avLst/>
          </a:prstGeom>
        </p:spPr>
      </p:pic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26D27D43-49BE-454B-A7A3-21CA8F0507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10378028" y="2028793"/>
            <a:ext cx="3079750" cy="284163"/>
          </a:xfrm>
        </p:spPr>
        <p:txBody>
          <a:bodyPr>
            <a:noAutofit/>
          </a:bodyPr>
          <a:lstStyle>
            <a:lvl1pPr algn="r">
              <a:defRPr lang="fr-FR" sz="900" dirty="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Date | Version du document </a:t>
            </a:r>
          </a:p>
        </p:txBody>
      </p:sp>
    </p:spTree>
    <p:extLst>
      <p:ext uri="{BB962C8B-B14F-4D97-AF65-F5344CB8AC3E}">
        <p14:creationId xmlns:p14="http://schemas.microsoft.com/office/powerpoint/2010/main" val="34869178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491C9617-5403-864B-8247-8472EB842EB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94000" y="1423219"/>
            <a:ext cx="1970015" cy="4161803"/>
          </a:xfrm>
          <a:custGeom>
            <a:avLst/>
            <a:gdLst>
              <a:gd name="connsiteX0" fmla="*/ 0 w 1937655"/>
              <a:gd name="connsiteY0" fmla="*/ 322949 h 4161803"/>
              <a:gd name="connsiteX1" fmla="*/ 322949 w 1937655"/>
              <a:gd name="connsiteY1" fmla="*/ 0 h 4161803"/>
              <a:gd name="connsiteX2" fmla="*/ 1614706 w 1937655"/>
              <a:gd name="connsiteY2" fmla="*/ 0 h 4161803"/>
              <a:gd name="connsiteX3" fmla="*/ 1937655 w 1937655"/>
              <a:gd name="connsiteY3" fmla="*/ 322949 h 4161803"/>
              <a:gd name="connsiteX4" fmla="*/ 1937655 w 1937655"/>
              <a:gd name="connsiteY4" fmla="*/ 3838854 h 4161803"/>
              <a:gd name="connsiteX5" fmla="*/ 1614706 w 1937655"/>
              <a:gd name="connsiteY5" fmla="*/ 4161803 h 4161803"/>
              <a:gd name="connsiteX6" fmla="*/ 322949 w 1937655"/>
              <a:gd name="connsiteY6" fmla="*/ 4161803 h 4161803"/>
              <a:gd name="connsiteX7" fmla="*/ 0 w 1937655"/>
              <a:gd name="connsiteY7" fmla="*/ 3838854 h 4161803"/>
              <a:gd name="connsiteX8" fmla="*/ 0 w 1937655"/>
              <a:gd name="connsiteY8" fmla="*/ 322949 h 4161803"/>
              <a:gd name="connsiteX0" fmla="*/ 0 w 1937655"/>
              <a:gd name="connsiteY0" fmla="*/ 322949 h 4161803"/>
              <a:gd name="connsiteX1" fmla="*/ 212113 w 1937655"/>
              <a:gd name="connsiteY1" fmla="*/ 4618 h 4161803"/>
              <a:gd name="connsiteX2" fmla="*/ 1614706 w 1937655"/>
              <a:gd name="connsiteY2" fmla="*/ 0 h 4161803"/>
              <a:gd name="connsiteX3" fmla="*/ 1937655 w 1937655"/>
              <a:gd name="connsiteY3" fmla="*/ 322949 h 4161803"/>
              <a:gd name="connsiteX4" fmla="*/ 1937655 w 1937655"/>
              <a:gd name="connsiteY4" fmla="*/ 3838854 h 4161803"/>
              <a:gd name="connsiteX5" fmla="*/ 1614706 w 1937655"/>
              <a:gd name="connsiteY5" fmla="*/ 4161803 h 4161803"/>
              <a:gd name="connsiteX6" fmla="*/ 322949 w 1937655"/>
              <a:gd name="connsiteY6" fmla="*/ 4161803 h 4161803"/>
              <a:gd name="connsiteX7" fmla="*/ 0 w 1937655"/>
              <a:gd name="connsiteY7" fmla="*/ 3838854 h 4161803"/>
              <a:gd name="connsiteX8" fmla="*/ 0 w 1937655"/>
              <a:gd name="connsiteY8" fmla="*/ 322949 h 4161803"/>
              <a:gd name="connsiteX0" fmla="*/ 0 w 1951510"/>
              <a:gd name="connsiteY0" fmla="*/ 309094 h 4161803"/>
              <a:gd name="connsiteX1" fmla="*/ 225968 w 1951510"/>
              <a:gd name="connsiteY1" fmla="*/ 4618 h 4161803"/>
              <a:gd name="connsiteX2" fmla="*/ 1628561 w 1951510"/>
              <a:gd name="connsiteY2" fmla="*/ 0 h 4161803"/>
              <a:gd name="connsiteX3" fmla="*/ 1951510 w 1951510"/>
              <a:gd name="connsiteY3" fmla="*/ 322949 h 4161803"/>
              <a:gd name="connsiteX4" fmla="*/ 1951510 w 1951510"/>
              <a:gd name="connsiteY4" fmla="*/ 3838854 h 4161803"/>
              <a:gd name="connsiteX5" fmla="*/ 1628561 w 1951510"/>
              <a:gd name="connsiteY5" fmla="*/ 4161803 h 4161803"/>
              <a:gd name="connsiteX6" fmla="*/ 336804 w 1951510"/>
              <a:gd name="connsiteY6" fmla="*/ 4161803 h 4161803"/>
              <a:gd name="connsiteX7" fmla="*/ 13855 w 1951510"/>
              <a:gd name="connsiteY7" fmla="*/ 3838854 h 4161803"/>
              <a:gd name="connsiteX8" fmla="*/ 0 w 1951510"/>
              <a:gd name="connsiteY8" fmla="*/ 309094 h 4161803"/>
              <a:gd name="connsiteX0" fmla="*/ 0 w 1951510"/>
              <a:gd name="connsiteY0" fmla="*/ 309094 h 4161803"/>
              <a:gd name="connsiteX1" fmla="*/ 225968 w 1951510"/>
              <a:gd name="connsiteY1" fmla="*/ 4618 h 4161803"/>
              <a:gd name="connsiteX2" fmla="*/ 1628561 w 1951510"/>
              <a:gd name="connsiteY2" fmla="*/ 0 h 4161803"/>
              <a:gd name="connsiteX3" fmla="*/ 1951510 w 1951510"/>
              <a:gd name="connsiteY3" fmla="*/ 322949 h 4161803"/>
              <a:gd name="connsiteX4" fmla="*/ 1951510 w 1951510"/>
              <a:gd name="connsiteY4" fmla="*/ 3838854 h 4161803"/>
              <a:gd name="connsiteX5" fmla="*/ 1628561 w 1951510"/>
              <a:gd name="connsiteY5" fmla="*/ 4161803 h 4161803"/>
              <a:gd name="connsiteX6" fmla="*/ 336804 w 1951510"/>
              <a:gd name="connsiteY6" fmla="*/ 4161803 h 4161803"/>
              <a:gd name="connsiteX7" fmla="*/ 13855 w 1951510"/>
              <a:gd name="connsiteY7" fmla="*/ 3838854 h 4161803"/>
              <a:gd name="connsiteX8" fmla="*/ 0 w 1951510"/>
              <a:gd name="connsiteY8" fmla="*/ 309094 h 4161803"/>
              <a:gd name="connsiteX0" fmla="*/ 0 w 1951510"/>
              <a:gd name="connsiteY0" fmla="*/ 304476 h 4157185"/>
              <a:gd name="connsiteX1" fmla="*/ 225968 w 1951510"/>
              <a:gd name="connsiteY1" fmla="*/ 0 h 4157185"/>
              <a:gd name="connsiteX2" fmla="*/ 1739397 w 1951510"/>
              <a:gd name="connsiteY2" fmla="*/ 0 h 4157185"/>
              <a:gd name="connsiteX3" fmla="*/ 1951510 w 1951510"/>
              <a:gd name="connsiteY3" fmla="*/ 318331 h 4157185"/>
              <a:gd name="connsiteX4" fmla="*/ 1951510 w 1951510"/>
              <a:gd name="connsiteY4" fmla="*/ 3834236 h 4157185"/>
              <a:gd name="connsiteX5" fmla="*/ 1628561 w 1951510"/>
              <a:gd name="connsiteY5" fmla="*/ 4157185 h 4157185"/>
              <a:gd name="connsiteX6" fmla="*/ 336804 w 1951510"/>
              <a:gd name="connsiteY6" fmla="*/ 4157185 h 4157185"/>
              <a:gd name="connsiteX7" fmla="*/ 13855 w 1951510"/>
              <a:gd name="connsiteY7" fmla="*/ 3834236 h 4157185"/>
              <a:gd name="connsiteX8" fmla="*/ 0 w 1951510"/>
              <a:gd name="connsiteY8" fmla="*/ 304476 h 4157185"/>
              <a:gd name="connsiteX0" fmla="*/ 0 w 1965364"/>
              <a:gd name="connsiteY0" fmla="*/ 304476 h 4157185"/>
              <a:gd name="connsiteX1" fmla="*/ 225968 w 1965364"/>
              <a:gd name="connsiteY1" fmla="*/ 0 h 4157185"/>
              <a:gd name="connsiteX2" fmla="*/ 1739397 w 1965364"/>
              <a:gd name="connsiteY2" fmla="*/ 0 h 4157185"/>
              <a:gd name="connsiteX3" fmla="*/ 1965364 w 1965364"/>
              <a:gd name="connsiteY3" fmla="*/ 304476 h 4157185"/>
              <a:gd name="connsiteX4" fmla="*/ 1951510 w 1965364"/>
              <a:gd name="connsiteY4" fmla="*/ 3834236 h 4157185"/>
              <a:gd name="connsiteX5" fmla="*/ 1628561 w 1965364"/>
              <a:gd name="connsiteY5" fmla="*/ 4157185 h 4157185"/>
              <a:gd name="connsiteX6" fmla="*/ 336804 w 1965364"/>
              <a:gd name="connsiteY6" fmla="*/ 4157185 h 4157185"/>
              <a:gd name="connsiteX7" fmla="*/ 13855 w 1965364"/>
              <a:gd name="connsiteY7" fmla="*/ 3834236 h 4157185"/>
              <a:gd name="connsiteX8" fmla="*/ 0 w 1965364"/>
              <a:gd name="connsiteY8" fmla="*/ 304476 h 4157185"/>
              <a:gd name="connsiteX0" fmla="*/ 0 w 1970953"/>
              <a:gd name="connsiteY0" fmla="*/ 304476 h 4157185"/>
              <a:gd name="connsiteX1" fmla="*/ 225968 w 1970953"/>
              <a:gd name="connsiteY1" fmla="*/ 0 h 4157185"/>
              <a:gd name="connsiteX2" fmla="*/ 1739397 w 1970953"/>
              <a:gd name="connsiteY2" fmla="*/ 0 h 4157185"/>
              <a:gd name="connsiteX3" fmla="*/ 1965364 w 1970953"/>
              <a:gd name="connsiteY3" fmla="*/ 304476 h 4157185"/>
              <a:gd name="connsiteX4" fmla="*/ 1951510 w 1970953"/>
              <a:gd name="connsiteY4" fmla="*/ 3834236 h 4157185"/>
              <a:gd name="connsiteX5" fmla="*/ 1628561 w 1970953"/>
              <a:gd name="connsiteY5" fmla="*/ 4157185 h 4157185"/>
              <a:gd name="connsiteX6" fmla="*/ 336804 w 1970953"/>
              <a:gd name="connsiteY6" fmla="*/ 4157185 h 4157185"/>
              <a:gd name="connsiteX7" fmla="*/ 13855 w 1970953"/>
              <a:gd name="connsiteY7" fmla="*/ 3834236 h 4157185"/>
              <a:gd name="connsiteX8" fmla="*/ 0 w 1970953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51510 w 1969602"/>
              <a:gd name="connsiteY4" fmla="*/ 3834236 h 4157185"/>
              <a:gd name="connsiteX5" fmla="*/ 1628561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51510 w 1969602"/>
              <a:gd name="connsiteY4" fmla="*/ 3834236 h 4157185"/>
              <a:gd name="connsiteX5" fmla="*/ 1739397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65364 w 1969602"/>
              <a:gd name="connsiteY4" fmla="*/ 3852709 h 4157185"/>
              <a:gd name="connsiteX5" fmla="*/ 1739397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65364 w 1969602"/>
              <a:gd name="connsiteY4" fmla="*/ 3852709 h 4157185"/>
              <a:gd name="connsiteX5" fmla="*/ 1739397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61803"/>
              <a:gd name="connsiteX1" fmla="*/ 225968 w 1969602"/>
              <a:gd name="connsiteY1" fmla="*/ 0 h 4161803"/>
              <a:gd name="connsiteX2" fmla="*/ 1739397 w 1969602"/>
              <a:gd name="connsiteY2" fmla="*/ 0 h 4161803"/>
              <a:gd name="connsiteX3" fmla="*/ 1965364 w 1969602"/>
              <a:gd name="connsiteY3" fmla="*/ 304476 h 4161803"/>
              <a:gd name="connsiteX4" fmla="*/ 1965364 w 1969602"/>
              <a:gd name="connsiteY4" fmla="*/ 3852709 h 4161803"/>
              <a:gd name="connsiteX5" fmla="*/ 1739397 w 1969602"/>
              <a:gd name="connsiteY5" fmla="*/ 4157185 h 4161803"/>
              <a:gd name="connsiteX6" fmla="*/ 239822 w 1969602"/>
              <a:gd name="connsiteY6" fmla="*/ 4161803 h 4161803"/>
              <a:gd name="connsiteX7" fmla="*/ 13855 w 1969602"/>
              <a:gd name="connsiteY7" fmla="*/ 3834236 h 4161803"/>
              <a:gd name="connsiteX8" fmla="*/ 0 w 1969602"/>
              <a:gd name="connsiteY8" fmla="*/ 304476 h 4161803"/>
              <a:gd name="connsiteX0" fmla="*/ 0 w 1969602"/>
              <a:gd name="connsiteY0" fmla="*/ 304476 h 4161803"/>
              <a:gd name="connsiteX1" fmla="*/ 225968 w 1969602"/>
              <a:gd name="connsiteY1" fmla="*/ 0 h 4161803"/>
              <a:gd name="connsiteX2" fmla="*/ 1739397 w 1969602"/>
              <a:gd name="connsiteY2" fmla="*/ 0 h 4161803"/>
              <a:gd name="connsiteX3" fmla="*/ 1965364 w 1969602"/>
              <a:gd name="connsiteY3" fmla="*/ 304476 h 4161803"/>
              <a:gd name="connsiteX4" fmla="*/ 1965364 w 1969602"/>
              <a:gd name="connsiteY4" fmla="*/ 3852709 h 4161803"/>
              <a:gd name="connsiteX5" fmla="*/ 1739397 w 1969602"/>
              <a:gd name="connsiteY5" fmla="*/ 4157185 h 4161803"/>
              <a:gd name="connsiteX6" fmla="*/ 239822 w 1969602"/>
              <a:gd name="connsiteY6" fmla="*/ 4161803 h 4161803"/>
              <a:gd name="connsiteX7" fmla="*/ 9237 w 1969602"/>
              <a:gd name="connsiteY7" fmla="*/ 3885036 h 4161803"/>
              <a:gd name="connsiteX8" fmla="*/ 0 w 1969602"/>
              <a:gd name="connsiteY8" fmla="*/ 304476 h 4161803"/>
              <a:gd name="connsiteX0" fmla="*/ 0 w 1967244"/>
              <a:gd name="connsiteY0" fmla="*/ 304476 h 4161803"/>
              <a:gd name="connsiteX1" fmla="*/ 225968 w 1967244"/>
              <a:gd name="connsiteY1" fmla="*/ 0 h 4161803"/>
              <a:gd name="connsiteX2" fmla="*/ 1739397 w 1967244"/>
              <a:gd name="connsiteY2" fmla="*/ 0 h 4161803"/>
              <a:gd name="connsiteX3" fmla="*/ 1965364 w 1967244"/>
              <a:gd name="connsiteY3" fmla="*/ 304476 h 4161803"/>
              <a:gd name="connsiteX4" fmla="*/ 1965364 w 1967244"/>
              <a:gd name="connsiteY4" fmla="*/ 3852709 h 4161803"/>
              <a:gd name="connsiteX5" fmla="*/ 1739397 w 1967244"/>
              <a:gd name="connsiteY5" fmla="*/ 4157185 h 4161803"/>
              <a:gd name="connsiteX6" fmla="*/ 239822 w 1967244"/>
              <a:gd name="connsiteY6" fmla="*/ 4161803 h 4161803"/>
              <a:gd name="connsiteX7" fmla="*/ 9237 w 1967244"/>
              <a:gd name="connsiteY7" fmla="*/ 3885036 h 4161803"/>
              <a:gd name="connsiteX8" fmla="*/ 0 w 1967244"/>
              <a:gd name="connsiteY8" fmla="*/ 304476 h 4161803"/>
              <a:gd name="connsiteX0" fmla="*/ 0 w 1970015"/>
              <a:gd name="connsiteY0" fmla="*/ 304476 h 4161803"/>
              <a:gd name="connsiteX1" fmla="*/ 225968 w 1970015"/>
              <a:gd name="connsiteY1" fmla="*/ 0 h 4161803"/>
              <a:gd name="connsiteX2" fmla="*/ 1739397 w 1970015"/>
              <a:gd name="connsiteY2" fmla="*/ 0 h 4161803"/>
              <a:gd name="connsiteX3" fmla="*/ 1969558 w 1970015"/>
              <a:gd name="connsiteY3" fmla="*/ 296087 h 4161803"/>
              <a:gd name="connsiteX4" fmla="*/ 1965364 w 1970015"/>
              <a:gd name="connsiteY4" fmla="*/ 3852709 h 4161803"/>
              <a:gd name="connsiteX5" fmla="*/ 1739397 w 1970015"/>
              <a:gd name="connsiteY5" fmla="*/ 4157185 h 4161803"/>
              <a:gd name="connsiteX6" fmla="*/ 239822 w 1970015"/>
              <a:gd name="connsiteY6" fmla="*/ 4161803 h 4161803"/>
              <a:gd name="connsiteX7" fmla="*/ 9237 w 1970015"/>
              <a:gd name="connsiteY7" fmla="*/ 3885036 h 4161803"/>
              <a:gd name="connsiteX8" fmla="*/ 0 w 1970015"/>
              <a:gd name="connsiteY8" fmla="*/ 304476 h 416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0015" h="4161803">
                <a:moveTo>
                  <a:pt x="0" y="304476"/>
                </a:moveTo>
                <a:cubicBezTo>
                  <a:pt x="0" y="121498"/>
                  <a:pt x="47608" y="0"/>
                  <a:pt x="225968" y="0"/>
                </a:cubicBezTo>
                <a:lnTo>
                  <a:pt x="1739397" y="0"/>
                </a:lnTo>
                <a:cubicBezTo>
                  <a:pt x="1917757" y="0"/>
                  <a:pt x="1975871" y="114803"/>
                  <a:pt x="1969558" y="296087"/>
                </a:cubicBezTo>
                <a:lnTo>
                  <a:pt x="1965364" y="3852709"/>
                </a:lnTo>
                <a:cubicBezTo>
                  <a:pt x="1979218" y="4021833"/>
                  <a:pt x="1917757" y="4157185"/>
                  <a:pt x="1739397" y="4157185"/>
                </a:cubicBezTo>
                <a:lnTo>
                  <a:pt x="239822" y="4161803"/>
                </a:lnTo>
                <a:cubicBezTo>
                  <a:pt x="61462" y="4161803"/>
                  <a:pt x="9237" y="4063396"/>
                  <a:pt x="9237" y="3885036"/>
                </a:cubicBezTo>
                <a:cubicBezTo>
                  <a:pt x="4619" y="2708449"/>
                  <a:pt x="4618" y="1481063"/>
                  <a:pt x="0" y="304476"/>
                </a:cubicBezTo>
                <a:close/>
              </a:path>
            </a:pathLst>
          </a:cu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245FCE6-81AA-B24E-8A33-B6BA4B739CF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453724" y="1423219"/>
            <a:ext cx="1970015" cy="4161803"/>
          </a:xfrm>
          <a:custGeom>
            <a:avLst/>
            <a:gdLst>
              <a:gd name="connsiteX0" fmla="*/ 0 w 1937655"/>
              <a:gd name="connsiteY0" fmla="*/ 322949 h 4161803"/>
              <a:gd name="connsiteX1" fmla="*/ 322949 w 1937655"/>
              <a:gd name="connsiteY1" fmla="*/ 0 h 4161803"/>
              <a:gd name="connsiteX2" fmla="*/ 1614706 w 1937655"/>
              <a:gd name="connsiteY2" fmla="*/ 0 h 4161803"/>
              <a:gd name="connsiteX3" fmla="*/ 1937655 w 1937655"/>
              <a:gd name="connsiteY3" fmla="*/ 322949 h 4161803"/>
              <a:gd name="connsiteX4" fmla="*/ 1937655 w 1937655"/>
              <a:gd name="connsiteY4" fmla="*/ 3838854 h 4161803"/>
              <a:gd name="connsiteX5" fmla="*/ 1614706 w 1937655"/>
              <a:gd name="connsiteY5" fmla="*/ 4161803 h 4161803"/>
              <a:gd name="connsiteX6" fmla="*/ 322949 w 1937655"/>
              <a:gd name="connsiteY6" fmla="*/ 4161803 h 4161803"/>
              <a:gd name="connsiteX7" fmla="*/ 0 w 1937655"/>
              <a:gd name="connsiteY7" fmla="*/ 3838854 h 4161803"/>
              <a:gd name="connsiteX8" fmla="*/ 0 w 1937655"/>
              <a:gd name="connsiteY8" fmla="*/ 322949 h 4161803"/>
              <a:gd name="connsiteX0" fmla="*/ 0 w 1937655"/>
              <a:gd name="connsiteY0" fmla="*/ 322949 h 4161803"/>
              <a:gd name="connsiteX1" fmla="*/ 212113 w 1937655"/>
              <a:gd name="connsiteY1" fmla="*/ 4618 h 4161803"/>
              <a:gd name="connsiteX2" fmla="*/ 1614706 w 1937655"/>
              <a:gd name="connsiteY2" fmla="*/ 0 h 4161803"/>
              <a:gd name="connsiteX3" fmla="*/ 1937655 w 1937655"/>
              <a:gd name="connsiteY3" fmla="*/ 322949 h 4161803"/>
              <a:gd name="connsiteX4" fmla="*/ 1937655 w 1937655"/>
              <a:gd name="connsiteY4" fmla="*/ 3838854 h 4161803"/>
              <a:gd name="connsiteX5" fmla="*/ 1614706 w 1937655"/>
              <a:gd name="connsiteY5" fmla="*/ 4161803 h 4161803"/>
              <a:gd name="connsiteX6" fmla="*/ 322949 w 1937655"/>
              <a:gd name="connsiteY6" fmla="*/ 4161803 h 4161803"/>
              <a:gd name="connsiteX7" fmla="*/ 0 w 1937655"/>
              <a:gd name="connsiteY7" fmla="*/ 3838854 h 4161803"/>
              <a:gd name="connsiteX8" fmla="*/ 0 w 1937655"/>
              <a:gd name="connsiteY8" fmla="*/ 322949 h 4161803"/>
              <a:gd name="connsiteX0" fmla="*/ 0 w 1951510"/>
              <a:gd name="connsiteY0" fmla="*/ 309094 h 4161803"/>
              <a:gd name="connsiteX1" fmla="*/ 225968 w 1951510"/>
              <a:gd name="connsiteY1" fmla="*/ 4618 h 4161803"/>
              <a:gd name="connsiteX2" fmla="*/ 1628561 w 1951510"/>
              <a:gd name="connsiteY2" fmla="*/ 0 h 4161803"/>
              <a:gd name="connsiteX3" fmla="*/ 1951510 w 1951510"/>
              <a:gd name="connsiteY3" fmla="*/ 322949 h 4161803"/>
              <a:gd name="connsiteX4" fmla="*/ 1951510 w 1951510"/>
              <a:gd name="connsiteY4" fmla="*/ 3838854 h 4161803"/>
              <a:gd name="connsiteX5" fmla="*/ 1628561 w 1951510"/>
              <a:gd name="connsiteY5" fmla="*/ 4161803 h 4161803"/>
              <a:gd name="connsiteX6" fmla="*/ 336804 w 1951510"/>
              <a:gd name="connsiteY6" fmla="*/ 4161803 h 4161803"/>
              <a:gd name="connsiteX7" fmla="*/ 13855 w 1951510"/>
              <a:gd name="connsiteY7" fmla="*/ 3838854 h 4161803"/>
              <a:gd name="connsiteX8" fmla="*/ 0 w 1951510"/>
              <a:gd name="connsiteY8" fmla="*/ 309094 h 4161803"/>
              <a:gd name="connsiteX0" fmla="*/ 0 w 1951510"/>
              <a:gd name="connsiteY0" fmla="*/ 309094 h 4161803"/>
              <a:gd name="connsiteX1" fmla="*/ 225968 w 1951510"/>
              <a:gd name="connsiteY1" fmla="*/ 4618 h 4161803"/>
              <a:gd name="connsiteX2" fmla="*/ 1628561 w 1951510"/>
              <a:gd name="connsiteY2" fmla="*/ 0 h 4161803"/>
              <a:gd name="connsiteX3" fmla="*/ 1951510 w 1951510"/>
              <a:gd name="connsiteY3" fmla="*/ 322949 h 4161803"/>
              <a:gd name="connsiteX4" fmla="*/ 1951510 w 1951510"/>
              <a:gd name="connsiteY4" fmla="*/ 3838854 h 4161803"/>
              <a:gd name="connsiteX5" fmla="*/ 1628561 w 1951510"/>
              <a:gd name="connsiteY5" fmla="*/ 4161803 h 4161803"/>
              <a:gd name="connsiteX6" fmla="*/ 336804 w 1951510"/>
              <a:gd name="connsiteY6" fmla="*/ 4161803 h 4161803"/>
              <a:gd name="connsiteX7" fmla="*/ 13855 w 1951510"/>
              <a:gd name="connsiteY7" fmla="*/ 3838854 h 4161803"/>
              <a:gd name="connsiteX8" fmla="*/ 0 w 1951510"/>
              <a:gd name="connsiteY8" fmla="*/ 309094 h 4161803"/>
              <a:gd name="connsiteX0" fmla="*/ 0 w 1951510"/>
              <a:gd name="connsiteY0" fmla="*/ 304476 h 4157185"/>
              <a:gd name="connsiteX1" fmla="*/ 225968 w 1951510"/>
              <a:gd name="connsiteY1" fmla="*/ 0 h 4157185"/>
              <a:gd name="connsiteX2" fmla="*/ 1739397 w 1951510"/>
              <a:gd name="connsiteY2" fmla="*/ 0 h 4157185"/>
              <a:gd name="connsiteX3" fmla="*/ 1951510 w 1951510"/>
              <a:gd name="connsiteY3" fmla="*/ 318331 h 4157185"/>
              <a:gd name="connsiteX4" fmla="*/ 1951510 w 1951510"/>
              <a:gd name="connsiteY4" fmla="*/ 3834236 h 4157185"/>
              <a:gd name="connsiteX5" fmla="*/ 1628561 w 1951510"/>
              <a:gd name="connsiteY5" fmla="*/ 4157185 h 4157185"/>
              <a:gd name="connsiteX6" fmla="*/ 336804 w 1951510"/>
              <a:gd name="connsiteY6" fmla="*/ 4157185 h 4157185"/>
              <a:gd name="connsiteX7" fmla="*/ 13855 w 1951510"/>
              <a:gd name="connsiteY7" fmla="*/ 3834236 h 4157185"/>
              <a:gd name="connsiteX8" fmla="*/ 0 w 1951510"/>
              <a:gd name="connsiteY8" fmla="*/ 304476 h 4157185"/>
              <a:gd name="connsiteX0" fmla="*/ 0 w 1965364"/>
              <a:gd name="connsiteY0" fmla="*/ 304476 h 4157185"/>
              <a:gd name="connsiteX1" fmla="*/ 225968 w 1965364"/>
              <a:gd name="connsiteY1" fmla="*/ 0 h 4157185"/>
              <a:gd name="connsiteX2" fmla="*/ 1739397 w 1965364"/>
              <a:gd name="connsiteY2" fmla="*/ 0 h 4157185"/>
              <a:gd name="connsiteX3" fmla="*/ 1965364 w 1965364"/>
              <a:gd name="connsiteY3" fmla="*/ 304476 h 4157185"/>
              <a:gd name="connsiteX4" fmla="*/ 1951510 w 1965364"/>
              <a:gd name="connsiteY4" fmla="*/ 3834236 h 4157185"/>
              <a:gd name="connsiteX5" fmla="*/ 1628561 w 1965364"/>
              <a:gd name="connsiteY5" fmla="*/ 4157185 h 4157185"/>
              <a:gd name="connsiteX6" fmla="*/ 336804 w 1965364"/>
              <a:gd name="connsiteY6" fmla="*/ 4157185 h 4157185"/>
              <a:gd name="connsiteX7" fmla="*/ 13855 w 1965364"/>
              <a:gd name="connsiteY7" fmla="*/ 3834236 h 4157185"/>
              <a:gd name="connsiteX8" fmla="*/ 0 w 1965364"/>
              <a:gd name="connsiteY8" fmla="*/ 304476 h 4157185"/>
              <a:gd name="connsiteX0" fmla="*/ 0 w 1970953"/>
              <a:gd name="connsiteY0" fmla="*/ 304476 h 4157185"/>
              <a:gd name="connsiteX1" fmla="*/ 225968 w 1970953"/>
              <a:gd name="connsiteY1" fmla="*/ 0 h 4157185"/>
              <a:gd name="connsiteX2" fmla="*/ 1739397 w 1970953"/>
              <a:gd name="connsiteY2" fmla="*/ 0 h 4157185"/>
              <a:gd name="connsiteX3" fmla="*/ 1965364 w 1970953"/>
              <a:gd name="connsiteY3" fmla="*/ 304476 h 4157185"/>
              <a:gd name="connsiteX4" fmla="*/ 1951510 w 1970953"/>
              <a:gd name="connsiteY4" fmla="*/ 3834236 h 4157185"/>
              <a:gd name="connsiteX5" fmla="*/ 1628561 w 1970953"/>
              <a:gd name="connsiteY5" fmla="*/ 4157185 h 4157185"/>
              <a:gd name="connsiteX6" fmla="*/ 336804 w 1970953"/>
              <a:gd name="connsiteY6" fmla="*/ 4157185 h 4157185"/>
              <a:gd name="connsiteX7" fmla="*/ 13855 w 1970953"/>
              <a:gd name="connsiteY7" fmla="*/ 3834236 h 4157185"/>
              <a:gd name="connsiteX8" fmla="*/ 0 w 1970953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51510 w 1969602"/>
              <a:gd name="connsiteY4" fmla="*/ 3834236 h 4157185"/>
              <a:gd name="connsiteX5" fmla="*/ 1628561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51510 w 1969602"/>
              <a:gd name="connsiteY4" fmla="*/ 3834236 h 4157185"/>
              <a:gd name="connsiteX5" fmla="*/ 1739397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65364 w 1969602"/>
              <a:gd name="connsiteY4" fmla="*/ 3852709 h 4157185"/>
              <a:gd name="connsiteX5" fmla="*/ 1739397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65364 w 1969602"/>
              <a:gd name="connsiteY4" fmla="*/ 3852709 h 4157185"/>
              <a:gd name="connsiteX5" fmla="*/ 1739397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61803"/>
              <a:gd name="connsiteX1" fmla="*/ 225968 w 1969602"/>
              <a:gd name="connsiteY1" fmla="*/ 0 h 4161803"/>
              <a:gd name="connsiteX2" fmla="*/ 1739397 w 1969602"/>
              <a:gd name="connsiteY2" fmla="*/ 0 h 4161803"/>
              <a:gd name="connsiteX3" fmla="*/ 1965364 w 1969602"/>
              <a:gd name="connsiteY3" fmla="*/ 304476 h 4161803"/>
              <a:gd name="connsiteX4" fmla="*/ 1965364 w 1969602"/>
              <a:gd name="connsiteY4" fmla="*/ 3852709 h 4161803"/>
              <a:gd name="connsiteX5" fmla="*/ 1739397 w 1969602"/>
              <a:gd name="connsiteY5" fmla="*/ 4157185 h 4161803"/>
              <a:gd name="connsiteX6" fmla="*/ 239822 w 1969602"/>
              <a:gd name="connsiteY6" fmla="*/ 4161803 h 4161803"/>
              <a:gd name="connsiteX7" fmla="*/ 13855 w 1969602"/>
              <a:gd name="connsiteY7" fmla="*/ 3834236 h 4161803"/>
              <a:gd name="connsiteX8" fmla="*/ 0 w 1969602"/>
              <a:gd name="connsiteY8" fmla="*/ 304476 h 4161803"/>
              <a:gd name="connsiteX0" fmla="*/ 0 w 1969602"/>
              <a:gd name="connsiteY0" fmla="*/ 304476 h 4161803"/>
              <a:gd name="connsiteX1" fmla="*/ 225968 w 1969602"/>
              <a:gd name="connsiteY1" fmla="*/ 0 h 4161803"/>
              <a:gd name="connsiteX2" fmla="*/ 1739397 w 1969602"/>
              <a:gd name="connsiteY2" fmla="*/ 0 h 4161803"/>
              <a:gd name="connsiteX3" fmla="*/ 1965364 w 1969602"/>
              <a:gd name="connsiteY3" fmla="*/ 304476 h 4161803"/>
              <a:gd name="connsiteX4" fmla="*/ 1965364 w 1969602"/>
              <a:gd name="connsiteY4" fmla="*/ 3852709 h 4161803"/>
              <a:gd name="connsiteX5" fmla="*/ 1739397 w 1969602"/>
              <a:gd name="connsiteY5" fmla="*/ 4157185 h 4161803"/>
              <a:gd name="connsiteX6" fmla="*/ 239822 w 1969602"/>
              <a:gd name="connsiteY6" fmla="*/ 4161803 h 4161803"/>
              <a:gd name="connsiteX7" fmla="*/ 9237 w 1969602"/>
              <a:gd name="connsiteY7" fmla="*/ 3885036 h 4161803"/>
              <a:gd name="connsiteX8" fmla="*/ 0 w 1969602"/>
              <a:gd name="connsiteY8" fmla="*/ 304476 h 4161803"/>
              <a:gd name="connsiteX0" fmla="*/ 0 w 1967244"/>
              <a:gd name="connsiteY0" fmla="*/ 304476 h 4161803"/>
              <a:gd name="connsiteX1" fmla="*/ 225968 w 1967244"/>
              <a:gd name="connsiteY1" fmla="*/ 0 h 4161803"/>
              <a:gd name="connsiteX2" fmla="*/ 1739397 w 1967244"/>
              <a:gd name="connsiteY2" fmla="*/ 0 h 4161803"/>
              <a:gd name="connsiteX3" fmla="*/ 1965364 w 1967244"/>
              <a:gd name="connsiteY3" fmla="*/ 304476 h 4161803"/>
              <a:gd name="connsiteX4" fmla="*/ 1965364 w 1967244"/>
              <a:gd name="connsiteY4" fmla="*/ 3852709 h 4161803"/>
              <a:gd name="connsiteX5" fmla="*/ 1739397 w 1967244"/>
              <a:gd name="connsiteY5" fmla="*/ 4157185 h 4161803"/>
              <a:gd name="connsiteX6" fmla="*/ 239822 w 1967244"/>
              <a:gd name="connsiteY6" fmla="*/ 4161803 h 4161803"/>
              <a:gd name="connsiteX7" fmla="*/ 9237 w 1967244"/>
              <a:gd name="connsiteY7" fmla="*/ 3885036 h 4161803"/>
              <a:gd name="connsiteX8" fmla="*/ 0 w 1967244"/>
              <a:gd name="connsiteY8" fmla="*/ 304476 h 4161803"/>
              <a:gd name="connsiteX0" fmla="*/ 0 w 1970015"/>
              <a:gd name="connsiteY0" fmla="*/ 304476 h 4161803"/>
              <a:gd name="connsiteX1" fmla="*/ 225968 w 1970015"/>
              <a:gd name="connsiteY1" fmla="*/ 0 h 4161803"/>
              <a:gd name="connsiteX2" fmla="*/ 1739397 w 1970015"/>
              <a:gd name="connsiteY2" fmla="*/ 0 h 4161803"/>
              <a:gd name="connsiteX3" fmla="*/ 1969558 w 1970015"/>
              <a:gd name="connsiteY3" fmla="*/ 296087 h 4161803"/>
              <a:gd name="connsiteX4" fmla="*/ 1965364 w 1970015"/>
              <a:gd name="connsiteY4" fmla="*/ 3852709 h 4161803"/>
              <a:gd name="connsiteX5" fmla="*/ 1739397 w 1970015"/>
              <a:gd name="connsiteY5" fmla="*/ 4157185 h 4161803"/>
              <a:gd name="connsiteX6" fmla="*/ 239822 w 1970015"/>
              <a:gd name="connsiteY6" fmla="*/ 4161803 h 4161803"/>
              <a:gd name="connsiteX7" fmla="*/ 9237 w 1970015"/>
              <a:gd name="connsiteY7" fmla="*/ 3885036 h 4161803"/>
              <a:gd name="connsiteX8" fmla="*/ 0 w 1970015"/>
              <a:gd name="connsiteY8" fmla="*/ 304476 h 416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0015" h="4161803">
                <a:moveTo>
                  <a:pt x="0" y="304476"/>
                </a:moveTo>
                <a:cubicBezTo>
                  <a:pt x="0" y="121498"/>
                  <a:pt x="47608" y="0"/>
                  <a:pt x="225968" y="0"/>
                </a:cubicBezTo>
                <a:lnTo>
                  <a:pt x="1739397" y="0"/>
                </a:lnTo>
                <a:cubicBezTo>
                  <a:pt x="1917757" y="0"/>
                  <a:pt x="1975871" y="114803"/>
                  <a:pt x="1969558" y="296087"/>
                </a:cubicBezTo>
                <a:lnTo>
                  <a:pt x="1965364" y="3852709"/>
                </a:lnTo>
                <a:cubicBezTo>
                  <a:pt x="1979218" y="4021833"/>
                  <a:pt x="1917757" y="4157185"/>
                  <a:pt x="1739397" y="4157185"/>
                </a:cubicBezTo>
                <a:lnTo>
                  <a:pt x="239822" y="4161803"/>
                </a:lnTo>
                <a:cubicBezTo>
                  <a:pt x="61462" y="4161803"/>
                  <a:pt x="9237" y="4063396"/>
                  <a:pt x="9237" y="3885036"/>
                </a:cubicBezTo>
                <a:cubicBezTo>
                  <a:pt x="4619" y="2708449"/>
                  <a:pt x="4618" y="1481063"/>
                  <a:pt x="0" y="304476"/>
                </a:cubicBezTo>
                <a:close/>
              </a:path>
            </a:pathLst>
          </a:cu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124" y="847222"/>
            <a:ext cx="3106304" cy="5363766"/>
          </a:xfrm>
          <a:prstGeom prst="rect">
            <a:avLst/>
          </a:prstGeom>
        </p:spPr>
      </p:pic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5881724" y="1423219"/>
            <a:ext cx="1970015" cy="4161803"/>
          </a:xfrm>
          <a:custGeom>
            <a:avLst/>
            <a:gdLst>
              <a:gd name="connsiteX0" fmla="*/ 0 w 1937655"/>
              <a:gd name="connsiteY0" fmla="*/ 322949 h 4161803"/>
              <a:gd name="connsiteX1" fmla="*/ 322949 w 1937655"/>
              <a:gd name="connsiteY1" fmla="*/ 0 h 4161803"/>
              <a:gd name="connsiteX2" fmla="*/ 1614706 w 1937655"/>
              <a:gd name="connsiteY2" fmla="*/ 0 h 4161803"/>
              <a:gd name="connsiteX3" fmla="*/ 1937655 w 1937655"/>
              <a:gd name="connsiteY3" fmla="*/ 322949 h 4161803"/>
              <a:gd name="connsiteX4" fmla="*/ 1937655 w 1937655"/>
              <a:gd name="connsiteY4" fmla="*/ 3838854 h 4161803"/>
              <a:gd name="connsiteX5" fmla="*/ 1614706 w 1937655"/>
              <a:gd name="connsiteY5" fmla="*/ 4161803 h 4161803"/>
              <a:gd name="connsiteX6" fmla="*/ 322949 w 1937655"/>
              <a:gd name="connsiteY6" fmla="*/ 4161803 h 4161803"/>
              <a:gd name="connsiteX7" fmla="*/ 0 w 1937655"/>
              <a:gd name="connsiteY7" fmla="*/ 3838854 h 4161803"/>
              <a:gd name="connsiteX8" fmla="*/ 0 w 1937655"/>
              <a:gd name="connsiteY8" fmla="*/ 322949 h 4161803"/>
              <a:gd name="connsiteX0" fmla="*/ 0 w 1937655"/>
              <a:gd name="connsiteY0" fmla="*/ 322949 h 4161803"/>
              <a:gd name="connsiteX1" fmla="*/ 212113 w 1937655"/>
              <a:gd name="connsiteY1" fmla="*/ 4618 h 4161803"/>
              <a:gd name="connsiteX2" fmla="*/ 1614706 w 1937655"/>
              <a:gd name="connsiteY2" fmla="*/ 0 h 4161803"/>
              <a:gd name="connsiteX3" fmla="*/ 1937655 w 1937655"/>
              <a:gd name="connsiteY3" fmla="*/ 322949 h 4161803"/>
              <a:gd name="connsiteX4" fmla="*/ 1937655 w 1937655"/>
              <a:gd name="connsiteY4" fmla="*/ 3838854 h 4161803"/>
              <a:gd name="connsiteX5" fmla="*/ 1614706 w 1937655"/>
              <a:gd name="connsiteY5" fmla="*/ 4161803 h 4161803"/>
              <a:gd name="connsiteX6" fmla="*/ 322949 w 1937655"/>
              <a:gd name="connsiteY6" fmla="*/ 4161803 h 4161803"/>
              <a:gd name="connsiteX7" fmla="*/ 0 w 1937655"/>
              <a:gd name="connsiteY7" fmla="*/ 3838854 h 4161803"/>
              <a:gd name="connsiteX8" fmla="*/ 0 w 1937655"/>
              <a:gd name="connsiteY8" fmla="*/ 322949 h 4161803"/>
              <a:gd name="connsiteX0" fmla="*/ 0 w 1951510"/>
              <a:gd name="connsiteY0" fmla="*/ 309094 h 4161803"/>
              <a:gd name="connsiteX1" fmla="*/ 225968 w 1951510"/>
              <a:gd name="connsiteY1" fmla="*/ 4618 h 4161803"/>
              <a:gd name="connsiteX2" fmla="*/ 1628561 w 1951510"/>
              <a:gd name="connsiteY2" fmla="*/ 0 h 4161803"/>
              <a:gd name="connsiteX3" fmla="*/ 1951510 w 1951510"/>
              <a:gd name="connsiteY3" fmla="*/ 322949 h 4161803"/>
              <a:gd name="connsiteX4" fmla="*/ 1951510 w 1951510"/>
              <a:gd name="connsiteY4" fmla="*/ 3838854 h 4161803"/>
              <a:gd name="connsiteX5" fmla="*/ 1628561 w 1951510"/>
              <a:gd name="connsiteY5" fmla="*/ 4161803 h 4161803"/>
              <a:gd name="connsiteX6" fmla="*/ 336804 w 1951510"/>
              <a:gd name="connsiteY6" fmla="*/ 4161803 h 4161803"/>
              <a:gd name="connsiteX7" fmla="*/ 13855 w 1951510"/>
              <a:gd name="connsiteY7" fmla="*/ 3838854 h 4161803"/>
              <a:gd name="connsiteX8" fmla="*/ 0 w 1951510"/>
              <a:gd name="connsiteY8" fmla="*/ 309094 h 4161803"/>
              <a:gd name="connsiteX0" fmla="*/ 0 w 1951510"/>
              <a:gd name="connsiteY0" fmla="*/ 309094 h 4161803"/>
              <a:gd name="connsiteX1" fmla="*/ 225968 w 1951510"/>
              <a:gd name="connsiteY1" fmla="*/ 4618 h 4161803"/>
              <a:gd name="connsiteX2" fmla="*/ 1628561 w 1951510"/>
              <a:gd name="connsiteY2" fmla="*/ 0 h 4161803"/>
              <a:gd name="connsiteX3" fmla="*/ 1951510 w 1951510"/>
              <a:gd name="connsiteY3" fmla="*/ 322949 h 4161803"/>
              <a:gd name="connsiteX4" fmla="*/ 1951510 w 1951510"/>
              <a:gd name="connsiteY4" fmla="*/ 3838854 h 4161803"/>
              <a:gd name="connsiteX5" fmla="*/ 1628561 w 1951510"/>
              <a:gd name="connsiteY5" fmla="*/ 4161803 h 4161803"/>
              <a:gd name="connsiteX6" fmla="*/ 336804 w 1951510"/>
              <a:gd name="connsiteY6" fmla="*/ 4161803 h 4161803"/>
              <a:gd name="connsiteX7" fmla="*/ 13855 w 1951510"/>
              <a:gd name="connsiteY7" fmla="*/ 3838854 h 4161803"/>
              <a:gd name="connsiteX8" fmla="*/ 0 w 1951510"/>
              <a:gd name="connsiteY8" fmla="*/ 309094 h 4161803"/>
              <a:gd name="connsiteX0" fmla="*/ 0 w 1951510"/>
              <a:gd name="connsiteY0" fmla="*/ 304476 h 4157185"/>
              <a:gd name="connsiteX1" fmla="*/ 225968 w 1951510"/>
              <a:gd name="connsiteY1" fmla="*/ 0 h 4157185"/>
              <a:gd name="connsiteX2" fmla="*/ 1739397 w 1951510"/>
              <a:gd name="connsiteY2" fmla="*/ 0 h 4157185"/>
              <a:gd name="connsiteX3" fmla="*/ 1951510 w 1951510"/>
              <a:gd name="connsiteY3" fmla="*/ 318331 h 4157185"/>
              <a:gd name="connsiteX4" fmla="*/ 1951510 w 1951510"/>
              <a:gd name="connsiteY4" fmla="*/ 3834236 h 4157185"/>
              <a:gd name="connsiteX5" fmla="*/ 1628561 w 1951510"/>
              <a:gd name="connsiteY5" fmla="*/ 4157185 h 4157185"/>
              <a:gd name="connsiteX6" fmla="*/ 336804 w 1951510"/>
              <a:gd name="connsiteY6" fmla="*/ 4157185 h 4157185"/>
              <a:gd name="connsiteX7" fmla="*/ 13855 w 1951510"/>
              <a:gd name="connsiteY7" fmla="*/ 3834236 h 4157185"/>
              <a:gd name="connsiteX8" fmla="*/ 0 w 1951510"/>
              <a:gd name="connsiteY8" fmla="*/ 304476 h 4157185"/>
              <a:gd name="connsiteX0" fmla="*/ 0 w 1965364"/>
              <a:gd name="connsiteY0" fmla="*/ 304476 h 4157185"/>
              <a:gd name="connsiteX1" fmla="*/ 225968 w 1965364"/>
              <a:gd name="connsiteY1" fmla="*/ 0 h 4157185"/>
              <a:gd name="connsiteX2" fmla="*/ 1739397 w 1965364"/>
              <a:gd name="connsiteY2" fmla="*/ 0 h 4157185"/>
              <a:gd name="connsiteX3" fmla="*/ 1965364 w 1965364"/>
              <a:gd name="connsiteY3" fmla="*/ 304476 h 4157185"/>
              <a:gd name="connsiteX4" fmla="*/ 1951510 w 1965364"/>
              <a:gd name="connsiteY4" fmla="*/ 3834236 h 4157185"/>
              <a:gd name="connsiteX5" fmla="*/ 1628561 w 1965364"/>
              <a:gd name="connsiteY5" fmla="*/ 4157185 h 4157185"/>
              <a:gd name="connsiteX6" fmla="*/ 336804 w 1965364"/>
              <a:gd name="connsiteY6" fmla="*/ 4157185 h 4157185"/>
              <a:gd name="connsiteX7" fmla="*/ 13855 w 1965364"/>
              <a:gd name="connsiteY7" fmla="*/ 3834236 h 4157185"/>
              <a:gd name="connsiteX8" fmla="*/ 0 w 1965364"/>
              <a:gd name="connsiteY8" fmla="*/ 304476 h 4157185"/>
              <a:gd name="connsiteX0" fmla="*/ 0 w 1970953"/>
              <a:gd name="connsiteY0" fmla="*/ 304476 h 4157185"/>
              <a:gd name="connsiteX1" fmla="*/ 225968 w 1970953"/>
              <a:gd name="connsiteY1" fmla="*/ 0 h 4157185"/>
              <a:gd name="connsiteX2" fmla="*/ 1739397 w 1970953"/>
              <a:gd name="connsiteY2" fmla="*/ 0 h 4157185"/>
              <a:gd name="connsiteX3" fmla="*/ 1965364 w 1970953"/>
              <a:gd name="connsiteY3" fmla="*/ 304476 h 4157185"/>
              <a:gd name="connsiteX4" fmla="*/ 1951510 w 1970953"/>
              <a:gd name="connsiteY4" fmla="*/ 3834236 h 4157185"/>
              <a:gd name="connsiteX5" fmla="*/ 1628561 w 1970953"/>
              <a:gd name="connsiteY5" fmla="*/ 4157185 h 4157185"/>
              <a:gd name="connsiteX6" fmla="*/ 336804 w 1970953"/>
              <a:gd name="connsiteY6" fmla="*/ 4157185 h 4157185"/>
              <a:gd name="connsiteX7" fmla="*/ 13855 w 1970953"/>
              <a:gd name="connsiteY7" fmla="*/ 3834236 h 4157185"/>
              <a:gd name="connsiteX8" fmla="*/ 0 w 1970953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51510 w 1969602"/>
              <a:gd name="connsiteY4" fmla="*/ 3834236 h 4157185"/>
              <a:gd name="connsiteX5" fmla="*/ 1628561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51510 w 1969602"/>
              <a:gd name="connsiteY4" fmla="*/ 3834236 h 4157185"/>
              <a:gd name="connsiteX5" fmla="*/ 1739397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65364 w 1969602"/>
              <a:gd name="connsiteY4" fmla="*/ 3852709 h 4157185"/>
              <a:gd name="connsiteX5" fmla="*/ 1739397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57185"/>
              <a:gd name="connsiteX1" fmla="*/ 225968 w 1969602"/>
              <a:gd name="connsiteY1" fmla="*/ 0 h 4157185"/>
              <a:gd name="connsiteX2" fmla="*/ 1739397 w 1969602"/>
              <a:gd name="connsiteY2" fmla="*/ 0 h 4157185"/>
              <a:gd name="connsiteX3" fmla="*/ 1965364 w 1969602"/>
              <a:gd name="connsiteY3" fmla="*/ 304476 h 4157185"/>
              <a:gd name="connsiteX4" fmla="*/ 1965364 w 1969602"/>
              <a:gd name="connsiteY4" fmla="*/ 3852709 h 4157185"/>
              <a:gd name="connsiteX5" fmla="*/ 1739397 w 1969602"/>
              <a:gd name="connsiteY5" fmla="*/ 4157185 h 4157185"/>
              <a:gd name="connsiteX6" fmla="*/ 336804 w 1969602"/>
              <a:gd name="connsiteY6" fmla="*/ 4157185 h 4157185"/>
              <a:gd name="connsiteX7" fmla="*/ 13855 w 1969602"/>
              <a:gd name="connsiteY7" fmla="*/ 3834236 h 4157185"/>
              <a:gd name="connsiteX8" fmla="*/ 0 w 1969602"/>
              <a:gd name="connsiteY8" fmla="*/ 304476 h 4157185"/>
              <a:gd name="connsiteX0" fmla="*/ 0 w 1969602"/>
              <a:gd name="connsiteY0" fmla="*/ 304476 h 4161803"/>
              <a:gd name="connsiteX1" fmla="*/ 225968 w 1969602"/>
              <a:gd name="connsiteY1" fmla="*/ 0 h 4161803"/>
              <a:gd name="connsiteX2" fmla="*/ 1739397 w 1969602"/>
              <a:gd name="connsiteY2" fmla="*/ 0 h 4161803"/>
              <a:gd name="connsiteX3" fmla="*/ 1965364 w 1969602"/>
              <a:gd name="connsiteY3" fmla="*/ 304476 h 4161803"/>
              <a:gd name="connsiteX4" fmla="*/ 1965364 w 1969602"/>
              <a:gd name="connsiteY4" fmla="*/ 3852709 h 4161803"/>
              <a:gd name="connsiteX5" fmla="*/ 1739397 w 1969602"/>
              <a:gd name="connsiteY5" fmla="*/ 4157185 h 4161803"/>
              <a:gd name="connsiteX6" fmla="*/ 239822 w 1969602"/>
              <a:gd name="connsiteY6" fmla="*/ 4161803 h 4161803"/>
              <a:gd name="connsiteX7" fmla="*/ 13855 w 1969602"/>
              <a:gd name="connsiteY7" fmla="*/ 3834236 h 4161803"/>
              <a:gd name="connsiteX8" fmla="*/ 0 w 1969602"/>
              <a:gd name="connsiteY8" fmla="*/ 304476 h 4161803"/>
              <a:gd name="connsiteX0" fmla="*/ 0 w 1969602"/>
              <a:gd name="connsiteY0" fmla="*/ 304476 h 4161803"/>
              <a:gd name="connsiteX1" fmla="*/ 225968 w 1969602"/>
              <a:gd name="connsiteY1" fmla="*/ 0 h 4161803"/>
              <a:gd name="connsiteX2" fmla="*/ 1739397 w 1969602"/>
              <a:gd name="connsiteY2" fmla="*/ 0 h 4161803"/>
              <a:gd name="connsiteX3" fmla="*/ 1965364 w 1969602"/>
              <a:gd name="connsiteY3" fmla="*/ 304476 h 4161803"/>
              <a:gd name="connsiteX4" fmla="*/ 1965364 w 1969602"/>
              <a:gd name="connsiteY4" fmla="*/ 3852709 h 4161803"/>
              <a:gd name="connsiteX5" fmla="*/ 1739397 w 1969602"/>
              <a:gd name="connsiteY5" fmla="*/ 4157185 h 4161803"/>
              <a:gd name="connsiteX6" fmla="*/ 239822 w 1969602"/>
              <a:gd name="connsiteY6" fmla="*/ 4161803 h 4161803"/>
              <a:gd name="connsiteX7" fmla="*/ 9237 w 1969602"/>
              <a:gd name="connsiteY7" fmla="*/ 3885036 h 4161803"/>
              <a:gd name="connsiteX8" fmla="*/ 0 w 1969602"/>
              <a:gd name="connsiteY8" fmla="*/ 304476 h 4161803"/>
              <a:gd name="connsiteX0" fmla="*/ 0 w 1967244"/>
              <a:gd name="connsiteY0" fmla="*/ 304476 h 4161803"/>
              <a:gd name="connsiteX1" fmla="*/ 225968 w 1967244"/>
              <a:gd name="connsiteY1" fmla="*/ 0 h 4161803"/>
              <a:gd name="connsiteX2" fmla="*/ 1739397 w 1967244"/>
              <a:gd name="connsiteY2" fmla="*/ 0 h 4161803"/>
              <a:gd name="connsiteX3" fmla="*/ 1965364 w 1967244"/>
              <a:gd name="connsiteY3" fmla="*/ 304476 h 4161803"/>
              <a:gd name="connsiteX4" fmla="*/ 1965364 w 1967244"/>
              <a:gd name="connsiteY4" fmla="*/ 3852709 h 4161803"/>
              <a:gd name="connsiteX5" fmla="*/ 1739397 w 1967244"/>
              <a:gd name="connsiteY5" fmla="*/ 4157185 h 4161803"/>
              <a:gd name="connsiteX6" fmla="*/ 239822 w 1967244"/>
              <a:gd name="connsiteY6" fmla="*/ 4161803 h 4161803"/>
              <a:gd name="connsiteX7" fmla="*/ 9237 w 1967244"/>
              <a:gd name="connsiteY7" fmla="*/ 3885036 h 4161803"/>
              <a:gd name="connsiteX8" fmla="*/ 0 w 1967244"/>
              <a:gd name="connsiteY8" fmla="*/ 304476 h 4161803"/>
              <a:gd name="connsiteX0" fmla="*/ 0 w 1970015"/>
              <a:gd name="connsiteY0" fmla="*/ 304476 h 4161803"/>
              <a:gd name="connsiteX1" fmla="*/ 225968 w 1970015"/>
              <a:gd name="connsiteY1" fmla="*/ 0 h 4161803"/>
              <a:gd name="connsiteX2" fmla="*/ 1739397 w 1970015"/>
              <a:gd name="connsiteY2" fmla="*/ 0 h 4161803"/>
              <a:gd name="connsiteX3" fmla="*/ 1969558 w 1970015"/>
              <a:gd name="connsiteY3" fmla="*/ 296087 h 4161803"/>
              <a:gd name="connsiteX4" fmla="*/ 1965364 w 1970015"/>
              <a:gd name="connsiteY4" fmla="*/ 3852709 h 4161803"/>
              <a:gd name="connsiteX5" fmla="*/ 1739397 w 1970015"/>
              <a:gd name="connsiteY5" fmla="*/ 4157185 h 4161803"/>
              <a:gd name="connsiteX6" fmla="*/ 239822 w 1970015"/>
              <a:gd name="connsiteY6" fmla="*/ 4161803 h 4161803"/>
              <a:gd name="connsiteX7" fmla="*/ 9237 w 1970015"/>
              <a:gd name="connsiteY7" fmla="*/ 3885036 h 4161803"/>
              <a:gd name="connsiteX8" fmla="*/ 0 w 1970015"/>
              <a:gd name="connsiteY8" fmla="*/ 304476 h 416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0015" h="4161803">
                <a:moveTo>
                  <a:pt x="0" y="304476"/>
                </a:moveTo>
                <a:cubicBezTo>
                  <a:pt x="0" y="121498"/>
                  <a:pt x="47608" y="0"/>
                  <a:pt x="225968" y="0"/>
                </a:cubicBezTo>
                <a:lnTo>
                  <a:pt x="1739397" y="0"/>
                </a:lnTo>
                <a:cubicBezTo>
                  <a:pt x="1917757" y="0"/>
                  <a:pt x="1975871" y="114803"/>
                  <a:pt x="1969558" y="296087"/>
                </a:cubicBezTo>
                <a:lnTo>
                  <a:pt x="1965364" y="3852709"/>
                </a:lnTo>
                <a:cubicBezTo>
                  <a:pt x="1979218" y="4021833"/>
                  <a:pt x="1917757" y="4157185"/>
                  <a:pt x="1739397" y="4157185"/>
                </a:cubicBezTo>
                <a:lnTo>
                  <a:pt x="239822" y="4161803"/>
                </a:lnTo>
                <a:cubicBezTo>
                  <a:pt x="61462" y="4161803"/>
                  <a:pt x="9237" y="4063396"/>
                  <a:pt x="9237" y="3885036"/>
                </a:cubicBezTo>
                <a:cubicBezTo>
                  <a:pt x="4619" y="2708449"/>
                  <a:pt x="4618" y="1481063"/>
                  <a:pt x="0" y="304476"/>
                </a:cubicBezTo>
                <a:close/>
              </a:path>
            </a:pathLst>
          </a:cu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AF06FFF-04F8-44B2-98D1-E7E08E813AB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1459420" y="2734352"/>
            <a:ext cx="3904319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Modèle global PowerPoint</a:t>
            </a:r>
            <a:endParaRPr lang="en-US" dirty="0"/>
          </a:p>
        </p:txBody>
      </p:sp>
      <p:sp>
        <p:nvSpPr>
          <p:cNvPr id="16" name="AutoShape 32">
            <a:extLst>
              <a:ext uri="{FF2B5EF4-FFF2-40B4-BE49-F238E27FC236}">
                <a16:creationId xmlns:a16="http://schemas.microsoft.com/office/drawing/2014/main" id="{7B782F39-36A9-4C3A-BB12-86C017B3AD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262" y="6364406"/>
            <a:ext cx="742951" cy="2746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1600"/>
              </a:lnSpc>
              <a:buClr>
                <a:srgbClr val="6699FF"/>
              </a:buClr>
              <a:buFont typeface="Arial" charset="0"/>
              <a:buNone/>
              <a:defRPr/>
            </a:pPr>
            <a:fld id="{1BAD1E34-54AF-4477-9750-A9028AE074BF}" type="slidenum">
              <a:rPr lang="en-US" altLang="fr-FR" sz="1100" b="0" smtClean="0">
                <a:solidFill>
                  <a:schemeClr val="tx1"/>
                </a:solidFill>
                <a:latin typeface="+mn-lt"/>
              </a:rPr>
              <a:pPr algn="ctr" eaLnBrk="1" hangingPunct="1">
                <a:lnSpc>
                  <a:spcPts val="1600"/>
                </a:lnSpc>
                <a:buClr>
                  <a:srgbClr val="6699FF"/>
                </a:buClr>
                <a:buFont typeface="Arial" charset="0"/>
                <a:buNone/>
                <a:defRPr/>
              </a:pPr>
              <a:t>‹N°›</a:t>
            </a:fld>
            <a:endParaRPr lang="fr-FR" altLang="fr-FR" sz="11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tangle 48">
            <a:extLst>
              <a:ext uri="{FF2B5EF4-FFF2-40B4-BE49-F238E27FC236}">
                <a16:creationId xmlns:a16="http://schemas.microsoft.com/office/drawing/2014/main" id="{9A58E33A-34AB-45FE-B55F-33D07239C5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56798" y="5217444"/>
            <a:ext cx="87347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buClrTx/>
              <a:buFontTx/>
              <a:buNone/>
              <a:defRPr sz="1100" b="0" smtClean="0">
                <a:solidFill>
                  <a:schemeClr val="tx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5A8FAC22-2091-4260-B043-5E2BC33F9697}" type="datetime1">
              <a:rPr lang="fr-FR" smtClean="0"/>
              <a:t>04/10/2023</a:t>
            </a:fld>
            <a:endParaRPr lang="fr-FR" dirty="0"/>
          </a:p>
        </p:txBody>
      </p:sp>
      <p:cxnSp>
        <p:nvCxnSpPr>
          <p:cNvPr id="18" name="Straight Connector 8">
            <a:extLst>
              <a:ext uri="{FF2B5EF4-FFF2-40B4-BE49-F238E27FC236}">
                <a16:creationId xmlns:a16="http://schemas.microsoft.com/office/drawing/2014/main" id="{5BCE1997-FE4D-4722-8357-DF0134F3CCD3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F4B34CBB-20A8-426C-8825-2CC85624EC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233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 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500438"/>
            <a:ext cx="4229100" cy="185712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2D634D-685F-4F8B-9B5A-898F44CD2A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FE12943F-FB86-4CE8-BFE2-4A46B12DA396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8" name="Espace réservé du pied de page 2">
            <a:extLst>
              <a:ext uri="{FF2B5EF4-FFF2-40B4-BE49-F238E27FC236}">
                <a16:creationId xmlns:a16="http://schemas.microsoft.com/office/drawing/2014/main" id="{B98AB904-A01F-40A9-A65C-F179B6B13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3D073DB1-EB4C-4EAC-9947-EF482C15A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 Titre Princip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F5C3E4-F557-4908-91A6-05094C8BA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BBA7F9FF-3125-4448-8330-7CEE328BBC25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8" name="Espace réservé du pied de page 2">
            <a:extLst>
              <a:ext uri="{FF2B5EF4-FFF2-40B4-BE49-F238E27FC236}">
                <a16:creationId xmlns:a16="http://schemas.microsoft.com/office/drawing/2014/main" id="{9DDDE800-DF1A-4130-BF39-5ECD30EC2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DDD8875C-3645-484C-90C3-83FF8B9CB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 Titre Principal 2 - Fond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2BE8D5-B767-400E-892F-0257894F0D54}"/>
              </a:ext>
            </a:extLst>
          </p:cNvPr>
          <p:cNvSpPr/>
          <p:nvPr userDrawn="1"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6ABEE4B7-77E1-4CE9-BB80-8D3B89766A76}"/>
              </a:ext>
            </a:extLst>
          </p:cNvPr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75994290-3A15-4D8C-A048-A766F0EBB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E501A6C-F14A-4200-96FB-24F92A1156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7198EC1C-79EE-471D-99DB-E1F6B9C40DEA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14" name="Espace réservé du pied de page 2">
            <a:extLst>
              <a:ext uri="{FF2B5EF4-FFF2-40B4-BE49-F238E27FC236}">
                <a16:creationId xmlns:a16="http://schemas.microsoft.com/office/drawing/2014/main" id="{186D5FB0-39AF-49E8-B444-BEA038F89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FC647D2C-FCE7-4FA1-B8CD-A3FBA20A3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724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 Titre Principal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151914" y="0"/>
            <a:ext cx="5040086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2BFF9C-EA40-43DB-88EB-605377D008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BFB4C003-495E-4714-85AB-FD5E1833C162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9" name="Espace réservé du pied de page 2">
            <a:extLst>
              <a:ext uri="{FF2B5EF4-FFF2-40B4-BE49-F238E27FC236}">
                <a16:creationId xmlns:a16="http://schemas.microsoft.com/office/drawing/2014/main" id="{EC9B573A-088E-4CE4-956E-492620354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0E7CF6C4-E815-4AE2-91ED-7E41C1558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677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 Titre Principal + Image - Fond Viole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151914" y="0"/>
            <a:ext cx="5040086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Cliquez</a:t>
            </a: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 pour</a:t>
            </a:r>
            <a:b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</a:br>
            <a:r>
              <a:rPr lang="en-US" dirty="0">
                <a:latin typeface="TT Norms Regular" panose="02000503030000020003" pitchFamily="2" charset="77"/>
                <a:cs typeface="Poppins Bold" panose="02000000000000000000" pitchFamily="2" charset="0"/>
              </a:rPr>
              <a:t>modifier le </a:t>
            </a:r>
            <a:r>
              <a:rPr lang="en-US" dirty="0" err="1">
                <a:latin typeface="TT Norms Regular" panose="02000503030000020003" pitchFamily="2" charset="77"/>
                <a:cs typeface="Poppins Bold" panose="02000000000000000000" pitchFamily="2" charset="0"/>
              </a:rPr>
              <a:t>titre</a:t>
            </a: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64149E3-EF2B-48EE-92DE-2E2FD20FB7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" y="417598"/>
            <a:ext cx="536667" cy="1651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B3E279B-ACB2-485C-9F71-F315C09151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4" y="417598"/>
            <a:ext cx="557670" cy="171137"/>
          </a:xfrm>
          <a:prstGeom prst="rect">
            <a:avLst/>
          </a:prstGeom>
        </p:spPr>
      </p:pic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D00A57BC-647E-4770-A5DE-A42765B2A7B1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9" name="Espace réservé du pied de page 2">
            <a:extLst>
              <a:ext uri="{FF2B5EF4-FFF2-40B4-BE49-F238E27FC236}">
                <a16:creationId xmlns:a16="http://schemas.microsoft.com/office/drawing/2014/main" id="{73C55209-48A5-4161-A547-8F515DE61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9C2B5265-62C0-4FAD-8204-C7177794C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4178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6900" y="994934"/>
            <a:ext cx="9753600" cy="148786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1000" b="0" i="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TT Norms Regular" panose="02000503030000020003" pitchFamily="2" charset="77"/>
                <a:cs typeface="TT Norms Regular" panose="02000503030000020003" pitchFamily="2" charset="77"/>
              </a:defRPr>
            </a:lvl1pPr>
          </a:lstStyle>
          <a:p>
            <a:fld id="{D8D877B3-D348-4611-9BDB-C5374591D951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60BE79A-389F-47B6-B5B4-6FCAEA88D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6900" y="2514600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B3601988-D6D2-42EB-89C1-C50B0270CC8E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377329" y="5033606"/>
            <a:ext cx="230827" cy="2841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318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fr-FR" sz="900" b="0" i="0" kern="1200" dirty="0">
                <a:solidFill>
                  <a:schemeClr val="bg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  <a:lvl2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2pPr>
            <a:lvl3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accent1"/>
                </a:solidFill>
                <a:latin typeface="TT Norms Regular" panose="02000503030000020003" pitchFamily="2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alpha val="7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tx1">
                    <a:alpha val="50000"/>
                  </a:schemeClr>
                </a:solidFill>
                <a:latin typeface="TT Norms Regular" panose="02000503030000020003" pitchFamily="2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| 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836EB0-26E8-48F3-AC8D-A7DB7CB8D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dirty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99B78478-A73D-4A80-88AF-EF8642316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b="0" i="0" kern="1200" smtClean="0">
                <a:solidFill>
                  <a:schemeClr val="tx1"/>
                </a:solidFill>
                <a:latin typeface="TT Norms Regular" panose="02000503030000020003" pitchFamily="2" charset="77"/>
                <a:ea typeface="+mn-ea"/>
                <a:cs typeface="+mn-cs"/>
              </a:defRPr>
            </a:lvl1pPr>
          </a:lstStyle>
          <a:p>
            <a:r>
              <a:rPr lang="fr-FR" dirty="0"/>
              <a:t>jj/mm/</a:t>
            </a:r>
            <a:r>
              <a:rPr lang="fr-FR" dirty="0" err="1"/>
              <a:t>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2" r:id="rId2"/>
    <p:sldLayoutId id="2147484088" r:id="rId3"/>
    <p:sldLayoutId id="2147484092" r:id="rId4"/>
    <p:sldLayoutId id="2147484010" r:id="rId5"/>
    <p:sldLayoutId id="2147484011" r:id="rId6"/>
    <p:sldLayoutId id="2147484076" r:id="rId7"/>
    <p:sldLayoutId id="2147484027" r:id="rId8"/>
    <p:sldLayoutId id="2147484072" r:id="rId9"/>
    <p:sldLayoutId id="2147484018" r:id="rId10"/>
    <p:sldLayoutId id="2147484013" r:id="rId11"/>
    <p:sldLayoutId id="2147484074" r:id="rId12"/>
    <p:sldLayoutId id="2147484082" r:id="rId13"/>
    <p:sldLayoutId id="2147484083" r:id="rId14"/>
    <p:sldLayoutId id="2147484075" r:id="rId15"/>
    <p:sldLayoutId id="2147484077" r:id="rId16"/>
    <p:sldLayoutId id="2147484012" r:id="rId17"/>
    <p:sldLayoutId id="2147484041" r:id="rId18"/>
    <p:sldLayoutId id="2147484073" r:id="rId19"/>
    <p:sldLayoutId id="2147484064" r:id="rId20"/>
    <p:sldLayoutId id="2147484086" r:id="rId21"/>
    <p:sldLayoutId id="2147484087" r:id="rId22"/>
    <p:sldLayoutId id="2147484068" r:id="rId23"/>
    <p:sldLayoutId id="2147484067" r:id="rId24"/>
    <p:sldLayoutId id="2147484069" r:id="rId25"/>
    <p:sldLayoutId id="2147484065" r:id="rId26"/>
    <p:sldLayoutId id="2147484085" r:id="rId27"/>
    <p:sldLayoutId id="2147484070" r:id="rId28"/>
    <p:sldLayoutId id="2147484066" r:id="rId29"/>
    <p:sldLayoutId id="2147484071" r:id="rId30"/>
    <p:sldLayoutId id="2147484078" r:id="rId31"/>
    <p:sldLayoutId id="2147484079" r:id="rId32"/>
    <p:sldLayoutId id="2147484080" r:id="rId33"/>
    <p:sldLayoutId id="2147484081" r:id="rId34"/>
    <p:sldLayoutId id="2147484089" r:id="rId35"/>
    <p:sldLayoutId id="2147484014" r:id="rId36"/>
    <p:sldLayoutId id="2147484024" r:id="rId37"/>
    <p:sldLayoutId id="2147484032" r:id="rId38"/>
    <p:sldLayoutId id="2147484048" r:id="rId39"/>
    <p:sldLayoutId id="2147484033" r:id="rId40"/>
    <p:sldLayoutId id="2147484036" r:id="rId41"/>
    <p:sldLayoutId id="2147484090" r:id="rId42"/>
    <p:sldLayoutId id="2147484084" r:id="rId43"/>
    <p:sldLayoutId id="2147484093" r:id="rId44"/>
    <p:sldLayoutId id="2147484094" r:id="rId45"/>
  </p:sldLayoutIdLst>
  <p:hf hdr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3600" b="0" i="0" kern="1200" spc="-100" baseline="0">
          <a:solidFill>
            <a:schemeClr val="tx1"/>
          </a:solidFill>
          <a:latin typeface="TT Norms Regular" panose="02000503030000020003" pitchFamily="2" charset="77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TT Norms Regular" panose="02000503030000020003" pitchFamily="2" charset="77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200"/>
        </a:spcBef>
        <a:buFont typeface="Arial" panose="020B0604020202020204" pitchFamily="34" charset="0"/>
        <a:buNone/>
        <a:defRPr sz="1000" b="0" i="0" kern="1200">
          <a:solidFill>
            <a:schemeClr val="tx1"/>
          </a:solidFill>
          <a:latin typeface="TT Norms Regular" panose="02000503030000020003" pitchFamily="2" charset="77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200"/>
        </a:spcBef>
        <a:buFont typeface="Arial" panose="020B0604020202020204" pitchFamily="34" charset="0"/>
        <a:buNone/>
        <a:defRPr sz="1000" b="0" i="0" kern="1200">
          <a:solidFill>
            <a:schemeClr val="accent1"/>
          </a:solidFill>
          <a:latin typeface="TT Norms Regular" panose="02000503030000020003" pitchFamily="2" charset="77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200"/>
        </a:spcBef>
        <a:buFont typeface="Arial" panose="020B0604020202020204" pitchFamily="34" charset="0"/>
        <a:buNone/>
        <a:defRPr sz="1000" b="0" i="0" kern="1200">
          <a:solidFill>
            <a:schemeClr val="tx1">
              <a:alpha val="70000"/>
            </a:schemeClr>
          </a:solidFill>
          <a:latin typeface="TT Norms Regular" panose="02000503030000020003" pitchFamily="2" charset="77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200"/>
        </a:spcBef>
        <a:buFont typeface="Arial" panose="020B0604020202020204" pitchFamily="34" charset="0"/>
        <a:buNone/>
        <a:defRPr sz="1000" b="0" i="0" kern="1200" baseline="0">
          <a:solidFill>
            <a:schemeClr val="tx1">
              <a:alpha val="50000"/>
            </a:schemeClr>
          </a:solidFill>
          <a:latin typeface="TT Norms Regular" panose="02000503030000020003" pitchFamily="2" charset="77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28" pos="624" userDrawn="1">
          <p15:clr>
            <a:srgbClr val="F26B43"/>
          </p15:clr>
        </p15:guide>
        <p15:guide id="29" pos="7320" userDrawn="1">
          <p15:clr>
            <a:srgbClr val="F26B43"/>
          </p15:clr>
        </p15:guide>
        <p15:guide id="48" pos="1176" userDrawn="1">
          <p15:clr>
            <a:srgbClr val="F26B43"/>
          </p15:clr>
        </p15:guide>
        <p15:guide id="51" orient="horz" pos="7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pour une image  11">
            <a:extLst>
              <a:ext uri="{FF2B5EF4-FFF2-40B4-BE49-F238E27FC236}">
                <a16:creationId xmlns:a16="http://schemas.microsoft.com/office/drawing/2014/main" id="{557FDE0B-80BD-430F-9A34-BF57335121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5" b="12495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3C3699C-684A-4A9F-8C7B-9A11F4EA8BE0}"/>
              </a:ext>
            </a:extLst>
          </p:cNvPr>
          <p:cNvSpPr/>
          <p:nvPr/>
        </p:nvSpPr>
        <p:spPr>
          <a:xfrm>
            <a:off x="10723563" y="6045200"/>
            <a:ext cx="1468437" cy="812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4646D32-579D-054C-90EA-12608074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00" y="3468924"/>
            <a:ext cx="4229100" cy="1857123"/>
          </a:xfrm>
        </p:spPr>
        <p:txBody>
          <a:bodyPr/>
          <a:lstStyle/>
          <a:p>
            <a:r>
              <a:rPr lang="fr-FR" dirty="0"/>
              <a:t>Innover</a:t>
            </a:r>
            <a:br>
              <a:rPr lang="fr-FR" dirty="0"/>
            </a:br>
            <a:r>
              <a:rPr lang="fr-FR" dirty="0"/>
              <a:t>et construire</a:t>
            </a:r>
            <a:br>
              <a:rPr lang="fr-FR" dirty="0"/>
            </a:br>
            <a:r>
              <a:rPr lang="fr-FR" dirty="0"/>
              <a:t>ensemble</a:t>
            </a:r>
            <a:br>
              <a:rPr lang="fr-FR" dirty="0"/>
            </a:br>
            <a:r>
              <a:rPr lang="fr-FR" dirty="0"/>
              <a:t>le système</a:t>
            </a:r>
            <a:br>
              <a:rPr lang="fr-FR" dirty="0"/>
            </a:br>
            <a:r>
              <a:rPr lang="fr-FR" dirty="0"/>
              <a:t>de santé</a:t>
            </a:r>
            <a:br>
              <a:rPr lang="fr-FR" dirty="0"/>
            </a:br>
            <a:r>
              <a:rPr lang="fr-FR" dirty="0"/>
              <a:t>de demain.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4719BA6-4E07-4E42-93D9-EDCB77EB2A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Novembre | V1.1</a:t>
            </a:r>
            <a:endParaRPr lang="fr-FR" dirty="0"/>
          </a:p>
        </p:txBody>
      </p:sp>
      <p:sp>
        <p:nvSpPr>
          <p:cNvPr id="10" name="Espace réservé pour une image  9">
            <a:extLst>
              <a:ext uri="{FF2B5EF4-FFF2-40B4-BE49-F238E27FC236}">
                <a16:creationId xmlns:a16="http://schemas.microsoft.com/office/drawing/2014/main" id="{B50FEEE3-91EF-4A3A-B3A3-F223CE5A4E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B2B4F8-5C49-4EC0-A033-AF3FB19A8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953" y="293288"/>
            <a:ext cx="1352792" cy="152101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6CF2A0-F9DD-4170-A0A8-C53767B66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008" y="293288"/>
            <a:ext cx="1317746" cy="139835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D585EE6-74DC-429D-8E0D-003D8EF0F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84" y="293288"/>
            <a:ext cx="1317746" cy="143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89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8E08E09-CC8C-472B-B7BB-75FAF19A31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59DE3E0-C3D9-409E-9AFD-3BDE09C9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E92524-95AD-43B6-B41E-E5B5A900D0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fr-FR" sz="14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E298D1-0B16-4050-80A5-717587A2E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fr-FR" sz="140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B93F7DC-0E2E-4CDF-BA30-AA236E38E5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fr-FR" sz="1400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3ADBCD3-C6F4-4009-81CD-01DB7D5F25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endParaRPr lang="fr-FR" sz="16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E318DE7-5590-41C9-A033-55129135FB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endParaRPr lang="fr-FR" sz="1600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CFFA5DC-959A-4D2B-BC37-09EF40B93A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endParaRPr lang="fr-FR" sz="1600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9CCA634-B8F2-405F-A87B-8C50453805A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498DD647-859B-469A-B436-B40424B2E5A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977383EC-70A4-4F8E-87E0-312001C694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A309CB7D-0402-4EAF-A18B-49EF3393398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66900" y="3982288"/>
            <a:ext cx="3376613" cy="2142649"/>
          </a:xfrm>
        </p:spPr>
        <p:txBody>
          <a:bodyPr>
            <a:normAutofit/>
          </a:bodyPr>
          <a:lstStyle/>
          <a:p>
            <a:endParaRPr lang="fr-FR" sz="1800" dirty="0"/>
          </a:p>
        </p:txBody>
      </p: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D0399663-3FC3-472E-82AD-F9694A808FF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E4E11075-C8C2-4497-BF14-1655DE77D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836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801BBA-9D0E-4228-9492-137CB6CCCA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D51961B-8480-42C3-8BFA-68C55E2E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8EA1AA-C0DF-4E4F-A42F-482CED0F8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fr-FR" sz="16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8D059CF-C1AD-474F-AF50-9750E11BF6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fr-FR" sz="160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5205EFAD-92CC-4B5E-9994-75CAA93F00A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17B7F91-41AC-4C6D-9BA4-DCAEDF6EE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827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CFD7135-5C86-4411-864A-5B83B1DE9B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Titre 12">
            <a:extLst>
              <a:ext uri="{FF2B5EF4-FFF2-40B4-BE49-F238E27FC236}">
                <a16:creationId xmlns:a16="http://schemas.microsoft.com/office/drawing/2014/main" id="{347AC205-17ED-4575-A9C0-DBAAFE9E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3756DD26-CB5F-47B1-A827-3C03801070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fr-FR" sz="16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7B21DA-308B-47DA-9D3B-70D066761FE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25F65D-4B1D-4F0F-9EB2-CD5390202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6400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A3D8147-7022-4C63-98E5-DBFD01575B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3" name="Espace réservé pour une image  22">
            <a:extLst>
              <a:ext uri="{FF2B5EF4-FFF2-40B4-BE49-F238E27FC236}">
                <a16:creationId xmlns:a16="http://schemas.microsoft.com/office/drawing/2014/main" id="{7E3AB5AE-FCB9-41B9-84DC-5AC7A32686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7171C270-9279-40AD-9937-8D96C07EC4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0B752AE5-F16D-43C5-A926-7D4CC0E214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1" y="1546950"/>
            <a:ext cx="2508628" cy="697486"/>
          </a:xfrm>
        </p:spPr>
        <p:txBody>
          <a:bodyPr/>
          <a:lstStyle/>
          <a:p>
            <a:endParaRPr lang="fr-FR" sz="1400" dirty="0"/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4EF952F0-31D1-487C-88E3-A13713D194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1ECEABBE-EF5C-4554-96B1-5093D03F87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861479"/>
            <a:ext cx="2508628" cy="666812"/>
          </a:xfrm>
        </p:spPr>
        <p:txBody>
          <a:bodyPr/>
          <a:lstStyle/>
          <a:p>
            <a:endParaRPr lang="fr-FR" sz="1400" dirty="0"/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6787FFDC-4AB3-41E1-A915-43B3535CB2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A513335F-C6C5-48A5-8B6A-70986F698F6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178489"/>
            <a:ext cx="2508628" cy="670602"/>
          </a:xfrm>
        </p:spPr>
        <p:txBody>
          <a:bodyPr/>
          <a:lstStyle/>
          <a:p>
            <a:endParaRPr lang="fr-FR" sz="1400" dirty="0"/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D1C226EB-AE69-45BD-AE66-E484134AB9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113DA2B2-D0E5-437D-9564-BF46B61AA6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1" y="5488559"/>
            <a:ext cx="2508628" cy="745986"/>
          </a:xfrm>
        </p:spPr>
        <p:txBody>
          <a:bodyPr/>
          <a:lstStyle/>
          <a:p>
            <a:endParaRPr lang="fr-FR" sz="1400" dirty="0"/>
          </a:p>
        </p:txBody>
      </p:sp>
      <p:sp>
        <p:nvSpPr>
          <p:cNvPr id="32" name="Espace réservé pour une image  31">
            <a:extLst>
              <a:ext uri="{FF2B5EF4-FFF2-40B4-BE49-F238E27FC236}">
                <a16:creationId xmlns:a16="http://schemas.microsoft.com/office/drawing/2014/main" id="{6D1B6D03-DC91-44B0-9505-8DE02DA0EC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3" name="Espace réservé pour une image  32">
            <a:extLst>
              <a:ext uri="{FF2B5EF4-FFF2-40B4-BE49-F238E27FC236}">
                <a16:creationId xmlns:a16="http://schemas.microsoft.com/office/drawing/2014/main" id="{E0786A0C-F12F-4F2F-8FAC-0EB3D08462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5B68F34F-381B-421E-8BD9-1D5A181138C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36" name="Espace réservé pour une image  35">
            <a:extLst>
              <a:ext uri="{FF2B5EF4-FFF2-40B4-BE49-F238E27FC236}">
                <a16:creationId xmlns:a16="http://schemas.microsoft.com/office/drawing/2014/main" id="{BEB7B074-5F5B-4980-B8D1-3DCF9C276E4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248281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DC21748-8D45-4548-A59A-061D1CFF04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6505519-11E5-4F8D-85E0-9E20D0B9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006F40-6CA6-45C7-9A79-C81E8C3C98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endParaRPr lang="fr-FR" sz="16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180103-18C5-48DD-AB33-F288D6F165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C50570D-7135-4587-BE7F-1C436D8703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endParaRPr lang="fr-FR" sz="1600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9513226-E13F-439D-B898-A79D2EEEC9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95300E5-B3EC-4D2B-A017-CF1C8B35FD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endParaRPr lang="fr-FR" sz="1600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68D4818-ACBB-439E-9F64-4E2B29BC25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3CF5C0D-C843-4796-9A36-4EBB17D4708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Autofit/>
          </a:bodyPr>
          <a:lstStyle/>
          <a:p>
            <a:endParaRPr lang="fr-FR" sz="1600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D6303CC-F54B-40C3-B12F-AE612A7A53B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D1C612F-5F27-4B9A-8739-FC76C478C1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Autofit/>
          </a:bodyPr>
          <a:lstStyle/>
          <a:p>
            <a:endParaRPr lang="fr-FR" sz="1600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C8DD1B4-D86D-415F-9B66-20FBC66192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031DC9C3-EFD5-4629-BEE8-5A02BF6940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Autofit/>
          </a:bodyPr>
          <a:lstStyle/>
          <a:p>
            <a:endParaRPr lang="fr-FR" sz="1600" dirty="0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44F4BE6B-549F-4FDC-9848-9FA05F2F9E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6CD72183-7DDB-49D2-AAE3-18FA24F99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Autofit/>
          </a:bodyPr>
          <a:lstStyle/>
          <a:p>
            <a:endParaRPr lang="fr-FR" sz="1600" dirty="0"/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2B5CD136-8063-4319-94DF-B9B9A2C81D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D5649324-81C1-423B-A8E8-DA3625E86B8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Autofit/>
          </a:bodyPr>
          <a:lstStyle/>
          <a:p>
            <a:endParaRPr lang="fr-FR" sz="1600" dirty="0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990FA250-F354-43E5-B43A-A81ACBFDC34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CFFD92BC-4B4A-4995-BE9C-D9D609DB3B6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>
            <a:noAutofit/>
          </a:bodyPr>
          <a:lstStyle/>
          <a:p>
            <a:endParaRPr lang="fr-FR" sz="1600" dirty="0"/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986BDF2F-6187-426D-8366-6BE8435BE37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2" name="Espace réservé de la date 21">
            <a:extLst>
              <a:ext uri="{FF2B5EF4-FFF2-40B4-BE49-F238E27FC236}">
                <a16:creationId xmlns:a16="http://schemas.microsoft.com/office/drawing/2014/main" id="{22201CB6-6680-4F44-B5F0-CA122D6BCF2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sp>
        <p:nvSpPr>
          <p:cNvPr id="23" name="Espace réservé du pied de page 22">
            <a:extLst>
              <a:ext uri="{FF2B5EF4-FFF2-40B4-BE49-F238E27FC236}">
                <a16:creationId xmlns:a16="http://schemas.microsoft.com/office/drawing/2014/main" id="{9E31E8B3-3269-449E-8B76-0C4EE3A69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5927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D6B9B9-C7A1-4307-89AF-F9A28592CC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DC00287-137F-4665-B853-8C1CB7EC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2E36C5-D5DC-4839-A797-E1C9B510FC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fr-FR" sz="14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9030F82-F63D-44C3-AE86-07D1458347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fr-FR" sz="140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047CE82-DBE3-42BE-898B-B97DDC1BCD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fr-FR" sz="1400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5F1C6DB-CB3F-49A4-9B27-C0D9135B78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ACD613A-EA30-4D2E-B32C-B9D209AC05F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0C3D809-A217-4705-A02C-B7A8AFFDA8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D886F75A-74B2-417E-B943-FE056F3A00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endParaRPr lang="fr-FR" sz="1400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6D52F61C-47EB-49CB-AEF9-75B49919549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endParaRPr lang="fr-FR" sz="1400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664887DA-9BB7-4C66-9C4B-20A350991C9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endParaRPr lang="fr-FR" sz="1400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9FE884DA-45FC-4E52-B9E6-B8022C0C44D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1B0A189B-A490-40CE-BB65-1981FEC1D66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B4F6A5D-A180-4056-B7AD-0F3D1103573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574E9534-EC3D-4572-991C-94F30B674C4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fr-FR" sz="1800" dirty="0"/>
          </a:p>
        </p:txBody>
      </p:sp>
      <p:sp>
        <p:nvSpPr>
          <p:cNvPr id="17" name="Espace réservé de la date 16">
            <a:extLst>
              <a:ext uri="{FF2B5EF4-FFF2-40B4-BE49-F238E27FC236}">
                <a16:creationId xmlns:a16="http://schemas.microsoft.com/office/drawing/2014/main" id="{57BEC85D-98D5-4973-906A-A5204694679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sp>
        <p:nvSpPr>
          <p:cNvPr id="18" name="Espace réservé du pied de page 17">
            <a:extLst>
              <a:ext uri="{FF2B5EF4-FFF2-40B4-BE49-F238E27FC236}">
                <a16:creationId xmlns:a16="http://schemas.microsoft.com/office/drawing/2014/main" id="{4654CE0A-40D4-4D98-82D3-E3FB38C69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2264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Poppins Bold" panose="02000000000000000000" pitchFamily="2" charset="0"/>
              </a:rPr>
              <a:t>Cliquez</a:t>
            </a:r>
            <a:r>
              <a:rPr lang="en-US" dirty="0">
                <a:cs typeface="Poppins Bold" panose="02000000000000000000" pitchFamily="2" charset="0"/>
              </a:rPr>
              <a:t> pour</a:t>
            </a:r>
            <a:br>
              <a:rPr lang="en-US" dirty="0">
                <a:cs typeface="Poppins Bold" panose="02000000000000000000" pitchFamily="2" charset="0"/>
              </a:rPr>
            </a:br>
            <a:r>
              <a:rPr lang="en-US" dirty="0">
                <a:cs typeface="Poppins Bold" panose="02000000000000000000" pitchFamily="2" charset="0"/>
              </a:rPr>
              <a:t>modifier </a:t>
            </a:r>
            <a:r>
              <a:rPr lang="en-US" dirty="0">
                <a:solidFill>
                  <a:schemeClr val="accent1"/>
                </a:solidFill>
                <a:cs typeface="Poppins Bold" panose="02000000000000000000" pitchFamily="2" charset="0"/>
              </a:rPr>
              <a:t>le </a:t>
            </a:r>
            <a:r>
              <a:rPr lang="en-US" dirty="0" err="1">
                <a:solidFill>
                  <a:schemeClr val="accent1"/>
                </a:solidFill>
                <a:cs typeface="Poppins Bold" panose="02000000000000000000" pitchFamily="2" charset="0"/>
              </a:rPr>
              <a:t>titre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866900" y="4359805"/>
            <a:ext cx="1032510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3620"/>
          <p:cNvSpPr/>
          <p:nvPr/>
        </p:nvSpPr>
        <p:spPr>
          <a:xfrm>
            <a:off x="2098161" y="3137276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6900" y="4753374"/>
            <a:ext cx="2153165" cy="28943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>
                <a:latin typeface="TT Norms Regular" panose="02000503030000020003" pitchFamily="2" charset="77"/>
              </a:rPr>
              <a:t>2002</a:t>
            </a:r>
            <a:endParaRPr lang="en-US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66900" y="4996517"/>
            <a:ext cx="2153165" cy="110203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37322" y="4753374"/>
            <a:ext cx="2153165" cy="28943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>
                <a:latin typeface="TT Norms Regular" panose="02000503030000020003" pitchFamily="2" charset="77"/>
              </a:rPr>
              <a:t>2005</a:t>
            </a:r>
            <a:endParaRPr lang="en-US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37322" y="4996517"/>
            <a:ext cx="2153165" cy="110203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07744" y="4753374"/>
            <a:ext cx="2153165" cy="28943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>
                <a:latin typeface="TT Norms Regular" panose="02000503030000020003" pitchFamily="2" charset="77"/>
              </a:rPr>
              <a:t>2007</a:t>
            </a:r>
            <a:endParaRPr lang="en-US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07744" y="4996517"/>
            <a:ext cx="2153165" cy="110203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have.</a:t>
            </a:r>
          </a:p>
        </p:txBody>
      </p:sp>
      <p:sp>
        <p:nvSpPr>
          <p:cNvPr id="26" name="Shape 3624"/>
          <p:cNvSpPr/>
          <p:nvPr/>
        </p:nvSpPr>
        <p:spPr>
          <a:xfrm>
            <a:off x="5368583" y="3137276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latin typeface="TT Norms Regular" panose="02000503030000020003" pitchFamily="2" charset="77"/>
            </a:endParaRPr>
          </a:p>
        </p:txBody>
      </p:sp>
      <p:sp>
        <p:nvSpPr>
          <p:cNvPr id="27" name="Shape 3759"/>
          <p:cNvSpPr/>
          <p:nvPr/>
        </p:nvSpPr>
        <p:spPr>
          <a:xfrm>
            <a:off x="8639005" y="3137275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9" y="11291"/>
                  <a:pt x="19636" y="11291"/>
                </a:cubicBezTo>
                <a:lnTo>
                  <a:pt x="19636" y="7364"/>
                </a:lnTo>
                <a:cubicBezTo>
                  <a:pt x="20179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60"/>
                  <a:pt x="18977" y="0"/>
                  <a:pt x="18164" y="0"/>
                </a:cubicBezTo>
                <a:cubicBezTo>
                  <a:pt x="17350" y="0"/>
                  <a:pt x="16691" y="660"/>
                  <a:pt x="16691" y="1473"/>
                </a:cubicBezTo>
                <a:lnTo>
                  <a:pt x="16691" y="1844"/>
                </a:lnTo>
                <a:lnTo>
                  <a:pt x="2459" y="6030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80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0"/>
                  <a:pt x="9818" y="21109"/>
                </a:cubicBezTo>
                <a:cubicBezTo>
                  <a:pt x="9818" y="21073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2"/>
                </a:lnTo>
                <a:lnTo>
                  <a:pt x="16691" y="17182"/>
                </a:lnTo>
                <a:cubicBezTo>
                  <a:pt x="16691" y="17996"/>
                  <a:pt x="17350" y="18655"/>
                  <a:pt x="18164" y="18655"/>
                </a:cubicBezTo>
                <a:cubicBezTo>
                  <a:pt x="18977" y="18655"/>
                  <a:pt x="19636" y="17996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latin typeface="TT Norms Regular" panose="02000503030000020003" pitchFamily="2" charset="77"/>
            </a:endParaRPr>
          </a:p>
        </p:txBody>
      </p:sp>
      <p:cxnSp>
        <p:nvCxnSpPr>
          <p:cNvPr id="23" name="Straight Connector 4">
            <a:extLst>
              <a:ext uri="{FF2B5EF4-FFF2-40B4-BE49-F238E27FC236}">
                <a16:creationId xmlns:a16="http://schemas.microsoft.com/office/drawing/2014/main" id="{A0027802-4D16-43CE-AC92-55546DD77D05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2">
            <a:extLst>
              <a:ext uri="{FF2B5EF4-FFF2-40B4-BE49-F238E27FC236}">
                <a16:creationId xmlns:a16="http://schemas.microsoft.com/office/drawing/2014/main" id="{CDD4C644-1B29-40A3-B5C7-FB447EE3B90F}"/>
              </a:ext>
            </a:extLst>
          </p:cNvPr>
          <p:cNvSpPr/>
          <p:nvPr/>
        </p:nvSpPr>
        <p:spPr>
          <a:xfrm rot="16200000" flipH="1" flipV="1">
            <a:off x="1790060" y="2971800"/>
            <a:ext cx="106808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noFill/>
          <a:ln w="63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dirty="0">
              <a:latin typeface="TT Norms Regular" panose="02000503030000020003" pitchFamily="2" charset="77"/>
            </a:endParaRPr>
          </a:p>
        </p:txBody>
      </p:sp>
      <p:cxnSp>
        <p:nvCxnSpPr>
          <p:cNvPr id="33" name="Straight Connector 4">
            <a:extLst>
              <a:ext uri="{FF2B5EF4-FFF2-40B4-BE49-F238E27FC236}">
                <a16:creationId xmlns:a16="http://schemas.microsoft.com/office/drawing/2014/main" id="{62EA397B-315A-4ED0-AA5E-096ED8CF2D27}"/>
              </a:ext>
            </a:extLst>
          </p:cNvPr>
          <p:cNvCxnSpPr/>
          <p:nvPr/>
        </p:nvCxnSpPr>
        <p:spPr>
          <a:xfrm>
            <a:off x="1866900" y="4187911"/>
            <a:ext cx="0" cy="3429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8">
            <a:extLst>
              <a:ext uri="{FF2B5EF4-FFF2-40B4-BE49-F238E27FC236}">
                <a16:creationId xmlns:a16="http://schemas.microsoft.com/office/drawing/2014/main" id="{1B0BF6EB-02D6-4CC5-851C-2DB5C43C42C9}"/>
              </a:ext>
            </a:extLst>
          </p:cNvPr>
          <p:cNvSpPr/>
          <p:nvPr/>
        </p:nvSpPr>
        <p:spPr>
          <a:xfrm rot="16200000" flipH="1" flipV="1">
            <a:off x="5060482" y="2971800"/>
            <a:ext cx="106808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dirty="0">
              <a:latin typeface="TT Norms Regular" panose="02000503030000020003" pitchFamily="2" charset="77"/>
            </a:endParaRPr>
          </a:p>
        </p:txBody>
      </p:sp>
      <p:cxnSp>
        <p:nvCxnSpPr>
          <p:cNvPr id="35" name="Straight Connector 9">
            <a:extLst>
              <a:ext uri="{FF2B5EF4-FFF2-40B4-BE49-F238E27FC236}">
                <a16:creationId xmlns:a16="http://schemas.microsoft.com/office/drawing/2014/main" id="{DF96B679-4F3E-4DC9-B032-DB2828B7A790}"/>
              </a:ext>
            </a:extLst>
          </p:cNvPr>
          <p:cNvCxnSpPr/>
          <p:nvPr/>
        </p:nvCxnSpPr>
        <p:spPr>
          <a:xfrm>
            <a:off x="5137322" y="4187911"/>
            <a:ext cx="0" cy="3429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2">
            <a:extLst>
              <a:ext uri="{FF2B5EF4-FFF2-40B4-BE49-F238E27FC236}">
                <a16:creationId xmlns:a16="http://schemas.microsoft.com/office/drawing/2014/main" id="{11B3863D-5B05-48F7-A737-609A1D1C2EAF}"/>
              </a:ext>
            </a:extLst>
          </p:cNvPr>
          <p:cNvSpPr/>
          <p:nvPr/>
        </p:nvSpPr>
        <p:spPr>
          <a:xfrm rot="16200000" flipH="1" flipV="1">
            <a:off x="8330904" y="2971800"/>
            <a:ext cx="106808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noFill/>
          <a:ln w="63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dirty="0">
              <a:latin typeface="TT Norms Regular" panose="02000503030000020003" pitchFamily="2" charset="77"/>
            </a:endParaRPr>
          </a:p>
        </p:txBody>
      </p:sp>
      <p:cxnSp>
        <p:nvCxnSpPr>
          <p:cNvPr id="37" name="Straight Connector 13">
            <a:extLst>
              <a:ext uri="{FF2B5EF4-FFF2-40B4-BE49-F238E27FC236}">
                <a16:creationId xmlns:a16="http://schemas.microsoft.com/office/drawing/2014/main" id="{73B0F526-E504-42A8-B14F-3E2B8E8E1346}"/>
              </a:ext>
            </a:extLst>
          </p:cNvPr>
          <p:cNvCxnSpPr/>
          <p:nvPr/>
        </p:nvCxnSpPr>
        <p:spPr>
          <a:xfrm>
            <a:off x="8407744" y="4187911"/>
            <a:ext cx="0" cy="3429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D50212-8B6C-4FBA-B774-54048114AE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/>
              <a:t>jj/mm/</a:t>
            </a:r>
            <a:r>
              <a:rPr lang="fr-FR" dirty="0" err="1"/>
              <a:t>aaaa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AB51CB-7F5E-4D17-B5F2-03FA4F4D9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633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 rot="16200000" flipH="1" flipV="1">
            <a:off x="1790060" y="2971800"/>
            <a:ext cx="106808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noFill/>
          <a:ln w="63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dirty="0">
              <a:latin typeface="TT Norms Regular" panose="02000503030000020003" pitchFamily="2" charset="7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418263"/>
            <a:ext cx="512763" cy="227012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4359805"/>
            <a:ext cx="12192000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866900" y="4187911"/>
            <a:ext cx="0" cy="3429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hape 3620"/>
          <p:cNvSpPr/>
          <p:nvPr/>
        </p:nvSpPr>
        <p:spPr>
          <a:xfrm>
            <a:off x="2098161" y="3137274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schemeClr val="tx2"/>
              </a:solidFill>
              <a:latin typeface="TT Norms Regular" panose="02000503030000020003" pitchFamily="2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66900" y="4753374"/>
            <a:ext cx="2153165" cy="28943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>
                <a:latin typeface="TT Norms Regular" panose="02000503030000020003" pitchFamily="2" charset="77"/>
              </a:rPr>
              <a:t>2010</a:t>
            </a:r>
            <a:endParaRPr lang="en-US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6900" y="4996517"/>
            <a:ext cx="2153165" cy="110203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have.</a:t>
            </a:r>
          </a:p>
        </p:txBody>
      </p:sp>
      <p:sp>
        <p:nvSpPr>
          <p:cNvPr id="9" name="Freeform 8"/>
          <p:cNvSpPr/>
          <p:nvPr/>
        </p:nvSpPr>
        <p:spPr>
          <a:xfrm rot="16200000" flipH="1" flipV="1">
            <a:off x="5060482" y="2971800"/>
            <a:ext cx="106808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dirty="0">
              <a:latin typeface="TT Norms Regular" panose="02000503030000020003" pitchFamily="2" charset="77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137322" y="4187911"/>
            <a:ext cx="0" cy="3429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37322" y="4753374"/>
            <a:ext cx="2153165" cy="28943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>
                <a:solidFill>
                  <a:schemeClr val="accent1"/>
                </a:solidFill>
                <a:latin typeface="TT Norms Regular" panose="02000503030000020003" pitchFamily="2" charset="77"/>
              </a:rPr>
              <a:t>2012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37322" y="4996517"/>
            <a:ext cx="2153165" cy="110203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have.</a:t>
            </a:r>
          </a:p>
        </p:txBody>
      </p:sp>
      <p:sp>
        <p:nvSpPr>
          <p:cNvPr id="13" name="Freeform 12"/>
          <p:cNvSpPr/>
          <p:nvPr/>
        </p:nvSpPr>
        <p:spPr>
          <a:xfrm rot="16200000" flipH="1" flipV="1">
            <a:off x="8330904" y="2971800"/>
            <a:ext cx="1068080" cy="914400"/>
          </a:xfrm>
          <a:custGeom>
            <a:avLst/>
            <a:gdLst>
              <a:gd name="connsiteX0" fmla="*/ 0 w 1068080"/>
              <a:gd name="connsiteY0" fmla="*/ 914400 h 914400"/>
              <a:gd name="connsiteX1" fmla="*/ 0 w 1068080"/>
              <a:gd name="connsiteY1" fmla="*/ 0 h 914400"/>
              <a:gd name="connsiteX2" fmla="*/ 914400 w 1068080"/>
              <a:gd name="connsiteY2" fmla="*/ 0 h 914400"/>
              <a:gd name="connsiteX3" fmla="*/ 914400 w 1068080"/>
              <a:gd name="connsiteY3" fmla="*/ 760720 h 914400"/>
              <a:gd name="connsiteX4" fmla="*/ 1068080 w 1068080"/>
              <a:gd name="connsiteY4" fmla="*/ 914400 h 914400"/>
              <a:gd name="connsiteX5" fmla="*/ 914400 w 1068080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8080" h="914400">
                <a:moveTo>
                  <a:pt x="0" y="914400"/>
                </a:moveTo>
                <a:lnTo>
                  <a:pt x="0" y="0"/>
                </a:lnTo>
                <a:lnTo>
                  <a:pt x="914400" y="0"/>
                </a:lnTo>
                <a:lnTo>
                  <a:pt x="914400" y="760720"/>
                </a:lnTo>
                <a:lnTo>
                  <a:pt x="1068080" y="914400"/>
                </a:lnTo>
                <a:lnTo>
                  <a:pt x="914400" y="914400"/>
                </a:lnTo>
                <a:close/>
              </a:path>
            </a:pathLst>
          </a:custGeom>
          <a:noFill/>
          <a:ln w="63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dirty="0">
              <a:latin typeface="TT Norms Regular" panose="02000503030000020003" pitchFamily="2" charset="77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407744" y="4187911"/>
            <a:ext cx="0" cy="3429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07744" y="4753374"/>
            <a:ext cx="2153165" cy="28943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>
                <a:latin typeface="TT Norms Regular" panose="02000503030000020003" pitchFamily="2" charset="77"/>
              </a:rPr>
              <a:t>2014</a:t>
            </a:r>
            <a:endParaRPr lang="en-US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07744" y="4996517"/>
            <a:ext cx="2153165" cy="110203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have.</a:t>
            </a:r>
          </a:p>
        </p:txBody>
      </p:sp>
      <p:sp>
        <p:nvSpPr>
          <p:cNvPr id="17" name="Shape 3624"/>
          <p:cNvSpPr/>
          <p:nvPr/>
        </p:nvSpPr>
        <p:spPr>
          <a:xfrm>
            <a:off x="5368583" y="3137276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8" name="Shape 3759"/>
          <p:cNvSpPr/>
          <p:nvPr/>
        </p:nvSpPr>
        <p:spPr>
          <a:xfrm>
            <a:off x="8639005" y="3137275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9" y="11291"/>
                  <a:pt x="19636" y="11291"/>
                </a:cubicBezTo>
                <a:lnTo>
                  <a:pt x="19636" y="7364"/>
                </a:lnTo>
                <a:cubicBezTo>
                  <a:pt x="20179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60"/>
                  <a:pt x="18977" y="0"/>
                  <a:pt x="18164" y="0"/>
                </a:cubicBezTo>
                <a:cubicBezTo>
                  <a:pt x="17350" y="0"/>
                  <a:pt x="16691" y="660"/>
                  <a:pt x="16691" y="1473"/>
                </a:cubicBezTo>
                <a:lnTo>
                  <a:pt x="16691" y="1844"/>
                </a:lnTo>
                <a:lnTo>
                  <a:pt x="2459" y="6030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80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0"/>
                  <a:pt x="9818" y="21109"/>
                </a:cubicBezTo>
                <a:cubicBezTo>
                  <a:pt x="9818" y="21073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2"/>
                </a:lnTo>
                <a:lnTo>
                  <a:pt x="16691" y="17182"/>
                </a:lnTo>
                <a:cubicBezTo>
                  <a:pt x="16691" y="17996"/>
                  <a:pt x="17350" y="18655"/>
                  <a:pt x="18164" y="18655"/>
                </a:cubicBezTo>
                <a:cubicBezTo>
                  <a:pt x="18977" y="18655"/>
                  <a:pt x="19636" y="17996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latin typeface="TT Norms Regular" panose="02000503030000020003" pitchFamily="2" charset="77"/>
            </a:endParaRPr>
          </a:p>
        </p:txBody>
      </p:sp>
      <p:cxnSp>
        <p:nvCxnSpPr>
          <p:cNvPr id="19" name="Straight Connector 4">
            <a:extLst>
              <a:ext uri="{FF2B5EF4-FFF2-40B4-BE49-F238E27FC236}">
                <a16:creationId xmlns:a16="http://schemas.microsoft.com/office/drawing/2014/main" id="{09623398-2046-4F35-A2F9-3C9E0756E96D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0F9AD42E-F342-43C6-8B9E-7B1FD969F0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8763F9BE-90F6-4C7A-A058-69DC87E3B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0593276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5ECF5E9-330D-47F3-A74D-FC46D6D1CE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891C5A0-3990-42F5-9FDC-66BB2274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Tableaux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2E9971C-6CAE-4AED-83A8-7C2A208CB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52021"/>
              </p:ext>
            </p:extLst>
          </p:nvPr>
        </p:nvGraphicFramePr>
        <p:xfrm>
          <a:off x="2032000" y="220193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28533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476449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80321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5369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b="0" dirty="0"/>
                        <a:t>Colonne 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Colonne 2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Colonne 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Colonne 4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55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b="0" dirty="0"/>
                        <a:t>Ligne 1</a:t>
                      </a:r>
                    </a:p>
                  </a:txBody>
                  <a:tcPr anchor="ctr">
                    <a:solidFill>
                      <a:srgbClr val="CCCE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solidFill>
                      <a:srgbClr val="CCCE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solidFill>
                      <a:srgbClr val="CCCE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solidFill>
                      <a:srgbClr val="CCCEE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2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b="0" dirty="0"/>
                        <a:t>Ligne 2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0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b="0" dirty="0"/>
                        <a:t>Ligne 3</a:t>
                      </a:r>
                    </a:p>
                  </a:txBody>
                  <a:tcPr anchor="ctr">
                    <a:solidFill>
                      <a:srgbClr val="CCCE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/>
                    </a:p>
                  </a:txBody>
                  <a:tcPr anchor="ctr">
                    <a:solidFill>
                      <a:srgbClr val="CCCE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solidFill>
                      <a:srgbClr val="CCCE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solidFill>
                      <a:srgbClr val="CCCEE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972045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A5B262E-5519-4D7E-B970-086818F24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896363"/>
              </p:ext>
            </p:extLst>
          </p:nvPr>
        </p:nvGraphicFramePr>
        <p:xfrm>
          <a:off x="2032000" y="414588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28533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476449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80321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5369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Colonne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Colonne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Colonne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Colonne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55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b="0" dirty="0">
                          <a:solidFill>
                            <a:schemeClr val="accent6"/>
                          </a:solidFill>
                        </a:rPr>
                        <a:t>Ligne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2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b="0" dirty="0">
                          <a:solidFill>
                            <a:schemeClr val="accent6"/>
                          </a:solidFill>
                        </a:rPr>
                        <a:t>Ligne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0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300" b="0" dirty="0">
                          <a:solidFill>
                            <a:schemeClr val="accent6"/>
                          </a:solidFill>
                        </a:rPr>
                        <a:t>Ligne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b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972045"/>
                  </a:ext>
                </a:extLst>
              </a:tr>
            </a:tbl>
          </a:graphicData>
        </a:graphic>
      </p:graphicFrame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70B69AD-C5C5-449B-A52C-0128D01BFA2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2A0DF01-B393-41C7-87BC-55E2C8ABA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075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891C5A0-3990-42F5-9FDC-66BB2274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Boutons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904253-034A-454F-A5D0-5FE91A6A9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34C966-AD9F-4203-9342-58CB273410C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416D642-3E73-45EE-89E4-6A1AF70E4371}"/>
              </a:ext>
            </a:extLst>
          </p:cNvPr>
          <p:cNvSpPr/>
          <p:nvPr/>
        </p:nvSpPr>
        <p:spPr>
          <a:xfrm>
            <a:off x="3422467" y="2419032"/>
            <a:ext cx="1410789" cy="425262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9825471-AD37-4F5A-A59B-BBD9AACBE87D}"/>
              </a:ext>
            </a:extLst>
          </p:cNvPr>
          <p:cNvSpPr txBox="1"/>
          <p:nvPr/>
        </p:nvSpPr>
        <p:spPr>
          <a:xfrm>
            <a:off x="3563449" y="2508552"/>
            <a:ext cx="112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Lorem ipsum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C91E719-6D22-4B02-843F-76B1270EF47A}"/>
              </a:ext>
            </a:extLst>
          </p:cNvPr>
          <p:cNvSpPr/>
          <p:nvPr/>
        </p:nvSpPr>
        <p:spPr>
          <a:xfrm>
            <a:off x="3422467" y="3829848"/>
            <a:ext cx="1410789" cy="425262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340789-039F-4060-BF2B-92CBA32F1303}"/>
              </a:ext>
            </a:extLst>
          </p:cNvPr>
          <p:cNvSpPr txBox="1"/>
          <p:nvPr/>
        </p:nvSpPr>
        <p:spPr>
          <a:xfrm>
            <a:off x="3563449" y="3914440"/>
            <a:ext cx="112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2"/>
                </a:solidFill>
              </a:rPr>
              <a:t>Lorem ipsum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4ED91D1-95BB-4BC0-B943-60A6D6D6B662}"/>
              </a:ext>
            </a:extLst>
          </p:cNvPr>
          <p:cNvSpPr/>
          <p:nvPr/>
        </p:nvSpPr>
        <p:spPr>
          <a:xfrm>
            <a:off x="3422467" y="3115956"/>
            <a:ext cx="1410789" cy="425262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D9480AB-5126-4791-A682-F022D71423F7}"/>
              </a:ext>
            </a:extLst>
          </p:cNvPr>
          <p:cNvSpPr txBox="1"/>
          <p:nvPr/>
        </p:nvSpPr>
        <p:spPr>
          <a:xfrm>
            <a:off x="3563449" y="3200548"/>
            <a:ext cx="112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1"/>
                </a:solidFill>
              </a:rPr>
              <a:t>Lorem ipsum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BC3074F-29BC-4058-B248-1E4BF2C0CD9E}"/>
              </a:ext>
            </a:extLst>
          </p:cNvPr>
          <p:cNvSpPr/>
          <p:nvPr/>
        </p:nvSpPr>
        <p:spPr>
          <a:xfrm>
            <a:off x="7399576" y="2419032"/>
            <a:ext cx="1410789" cy="425262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54B8D4F-811C-47AC-B379-AD9C14963EAE}"/>
              </a:ext>
            </a:extLst>
          </p:cNvPr>
          <p:cNvSpPr txBox="1"/>
          <p:nvPr/>
        </p:nvSpPr>
        <p:spPr>
          <a:xfrm>
            <a:off x="7540558" y="2508552"/>
            <a:ext cx="112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8F125F7-BF45-4070-A14D-F9FEE37F848C}"/>
              </a:ext>
            </a:extLst>
          </p:cNvPr>
          <p:cNvSpPr/>
          <p:nvPr/>
        </p:nvSpPr>
        <p:spPr>
          <a:xfrm>
            <a:off x="7399576" y="3829848"/>
            <a:ext cx="1410789" cy="42526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3DFA5FC-D579-4EBE-B6E2-D4D22B1866F6}"/>
              </a:ext>
            </a:extLst>
          </p:cNvPr>
          <p:cNvSpPr txBox="1"/>
          <p:nvPr/>
        </p:nvSpPr>
        <p:spPr>
          <a:xfrm>
            <a:off x="7540558" y="3914440"/>
            <a:ext cx="112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93E68BD-BD84-40E0-848A-9848D1ED689B}"/>
              </a:ext>
            </a:extLst>
          </p:cNvPr>
          <p:cNvSpPr/>
          <p:nvPr/>
        </p:nvSpPr>
        <p:spPr>
          <a:xfrm>
            <a:off x="7399576" y="3115956"/>
            <a:ext cx="1410789" cy="4252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2447B6F-172C-4D21-8184-D60632A8B446}"/>
              </a:ext>
            </a:extLst>
          </p:cNvPr>
          <p:cNvSpPr txBox="1"/>
          <p:nvPr/>
        </p:nvSpPr>
        <p:spPr>
          <a:xfrm>
            <a:off x="7540558" y="3200548"/>
            <a:ext cx="112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F89F9C9-6DB9-4EA2-A18E-F58133A4B478}"/>
              </a:ext>
            </a:extLst>
          </p:cNvPr>
          <p:cNvSpPr/>
          <p:nvPr/>
        </p:nvSpPr>
        <p:spPr>
          <a:xfrm>
            <a:off x="5411021" y="2419032"/>
            <a:ext cx="1410789" cy="425262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18F232-5685-4DD7-B53D-D5FD1B79D809}"/>
              </a:ext>
            </a:extLst>
          </p:cNvPr>
          <p:cNvSpPr txBox="1"/>
          <p:nvPr/>
        </p:nvSpPr>
        <p:spPr>
          <a:xfrm>
            <a:off x="5552003" y="2508552"/>
            <a:ext cx="112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AA44FE0-ECBE-485D-89A1-FF13EA4400EE}"/>
              </a:ext>
            </a:extLst>
          </p:cNvPr>
          <p:cNvSpPr/>
          <p:nvPr/>
        </p:nvSpPr>
        <p:spPr>
          <a:xfrm>
            <a:off x="5411021" y="3829848"/>
            <a:ext cx="1410789" cy="4252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2E6E794-4CB3-40B8-94CF-A1C2EABBEB04}"/>
              </a:ext>
            </a:extLst>
          </p:cNvPr>
          <p:cNvSpPr txBox="1"/>
          <p:nvPr/>
        </p:nvSpPr>
        <p:spPr>
          <a:xfrm>
            <a:off x="5552003" y="3914440"/>
            <a:ext cx="112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CE97CAD-5B3D-4C9B-A71D-5B164E5ABD70}"/>
              </a:ext>
            </a:extLst>
          </p:cNvPr>
          <p:cNvSpPr/>
          <p:nvPr/>
        </p:nvSpPr>
        <p:spPr>
          <a:xfrm>
            <a:off x="5411021" y="3115956"/>
            <a:ext cx="1410789" cy="4252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AB5AAFB-261A-4E97-A5CE-3B39BEFED60A}"/>
              </a:ext>
            </a:extLst>
          </p:cNvPr>
          <p:cNvSpPr txBox="1"/>
          <p:nvPr/>
        </p:nvSpPr>
        <p:spPr>
          <a:xfrm>
            <a:off x="5552003" y="3200548"/>
            <a:ext cx="112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77144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04426A2-3809-4353-B0B1-2D549D021C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4DE5B7D-48C0-4251-831A-2395FB19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550CBA-EA4A-4261-AFC8-A06C0CC69C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sz="16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EC19E3-0080-4992-9005-99EEA4AAB80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328952-47AB-4A59-83CD-D436A5AEF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7714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pour une image  26">
            <a:extLst>
              <a:ext uri="{FF2B5EF4-FFF2-40B4-BE49-F238E27FC236}">
                <a16:creationId xmlns:a16="http://schemas.microsoft.com/office/drawing/2014/main" id="{EE33F37A-1F47-46EB-8824-2C770567C7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9522" y="964797"/>
            <a:ext cx="4229100" cy="1621619"/>
          </a:xfrm>
        </p:spPr>
        <p:txBody>
          <a:bodyPr/>
          <a:lstStyle/>
          <a:p>
            <a:r>
              <a:rPr lang="en-US" dirty="0" err="1"/>
              <a:t>Cliquez</a:t>
            </a:r>
            <a:r>
              <a:rPr lang="en-US" dirty="0"/>
              <a:t> pour</a:t>
            </a:r>
            <a:br>
              <a:rPr lang="en-US" dirty="0"/>
            </a:br>
            <a:r>
              <a:rPr lang="en-US" dirty="0"/>
              <a:t>modifier le 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17" name="Espace réservé du pied de page 16">
            <a:extLst>
              <a:ext uri="{FF2B5EF4-FFF2-40B4-BE49-F238E27FC236}">
                <a16:creationId xmlns:a16="http://schemas.microsoft.com/office/drawing/2014/main" id="{14E3BD1C-F340-44BA-BA04-6C15F787E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2ECF68-5BD4-4D52-9416-C413F901EA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999083" y="3053038"/>
            <a:ext cx="0" cy="3053038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66900" y="4580892"/>
            <a:ext cx="4435659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hape 3647"/>
          <p:cNvSpPr/>
          <p:nvPr/>
        </p:nvSpPr>
        <p:spPr>
          <a:xfrm>
            <a:off x="4910313" y="3431803"/>
            <a:ext cx="41079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latin typeface="TT Norms Regular" panose="02000503030000020003" pitchFamily="2" charset="77"/>
            </a:endParaRPr>
          </a:p>
        </p:txBody>
      </p:sp>
      <p:sp>
        <p:nvSpPr>
          <p:cNvPr id="9" name="Shape 3660"/>
          <p:cNvSpPr/>
          <p:nvPr/>
        </p:nvSpPr>
        <p:spPr>
          <a:xfrm>
            <a:off x="2392019" y="4814951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1"/>
                </a:lnTo>
                <a:cubicBezTo>
                  <a:pt x="19655" y="2641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1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6"/>
                  <a:pt x="299" y="8876"/>
                  <a:pt x="297" y="8877"/>
                </a:cubicBezTo>
                <a:lnTo>
                  <a:pt x="280" y="8884"/>
                </a:lnTo>
                <a:lnTo>
                  <a:pt x="281" y="8887"/>
                </a:lnTo>
                <a:cubicBezTo>
                  <a:pt x="116" y="8967"/>
                  <a:pt x="0" y="9133"/>
                  <a:pt x="0" y="9327"/>
                </a:cubicBezTo>
                <a:cubicBezTo>
                  <a:pt x="0" y="9551"/>
                  <a:pt x="151" y="9732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700"/>
                </a:lnTo>
                <a:cubicBezTo>
                  <a:pt x="21578" y="637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6"/>
                  <a:pt x="7507" y="16344"/>
                </a:cubicBezTo>
                <a:lnTo>
                  <a:pt x="6035" y="17817"/>
                </a:lnTo>
                <a:cubicBezTo>
                  <a:pt x="5946" y="17906"/>
                  <a:pt x="5891" y="18028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1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0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3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2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8"/>
                  <a:pt x="3927" y="14101"/>
                  <a:pt x="3927" y="14237"/>
                </a:cubicBezTo>
                <a:cubicBezTo>
                  <a:pt x="3927" y="14508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0" name="Shape 3664"/>
          <p:cNvSpPr/>
          <p:nvPr/>
        </p:nvSpPr>
        <p:spPr>
          <a:xfrm>
            <a:off x="2392019" y="3431803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4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4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1" name="Shape 3704"/>
          <p:cNvSpPr/>
          <p:nvPr/>
        </p:nvSpPr>
        <p:spPr>
          <a:xfrm>
            <a:off x="4889774" y="4856030"/>
            <a:ext cx="451877" cy="369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70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70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7"/>
                  <a:pt x="2847" y="8400"/>
                  <a:pt x="3436" y="8400"/>
                </a:cubicBezTo>
                <a:cubicBezTo>
                  <a:pt x="4026" y="8400"/>
                  <a:pt x="4549" y="8077"/>
                  <a:pt x="4909" y="7573"/>
                </a:cubicBezTo>
                <a:cubicBezTo>
                  <a:pt x="5269" y="8077"/>
                  <a:pt x="5792" y="8400"/>
                  <a:pt x="6382" y="8400"/>
                </a:cubicBezTo>
                <a:cubicBezTo>
                  <a:pt x="6971" y="8400"/>
                  <a:pt x="7495" y="8077"/>
                  <a:pt x="7855" y="7573"/>
                </a:cubicBezTo>
                <a:cubicBezTo>
                  <a:pt x="8215" y="8077"/>
                  <a:pt x="8738" y="8400"/>
                  <a:pt x="9327" y="8400"/>
                </a:cubicBezTo>
                <a:cubicBezTo>
                  <a:pt x="9917" y="8400"/>
                  <a:pt x="10440" y="8077"/>
                  <a:pt x="10800" y="7573"/>
                </a:cubicBezTo>
                <a:cubicBezTo>
                  <a:pt x="11160" y="8077"/>
                  <a:pt x="11683" y="8400"/>
                  <a:pt x="12273" y="8400"/>
                </a:cubicBezTo>
                <a:cubicBezTo>
                  <a:pt x="12862" y="8400"/>
                  <a:pt x="13385" y="8077"/>
                  <a:pt x="13745" y="7573"/>
                </a:cubicBezTo>
                <a:cubicBezTo>
                  <a:pt x="14105" y="8077"/>
                  <a:pt x="14629" y="8400"/>
                  <a:pt x="15218" y="8400"/>
                </a:cubicBezTo>
                <a:cubicBezTo>
                  <a:pt x="15808" y="8400"/>
                  <a:pt x="16331" y="8077"/>
                  <a:pt x="16691" y="7573"/>
                </a:cubicBezTo>
                <a:cubicBezTo>
                  <a:pt x="17051" y="8077"/>
                  <a:pt x="17574" y="8400"/>
                  <a:pt x="18164" y="8400"/>
                </a:cubicBezTo>
                <a:cubicBezTo>
                  <a:pt x="18753" y="8400"/>
                  <a:pt x="19276" y="8077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70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70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70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70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70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70"/>
                  <a:pt x="7635" y="13200"/>
                  <a:pt x="7364" y="13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6832" y="4055855"/>
            <a:ext cx="2762251" cy="2456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TT Norms Regular" panose="02000503030000020003" pitchFamily="2" charset="77"/>
              </a:rPr>
              <a:t>LOREM IPSUM</a:t>
            </a:r>
            <a:endParaRPr lang="en-US" sz="14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4587" y="4055855"/>
            <a:ext cx="2762251" cy="2456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TT Norms Regular" panose="02000503030000020003" pitchFamily="2" charset="77"/>
              </a:rPr>
              <a:t>LOREM IPSUM</a:t>
            </a:r>
            <a:endParaRPr lang="en-US" sz="14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6832" y="5443477"/>
            <a:ext cx="2762251" cy="2456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TT Norms Regular" panose="02000503030000020003" pitchFamily="2" charset="77"/>
              </a:rPr>
              <a:t>LOREM IPSUM</a:t>
            </a:r>
            <a:endParaRPr lang="en-US" sz="14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4587" y="5443477"/>
            <a:ext cx="2762251" cy="2456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TT Norms Regular" panose="02000503030000020003" pitchFamily="2" charset="77"/>
              </a:rPr>
              <a:t>LOREM IPSUM</a:t>
            </a:r>
            <a:endParaRPr lang="en-US" sz="14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66901" y="2198650"/>
            <a:ext cx="4229100" cy="95083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 suffered alteration in some form.</a:t>
            </a:r>
          </a:p>
        </p:txBody>
      </p:sp>
      <p:cxnSp>
        <p:nvCxnSpPr>
          <p:cNvPr id="16" name="Straight Connector 4">
            <a:extLst>
              <a:ext uri="{FF2B5EF4-FFF2-40B4-BE49-F238E27FC236}">
                <a16:creationId xmlns:a16="http://schemas.microsoft.com/office/drawing/2014/main" id="{02ADC67D-7F09-47BF-8037-D2F2B69DD6BE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806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pour</a:t>
            </a:r>
            <a:br>
              <a:rPr lang="en-US"/>
            </a:br>
            <a:r>
              <a:rPr lang="en-US"/>
              <a:t>modifier le titre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4374FB-EA6A-446F-ACB4-E65BB662B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6E435C-7BB3-43D8-9298-D7F3C29A9E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866901" y="3130755"/>
            <a:ext cx="1481192" cy="295487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T Norms Regular" panose="02000503030000020003" pitchFamily="2" charset="77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866900" y="3140869"/>
            <a:ext cx="148119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1931245" y="3311876"/>
            <a:ext cx="1416848" cy="8475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600" b="0" dirty="0">
                <a:solidFill>
                  <a:schemeClr val="accent1"/>
                </a:solidFill>
                <a:latin typeface="TT Norms Regular" panose="02000503030000020003" pitchFamily="2" charset="77"/>
                <a:ea typeface="Montserrat" charset="0"/>
                <a:cs typeface="Montserrat" charset="0"/>
              </a:rPr>
              <a:t>Structures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solidFill>
                  <a:schemeClr val="accent1"/>
                </a:solidFill>
                <a:latin typeface="TT Norms Regular" panose="02000503030000020003" pitchFamily="2" charset="77"/>
                <a:ea typeface="Montserrat" charset="0"/>
                <a:cs typeface="Montserrat" charset="0"/>
              </a:rPr>
              <a:t>screening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1897792" y="5449272"/>
            <a:ext cx="1450301" cy="5138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b="0" dirty="0">
                <a:latin typeface="TT Norms Regular" panose="02000503030000020003" pitchFamily="2" charset="77"/>
              </a:rPr>
              <a:t>251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70365" y="3743796"/>
            <a:ext cx="1481192" cy="23418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T Norms Regular" panose="02000503030000020003" pitchFamily="2" charset="77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670364" y="3743796"/>
            <a:ext cx="148119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 txBox="1">
            <a:spLocks/>
          </p:cNvSpPr>
          <p:nvPr/>
        </p:nvSpPr>
        <p:spPr>
          <a:xfrm>
            <a:off x="3734709" y="3946701"/>
            <a:ext cx="1416848" cy="8475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600" b="0" dirty="0">
                <a:solidFill>
                  <a:schemeClr val="accent2"/>
                </a:solidFill>
                <a:latin typeface="TT Norms Regular" panose="02000503030000020003" pitchFamily="2" charset="77"/>
                <a:ea typeface="Montserrat" charset="0"/>
                <a:cs typeface="Montserrat" charset="0"/>
              </a:rPr>
              <a:t>Structures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solidFill>
                  <a:schemeClr val="accent2"/>
                </a:solidFill>
                <a:latin typeface="TT Norms Regular" panose="02000503030000020003" pitchFamily="2" charset="77"/>
                <a:ea typeface="Montserrat" charset="0"/>
                <a:cs typeface="Montserrat" charset="0"/>
              </a:rPr>
              <a:t>screening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3701256" y="5449272"/>
            <a:ext cx="1450301" cy="5138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b="0" dirty="0">
                <a:latin typeface="TT Norms Regular" panose="02000503030000020003" pitchFamily="2" charset="77"/>
              </a:rPr>
              <a:t>142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73829" y="4457475"/>
            <a:ext cx="1481192" cy="162815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T Norms Regular" panose="02000503030000020003" pitchFamily="2" charset="77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473828" y="4457475"/>
            <a:ext cx="14811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3"/>
          <p:cNvSpPr txBox="1">
            <a:spLocks/>
          </p:cNvSpPr>
          <p:nvPr/>
        </p:nvSpPr>
        <p:spPr>
          <a:xfrm>
            <a:off x="5538173" y="4608191"/>
            <a:ext cx="1416848" cy="8475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600" b="0" dirty="0">
                <a:latin typeface="TT Norms Regular" panose="02000503030000020003" pitchFamily="2" charset="77"/>
                <a:ea typeface="Montserrat" charset="0"/>
                <a:cs typeface="Montserrat" charset="0"/>
              </a:rPr>
              <a:t>Structures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TT Norms Regular" panose="02000503030000020003" pitchFamily="2" charset="77"/>
                <a:ea typeface="Montserrat" charset="0"/>
                <a:cs typeface="Montserrat" charset="0"/>
              </a:rPr>
              <a:t>screening</a:t>
            </a:r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5504720" y="5449272"/>
            <a:ext cx="1450301" cy="5138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b="0" dirty="0">
                <a:latin typeface="TT Norms Regular" panose="02000503030000020003" pitchFamily="2" charset="77"/>
              </a:rPr>
              <a:t>42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77294" y="1758879"/>
            <a:ext cx="1481192" cy="432674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T Norms Regular" panose="02000503030000020003" pitchFamily="2" charset="77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277293" y="1758879"/>
            <a:ext cx="148119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3"/>
          <p:cNvSpPr txBox="1">
            <a:spLocks/>
          </p:cNvSpPr>
          <p:nvPr/>
        </p:nvSpPr>
        <p:spPr>
          <a:xfrm>
            <a:off x="7341638" y="1981818"/>
            <a:ext cx="1416848" cy="8475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600" b="0" dirty="0">
                <a:solidFill>
                  <a:schemeClr val="accent4"/>
                </a:solidFill>
                <a:latin typeface="TT Norms Regular" panose="02000503030000020003" pitchFamily="2" charset="77"/>
                <a:ea typeface="Montserrat" charset="0"/>
                <a:cs typeface="Montserrat" charset="0"/>
              </a:rPr>
              <a:t>Structures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solidFill>
                  <a:schemeClr val="accent4"/>
                </a:solidFill>
                <a:latin typeface="TT Norms Regular" panose="02000503030000020003" pitchFamily="2" charset="77"/>
                <a:ea typeface="Montserrat" charset="0"/>
                <a:cs typeface="Montserrat" charset="0"/>
              </a:rPr>
              <a:t>screening</a:t>
            </a: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7308185" y="5449272"/>
            <a:ext cx="1450301" cy="5138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b="0" dirty="0">
                <a:latin typeface="TT Norms Regular" panose="02000503030000020003" pitchFamily="2" charset="77"/>
              </a:rPr>
              <a:t>591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080757" y="3743796"/>
            <a:ext cx="1481192" cy="234183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T Norms Regular" panose="02000503030000020003" pitchFamily="2" charset="77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9080756" y="3743796"/>
            <a:ext cx="148119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3"/>
          <p:cNvSpPr txBox="1">
            <a:spLocks/>
          </p:cNvSpPr>
          <p:nvPr/>
        </p:nvSpPr>
        <p:spPr>
          <a:xfrm>
            <a:off x="9145101" y="3946701"/>
            <a:ext cx="1416848" cy="8475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600" b="0" dirty="0">
                <a:solidFill>
                  <a:schemeClr val="accent2"/>
                </a:solidFill>
                <a:latin typeface="TT Norms Regular" panose="02000503030000020003" pitchFamily="2" charset="77"/>
                <a:ea typeface="Montserrat" charset="0"/>
                <a:cs typeface="Montserrat" charset="0"/>
              </a:rPr>
              <a:t>Structures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solidFill>
                  <a:schemeClr val="accent2"/>
                </a:solidFill>
                <a:latin typeface="TT Norms Regular" panose="02000503030000020003" pitchFamily="2" charset="77"/>
                <a:ea typeface="Montserrat" charset="0"/>
                <a:cs typeface="Montserrat" charset="0"/>
              </a:rPr>
              <a:t>screening</a:t>
            </a:r>
          </a:p>
        </p:txBody>
      </p:sp>
      <p:sp>
        <p:nvSpPr>
          <p:cNvPr id="28" name="Title 3"/>
          <p:cNvSpPr txBox="1">
            <a:spLocks/>
          </p:cNvSpPr>
          <p:nvPr/>
        </p:nvSpPr>
        <p:spPr>
          <a:xfrm>
            <a:off x="9111648" y="5449272"/>
            <a:ext cx="1450301" cy="5138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b="1" i="0" kern="1200">
                <a:solidFill>
                  <a:schemeClr val="tx1"/>
                </a:solidFill>
                <a:latin typeface="Bebas Neue" charset="0"/>
                <a:ea typeface="Bebas Neue" charset="0"/>
                <a:cs typeface="Bebas Neue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b="0" dirty="0">
                <a:latin typeface="TT Norms Regular" panose="02000503030000020003" pitchFamily="2" charset="77"/>
              </a:rPr>
              <a:t>145</a:t>
            </a:r>
          </a:p>
        </p:txBody>
      </p:sp>
      <p:cxnSp>
        <p:nvCxnSpPr>
          <p:cNvPr id="29" name="Straight Connector 4">
            <a:extLst>
              <a:ext uri="{FF2B5EF4-FFF2-40B4-BE49-F238E27FC236}">
                <a16:creationId xmlns:a16="http://schemas.microsoft.com/office/drawing/2014/main" id="{B835C635-7095-4504-A694-285C177F5619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63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900" y="821441"/>
            <a:ext cx="4229100" cy="1621619"/>
          </a:xfrm>
        </p:spPr>
        <p:txBody>
          <a:bodyPr/>
          <a:lstStyle/>
          <a:p>
            <a:r>
              <a:rPr lang="en-US" dirty="0" err="1"/>
              <a:t>Cliquez</a:t>
            </a:r>
            <a:r>
              <a:rPr lang="en-US" dirty="0"/>
              <a:t> pour</a:t>
            </a:r>
            <a:br>
              <a:rPr lang="en-US" dirty="0"/>
            </a:br>
            <a:r>
              <a:rPr lang="en-US" dirty="0"/>
              <a:t>modifier le </a:t>
            </a:r>
            <a:r>
              <a:rPr lang="en-US" dirty="0" err="1"/>
              <a:t>titre</a:t>
            </a:r>
            <a:r>
              <a:rPr lang="en-US" dirty="0"/>
              <a:t>.</a:t>
            </a:r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A56C6C0A-A0F0-417E-A09F-0E038EB78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6571900B-F54E-442B-B350-35277D0540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graphicFrame>
        <p:nvGraphicFramePr>
          <p:cNvPr id="4" name="Chart 4"/>
          <p:cNvGraphicFramePr/>
          <p:nvPr>
            <p:extLst/>
          </p:nvPr>
        </p:nvGraphicFramePr>
        <p:xfrm>
          <a:off x="1429734" y="2336572"/>
          <a:ext cx="2722636" cy="2152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Текст 7"/>
          <p:cNvSpPr txBox="1">
            <a:spLocks/>
          </p:cNvSpPr>
          <p:nvPr/>
        </p:nvSpPr>
        <p:spPr>
          <a:xfrm>
            <a:off x="2208592" y="3143019"/>
            <a:ext cx="1164908" cy="523874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kern="1200" baseline="0">
                <a:solidFill>
                  <a:schemeClr val="tx1"/>
                </a:solidFill>
                <a:latin typeface="+mj-lt"/>
                <a:ea typeface="Source Sans Pro" charset="0"/>
                <a:cs typeface="Source Sans Pro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latin typeface="TT Norms Regular" panose="02000503030000020003" pitchFamily="2" charset="77"/>
                <a:ea typeface="Butler" charset="0"/>
                <a:cs typeface="Butler" charset="0"/>
              </a:rPr>
              <a:t>50%</a:t>
            </a:r>
          </a:p>
        </p:txBody>
      </p:sp>
      <p:graphicFrame>
        <p:nvGraphicFramePr>
          <p:cNvPr id="6" name="Chart 5"/>
          <p:cNvGraphicFramePr/>
          <p:nvPr>
            <p:extLst/>
          </p:nvPr>
        </p:nvGraphicFramePr>
        <p:xfrm>
          <a:off x="3987542" y="2336572"/>
          <a:ext cx="2722636" cy="2152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Текст 7"/>
          <p:cNvSpPr txBox="1">
            <a:spLocks/>
          </p:cNvSpPr>
          <p:nvPr/>
        </p:nvSpPr>
        <p:spPr>
          <a:xfrm>
            <a:off x="4766401" y="3143019"/>
            <a:ext cx="1164908" cy="523874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kern="1200" baseline="0">
                <a:solidFill>
                  <a:schemeClr val="tx1"/>
                </a:solidFill>
                <a:latin typeface="+mj-lt"/>
                <a:ea typeface="Source Sans Pro" charset="0"/>
                <a:cs typeface="Source Sans Pro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latin typeface="TT Norms Regular" panose="02000503030000020003" pitchFamily="2" charset="77"/>
                <a:ea typeface="Butler" charset="0"/>
                <a:cs typeface="Butler" charset="0"/>
              </a:rPr>
              <a:t>30%</a:t>
            </a:r>
          </a:p>
        </p:txBody>
      </p:sp>
      <p:graphicFrame>
        <p:nvGraphicFramePr>
          <p:cNvPr id="8" name="Chart 4"/>
          <p:cNvGraphicFramePr/>
          <p:nvPr>
            <p:extLst/>
          </p:nvPr>
        </p:nvGraphicFramePr>
        <p:xfrm>
          <a:off x="6565547" y="2336572"/>
          <a:ext cx="2722636" cy="2152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Текст 7"/>
          <p:cNvSpPr txBox="1">
            <a:spLocks/>
          </p:cNvSpPr>
          <p:nvPr/>
        </p:nvSpPr>
        <p:spPr>
          <a:xfrm>
            <a:off x="7344406" y="3143019"/>
            <a:ext cx="1164908" cy="523874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kern="1200" baseline="0">
                <a:solidFill>
                  <a:schemeClr val="tx1"/>
                </a:solidFill>
                <a:latin typeface="+mj-lt"/>
                <a:ea typeface="Source Sans Pro" charset="0"/>
                <a:cs typeface="Source Sans Pro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latin typeface="TT Norms Regular" panose="02000503030000020003" pitchFamily="2" charset="77"/>
                <a:ea typeface="Butler" charset="0"/>
                <a:cs typeface="Butler" charset="0"/>
              </a:rPr>
              <a:t>10%</a:t>
            </a:r>
          </a:p>
        </p:txBody>
      </p:sp>
      <p:graphicFrame>
        <p:nvGraphicFramePr>
          <p:cNvPr id="10" name="Chart 4"/>
          <p:cNvGraphicFramePr/>
          <p:nvPr>
            <p:extLst/>
          </p:nvPr>
        </p:nvGraphicFramePr>
        <p:xfrm>
          <a:off x="9144363" y="2336572"/>
          <a:ext cx="2722636" cy="2152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Текст 7"/>
          <p:cNvSpPr txBox="1">
            <a:spLocks/>
          </p:cNvSpPr>
          <p:nvPr/>
        </p:nvSpPr>
        <p:spPr>
          <a:xfrm>
            <a:off x="9923222" y="3143019"/>
            <a:ext cx="1164908" cy="523874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kern="1200" baseline="0">
                <a:solidFill>
                  <a:schemeClr val="tx1"/>
                </a:solidFill>
                <a:latin typeface="+mj-lt"/>
                <a:ea typeface="Source Sans Pro" charset="0"/>
                <a:cs typeface="Source Sans Pro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latin typeface="TT Norms Regular" panose="02000503030000020003" pitchFamily="2" charset="77"/>
                <a:ea typeface="Butler" charset="0"/>
                <a:cs typeface="Butler" charset="0"/>
              </a:rPr>
              <a:t>20%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6900" y="4713070"/>
            <a:ext cx="2153165" cy="2675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TT Norms Regular" panose="02000503030000020003" pitchFamily="2" charset="77"/>
              </a:rPr>
              <a:t>LOREM IPSUM</a:t>
            </a:r>
            <a:endParaRPr lang="en-US" sz="16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66901" y="4993861"/>
            <a:ext cx="2120642" cy="110203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45334" y="4713070"/>
            <a:ext cx="2153165" cy="2675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TT Norms Regular" panose="02000503030000020003" pitchFamily="2" charset="77"/>
              </a:rPr>
              <a:t>LOREM IPSUM</a:t>
            </a:r>
            <a:endParaRPr lang="en-US" sz="16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335" y="4993861"/>
            <a:ext cx="2120642" cy="110203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23768" y="4713070"/>
            <a:ext cx="2153165" cy="2675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TT Norms Regular" panose="02000503030000020003" pitchFamily="2" charset="77"/>
              </a:rPr>
              <a:t>LOREM IPSUM</a:t>
            </a:r>
            <a:endParaRPr lang="en-US" sz="16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23769" y="4993861"/>
            <a:ext cx="2120642" cy="110203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02202" y="4713070"/>
            <a:ext cx="2153165" cy="2675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TT Norms Regular" panose="02000503030000020003" pitchFamily="2" charset="77"/>
              </a:rPr>
              <a:t>LOREM IPSUM</a:t>
            </a:r>
            <a:endParaRPr lang="en-US" sz="1600" dirty="0">
              <a:solidFill>
                <a:schemeClr val="accent1"/>
              </a:solidFill>
              <a:latin typeface="TT Norms Regular" panose="02000503030000020003" pitchFamily="2" charset="7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2203" y="4993861"/>
            <a:ext cx="2120642" cy="110203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have.</a:t>
            </a:r>
          </a:p>
        </p:txBody>
      </p:sp>
      <p:cxnSp>
        <p:nvCxnSpPr>
          <p:cNvPr id="19" name="Straight Connector 4">
            <a:extLst>
              <a:ext uri="{FF2B5EF4-FFF2-40B4-BE49-F238E27FC236}">
                <a16:creationId xmlns:a16="http://schemas.microsoft.com/office/drawing/2014/main" id="{D505BC75-401B-46B5-B351-5A7123BB1CA0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316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2FD1E40-24AD-9646-B083-38F5D45E0AE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AB3A6FA0-F2B9-B647-8EDC-8AE8D03753E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270E22AF-AE1E-E342-A481-121CB6BE57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Poppins Bold" panose="02000000000000000000" pitchFamily="2" charset="0"/>
              </a:rPr>
              <a:t>Cliquez</a:t>
            </a:r>
            <a:br>
              <a:rPr lang="en-US" dirty="0">
                <a:cs typeface="Poppins Bold" panose="02000000000000000000" pitchFamily="2" charset="0"/>
              </a:rPr>
            </a:br>
            <a:r>
              <a:rPr lang="en-US" dirty="0">
                <a:cs typeface="Poppins Bold" panose="02000000000000000000" pitchFamily="2" charset="0"/>
              </a:rPr>
              <a:t>pour modifier</a:t>
            </a:r>
            <a:br>
              <a:rPr lang="en-US" dirty="0">
                <a:cs typeface="Poppins Bold" panose="02000000000000000000" pitchFamily="2" charset="0"/>
              </a:rPr>
            </a:br>
            <a:r>
              <a:rPr lang="en-US" dirty="0">
                <a:cs typeface="Poppins Bold" panose="02000000000000000000" pitchFamily="2" charset="0"/>
              </a:rPr>
              <a:t>le </a:t>
            </a:r>
            <a:r>
              <a:rPr lang="en-US" dirty="0" err="1">
                <a:cs typeface="Poppins Bold" panose="02000000000000000000" pitchFamily="2" charset="0"/>
              </a:rPr>
              <a:t>titre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66900" y="4322030"/>
            <a:ext cx="3108754" cy="110203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 suffered alteration in some form, by injected </a:t>
            </a:r>
            <a:r>
              <a:rPr lang="en-US" sz="1400" dirty="0" err="1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humour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.</a:t>
            </a: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9B113031-1E95-41D8-9E1B-A61C71109640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7C1DDE-EF3E-45AE-A2B1-422D84B1D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88893" y="5485888"/>
            <a:ext cx="792000" cy="299864"/>
          </a:xfrm>
          <a:prstGeom prst="rect">
            <a:avLst/>
          </a:prstGeom>
        </p:spPr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2F3DAF-4A61-449A-80D9-7107A0D34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794887" y="3640512"/>
            <a:ext cx="2575264" cy="284164"/>
          </a:xfrm>
          <a:prstGeom prst="rect">
            <a:avLst/>
          </a:prstGeom>
        </p:spPr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885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Poppins Bold" panose="02000000000000000000" pitchFamily="2" charset="0"/>
              </a:rPr>
              <a:t>Cliquez</a:t>
            </a:r>
            <a:br>
              <a:rPr lang="en-US" dirty="0">
                <a:cs typeface="Poppins Bold" panose="02000000000000000000" pitchFamily="2" charset="0"/>
              </a:rPr>
            </a:br>
            <a:r>
              <a:rPr lang="en-US" dirty="0">
                <a:cs typeface="Poppins Bold" panose="02000000000000000000" pitchFamily="2" charset="0"/>
              </a:rPr>
              <a:t>pour modifier</a:t>
            </a:r>
            <a:br>
              <a:rPr lang="en-US" dirty="0">
                <a:cs typeface="Poppins Bold" panose="02000000000000000000" pitchFamily="2" charset="0"/>
              </a:rPr>
            </a:br>
            <a:r>
              <a:rPr lang="en-US" dirty="0">
                <a:cs typeface="Poppins Bold" panose="02000000000000000000" pitchFamily="2" charset="0"/>
              </a:rPr>
              <a:t>le </a:t>
            </a:r>
            <a:r>
              <a:rPr lang="en-US" dirty="0" err="1">
                <a:cs typeface="Poppins Bold" panose="02000000000000000000" pitchFamily="2" charset="0"/>
              </a:rPr>
              <a:t>titre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AF98B86-68C0-4EE5-B6B0-AA66506A33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322E383B-7DB1-4499-A749-AED393106EF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7" name="TextBox 16"/>
          <p:cNvSpPr txBox="1"/>
          <p:nvPr/>
        </p:nvSpPr>
        <p:spPr>
          <a:xfrm>
            <a:off x="1866900" y="4322030"/>
            <a:ext cx="2486436" cy="13605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There are many variations of passages of Lorem Ipsum available, but the majority have suffered alteration in some form, by injected </a:t>
            </a:r>
            <a:r>
              <a:rPr lang="en-US" sz="1400" dirty="0" err="1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humour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  <a:latin typeface="TT Norms Regular" panose="02000503030000020003" pitchFamily="2" charset="77"/>
              </a:rPr>
              <a:t>.</a:t>
            </a: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9B113031-1E95-41D8-9E1B-A61C71109640}"/>
              </a:ext>
            </a:extLst>
          </p:cNvPr>
          <p:cNvCxnSpPr/>
          <p:nvPr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46046B-63B5-483B-A237-98DCD34BC17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2C3085-1024-44F8-96C1-A2F804915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7173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31BE57-0C84-4919-8F69-28E13129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pour votre participation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87EBB4-4D7F-4D9F-AEE2-A00D07FD63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46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096D272-DE52-4DEF-87CF-2B25F5D901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3" name="Titre 152">
            <a:extLst>
              <a:ext uri="{FF2B5EF4-FFF2-40B4-BE49-F238E27FC236}">
                <a16:creationId xmlns:a16="http://schemas.microsoft.com/office/drawing/2014/main" id="{F6A87030-364B-4EC4-A764-AF0E9B64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4" name="Espace réservé du texte 153">
            <a:extLst>
              <a:ext uri="{FF2B5EF4-FFF2-40B4-BE49-F238E27FC236}">
                <a16:creationId xmlns:a16="http://schemas.microsoft.com/office/drawing/2014/main" id="{7E5DC650-592C-4079-9071-4CFAA9DBB4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endParaRPr lang="fr-FR" sz="1600" dirty="0"/>
          </a:p>
        </p:txBody>
      </p:sp>
      <p:sp>
        <p:nvSpPr>
          <p:cNvPr id="155" name="Espace réservé du texte 154">
            <a:extLst>
              <a:ext uri="{FF2B5EF4-FFF2-40B4-BE49-F238E27FC236}">
                <a16:creationId xmlns:a16="http://schemas.microsoft.com/office/drawing/2014/main" id="{0D70F163-F873-4B3D-BBA0-9A7D1DB617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endParaRPr lang="fr-FR" sz="1600" dirty="0"/>
          </a:p>
        </p:txBody>
      </p:sp>
      <p:sp>
        <p:nvSpPr>
          <p:cNvPr id="156" name="Espace réservé du texte 155">
            <a:extLst>
              <a:ext uri="{FF2B5EF4-FFF2-40B4-BE49-F238E27FC236}">
                <a16:creationId xmlns:a16="http://schemas.microsoft.com/office/drawing/2014/main" id="{9E6DF38C-BA48-401A-B45D-67C74F3C80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endParaRPr lang="fr-FR" sz="1600" dirty="0"/>
          </a:p>
        </p:txBody>
      </p:sp>
      <p:sp>
        <p:nvSpPr>
          <p:cNvPr id="157" name="Espace réservé du texte 156">
            <a:extLst>
              <a:ext uri="{FF2B5EF4-FFF2-40B4-BE49-F238E27FC236}">
                <a16:creationId xmlns:a16="http://schemas.microsoft.com/office/drawing/2014/main" id="{6AE2FD67-3A9C-4365-91A6-9A4D3EEB57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endParaRPr lang="fr-FR" sz="1600" dirty="0"/>
          </a:p>
        </p:txBody>
      </p:sp>
      <p:sp>
        <p:nvSpPr>
          <p:cNvPr id="158" name="Espace réservé du texte 157">
            <a:extLst>
              <a:ext uri="{FF2B5EF4-FFF2-40B4-BE49-F238E27FC236}">
                <a16:creationId xmlns:a16="http://schemas.microsoft.com/office/drawing/2014/main" id="{9D666489-4509-47D6-B1A6-4883A33781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endParaRPr lang="fr-FR" sz="1400" dirty="0"/>
          </a:p>
        </p:txBody>
      </p:sp>
      <p:sp>
        <p:nvSpPr>
          <p:cNvPr id="159" name="Espace réservé du texte 158">
            <a:extLst>
              <a:ext uri="{FF2B5EF4-FFF2-40B4-BE49-F238E27FC236}">
                <a16:creationId xmlns:a16="http://schemas.microsoft.com/office/drawing/2014/main" id="{0F19781E-8DFF-42B5-BFB7-22D2D5D886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endParaRPr lang="fr-FR" sz="1400" dirty="0"/>
          </a:p>
        </p:txBody>
      </p:sp>
      <p:sp>
        <p:nvSpPr>
          <p:cNvPr id="160" name="Espace réservé du texte 159">
            <a:extLst>
              <a:ext uri="{FF2B5EF4-FFF2-40B4-BE49-F238E27FC236}">
                <a16:creationId xmlns:a16="http://schemas.microsoft.com/office/drawing/2014/main" id="{16D2BD32-2A1B-41D6-9928-6C99F33B62D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endParaRPr lang="fr-FR" sz="1400" dirty="0"/>
          </a:p>
        </p:txBody>
      </p:sp>
      <p:sp>
        <p:nvSpPr>
          <p:cNvPr id="161" name="Espace réservé du texte 160">
            <a:extLst>
              <a:ext uri="{FF2B5EF4-FFF2-40B4-BE49-F238E27FC236}">
                <a16:creationId xmlns:a16="http://schemas.microsoft.com/office/drawing/2014/main" id="{AB4EFF6B-4668-4CE7-986D-AE6B3EE1908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endParaRPr lang="fr-FR" sz="1400" dirty="0"/>
          </a:p>
        </p:txBody>
      </p:sp>
      <p:sp>
        <p:nvSpPr>
          <p:cNvPr id="163" name="Espace réservé pour une image  162">
            <a:extLst>
              <a:ext uri="{FF2B5EF4-FFF2-40B4-BE49-F238E27FC236}">
                <a16:creationId xmlns:a16="http://schemas.microsoft.com/office/drawing/2014/main" id="{E6C7FC01-92DA-495C-86A8-2BFE06DEC8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65" name="Espace réservé pour une image  164">
            <a:extLst>
              <a:ext uri="{FF2B5EF4-FFF2-40B4-BE49-F238E27FC236}">
                <a16:creationId xmlns:a16="http://schemas.microsoft.com/office/drawing/2014/main" id="{20B4CA33-A51E-48BC-A2B5-4B742681ABE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67" name="Espace réservé pour une image  166">
            <a:extLst>
              <a:ext uri="{FF2B5EF4-FFF2-40B4-BE49-F238E27FC236}">
                <a16:creationId xmlns:a16="http://schemas.microsoft.com/office/drawing/2014/main" id="{BA8CE158-CC8A-4D57-893C-BFA070118B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9" name="Espace réservé pour une image  168">
            <a:extLst>
              <a:ext uri="{FF2B5EF4-FFF2-40B4-BE49-F238E27FC236}">
                <a16:creationId xmlns:a16="http://schemas.microsoft.com/office/drawing/2014/main" id="{30955FE8-7DFC-4095-95DB-D376D94A167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1F6550-EAC3-4F0E-A358-550AB632745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D403F0-18C4-47E8-8429-498131877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81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DE3E5B4-E2D1-4ED9-8227-D0D6319D61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5D56CFE6-F199-4988-9982-A7DBC6A2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E15A1EC9-5FF0-4D85-AB10-8DCB941EC86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6EFEE2F-0914-4D32-B13A-5BDC6610A4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endParaRPr lang="fr-FR" sz="1600" dirty="0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CC22E220-A9B8-4DD3-B6E8-4935961F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4415" y="2265153"/>
            <a:ext cx="356876" cy="467631"/>
          </a:xfrm>
          <a:prstGeom prst="rect">
            <a:avLst/>
          </a:prstGeom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4C4B38-F9DC-4772-AC36-4EA4443905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163A60-D52D-4E15-8DB5-CB2D5E709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979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C58D82D-6356-49EB-A819-27BB9F112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DC43824-4BDA-4324-A3E5-5A1C549E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7C1DEE-5296-49C5-9B90-B9C50AAD1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fr-FR" sz="160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4EEAB0-6B63-4A0A-AADC-AF3AD98FBCB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B8B11A-71B5-4DA5-ADDC-DF5CDFB04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76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1C7157-E2EE-47C4-BB79-E70B0154E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8B3D76F-28A2-47F0-8905-523B1EA2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E6AAB4-453B-4BC0-976F-A41E3E790E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fr-FR" sz="14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8AC2D9-DE25-4CE0-ACF7-4573F4EBF8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fr-FR" sz="140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8303DA3-750E-4946-B8EC-6BF0C608D2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fr-FR" sz="1400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40F6512-B888-42C1-B082-5C04A5C643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endParaRPr lang="fr-FR" sz="16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6A0D33F-2494-44C1-A653-91634449FD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endParaRPr lang="fr-FR" sz="1600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70C7DE8-4786-42BF-9352-115300BAEA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endParaRPr lang="fr-FR" sz="1600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0B78730-C3FA-4A0F-966D-A4584D715C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3044437-A5DE-4CF8-ABA6-4F4A30A1DF0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46220657-69DA-4172-AB3A-55C4859901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0097B6FC-693A-419B-BE9C-973DB8DE47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 sz="1600" dirty="0"/>
          </a:p>
        </p:txBody>
      </p: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1474CB6E-B1FA-4561-A64F-913514BA6A8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F5ADD239-84CF-4C15-9ED3-BD60A00A0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00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D67233F-C20B-423C-843A-339443C7B6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4" name="Espace réservé pour une image  63">
            <a:extLst>
              <a:ext uri="{FF2B5EF4-FFF2-40B4-BE49-F238E27FC236}">
                <a16:creationId xmlns:a16="http://schemas.microsoft.com/office/drawing/2014/main" id="{EA330AB7-209C-4784-87A4-891210131C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3" name="Titre 62">
            <a:extLst>
              <a:ext uri="{FF2B5EF4-FFF2-40B4-BE49-F238E27FC236}">
                <a16:creationId xmlns:a16="http://schemas.microsoft.com/office/drawing/2014/main" id="{14A18A4C-1B93-4DF4-A232-40B9FA6BB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5" name="Espace réservé du texte 64">
            <a:extLst>
              <a:ext uri="{FF2B5EF4-FFF2-40B4-BE49-F238E27FC236}">
                <a16:creationId xmlns:a16="http://schemas.microsoft.com/office/drawing/2014/main" id="{D838D831-3BDA-422E-9ECA-24A1CC8D37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sz="16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91F329-52DA-492C-8304-EA1D936A720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B08A53-7FB6-4141-BFA4-B1036BB72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777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AB1034-EC01-4C25-ACD1-B122E50B53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47FFC555-57EB-460F-9A04-EB928BA9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253B102D-9EA6-4BAA-804E-DD06532776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66900" y="3982288"/>
            <a:ext cx="3376613" cy="2142649"/>
          </a:xfrm>
        </p:spPr>
        <p:txBody>
          <a:bodyPr>
            <a:normAutofit/>
          </a:bodyPr>
          <a:lstStyle/>
          <a:p>
            <a:endParaRPr lang="fr-FR" sz="1800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CC735EE-EB9C-43EF-B263-DA5E723D0C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fr-FR" sz="1400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E72C40D4-9D72-431F-82B8-24C81EBE8C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fr-FR" sz="1400" dirty="0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F9E6BCC2-8329-448A-9512-6D9AD6E63E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fr-FR" sz="1400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5BCCCF61-DE93-497B-912C-F6576E485D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endParaRPr lang="fr-FR" sz="1600" dirty="0"/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F0D9EA61-7393-433C-A3F8-32285463F2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endParaRPr lang="fr-FR" sz="1600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9336701-0678-4C12-9453-52F08E514E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endParaRPr lang="fr-FR" sz="1600" dirty="0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7410C346-CA25-41DB-8577-F8F3C3E862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9293D1AB-3654-4D6B-98DC-1C2933FC97F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D80BB050-AB42-4D70-9317-24EF8EA5D2C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042B44-B7EE-41BF-A02E-9384AD988AB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2F7420-EBDF-4B5A-963B-4B94D02DD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871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5FA85F2-9D2F-4B57-AAD4-2F0F5EF2AA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E0E32DF-1348-404A-800F-8653EADA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56FA34-B368-4CB8-8653-195082C6B1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66900" y="3982288"/>
            <a:ext cx="3376613" cy="2142649"/>
          </a:xfrm>
        </p:spPr>
        <p:txBody>
          <a:bodyPr>
            <a:normAutofit/>
          </a:bodyPr>
          <a:lstStyle/>
          <a:p>
            <a:endParaRPr lang="fr-FR" sz="180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160A58-B786-4A86-BD08-406BC94C56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fr-FR" sz="1400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6D0E0B-188F-4205-A190-983BBC10F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fr-FR" sz="14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0816544A-E56E-4D52-A211-8E6DA4FECC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endParaRPr lang="fr-FR" sz="1600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4832D511-A5D7-47FA-82B8-DE4223DB93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endParaRPr lang="fr-FR" sz="1600" dirty="0"/>
          </a:p>
        </p:txBody>
      </p:sp>
      <p:sp>
        <p:nvSpPr>
          <p:cNvPr id="10" name="Espace réservé pour une image  9">
            <a:extLst>
              <a:ext uri="{FF2B5EF4-FFF2-40B4-BE49-F238E27FC236}">
                <a16:creationId xmlns:a16="http://schemas.microsoft.com/office/drawing/2014/main" id="{1EC61DDB-F596-4401-BFF0-EE5688B7728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F5F7A3BF-98BF-49A2-9E57-48B1C4CA156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012F81-79C6-4A67-A377-201D44DB1D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/>
              <a:t>jj/mm/aaaa</a:t>
            </a:r>
            <a:endParaRPr lang="fr-FR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A582C2DE-6716-4469-9A3E-F479E3518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Nom du document dans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4127187"/>
      </p:ext>
    </p:extLst>
  </p:cSld>
  <p:clrMapOvr>
    <a:masterClrMapping/>
  </p:clrMapOvr>
</p:sld>
</file>

<file path=ppt/theme/theme1.xml><?xml version="1.0" encoding="utf-8"?>
<a:theme xmlns:a="http://schemas.openxmlformats.org/drawingml/2006/main" name="B&amp;D-Powerpoint Template_16x9">
  <a:themeElements>
    <a:clrScheme name="Mipih_2022">
      <a:dk1>
        <a:srgbClr val="2B307F"/>
      </a:dk1>
      <a:lt1>
        <a:srgbClr val="FFFFFF"/>
      </a:lt1>
      <a:dk2>
        <a:srgbClr val="2B307F"/>
      </a:dk2>
      <a:lt2>
        <a:srgbClr val="FFFFFF"/>
      </a:lt2>
      <a:accent1>
        <a:srgbClr val="71BDBF"/>
      </a:accent1>
      <a:accent2>
        <a:srgbClr val="F6AB09"/>
      </a:accent2>
      <a:accent3>
        <a:srgbClr val="3EB7B1"/>
      </a:accent3>
      <a:accent4>
        <a:srgbClr val="242D5D"/>
      </a:accent4>
      <a:accent5>
        <a:srgbClr val="D9EEF2"/>
      </a:accent5>
      <a:accent6>
        <a:srgbClr val="F6AB04"/>
      </a:accent6>
      <a:hlink>
        <a:srgbClr val="71BDC0"/>
      </a:hlink>
      <a:folHlink>
        <a:srgbClr val="D6E8ED"/>
      </a:folHlink>
    </a:clrScheme>
    <a:fontScheme name="Mipih_2022">
      <a:majorFont>
        <a:latin typeface="TT Norms Regular"/>
        <a:ea typeface=""/>
        <a:cs typeface=""/>
      </a:majorFont>
      <a:minorFont>
        <a:latin typeface="TT Norms Regular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èlePPT visuel" id="{51F6053D-51E1-4CF2-BE45-57DB37BA0408}" vid="{2B729DE1-7B48-43BB-8B4C-B4244FF38F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ModèlePPT visuel</Template>
  <TotalTime>9</TotalTime>
  <Words>672</Words>
  <Application>Microsoft Office PowerPoint</Application>
  <PresentationFormat>Grand écran</PresentationFormat>
  <Paragraphs>146</Paragraphs>
  <Slides>25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Arial</vt:lpstr>
      <vt:lpstr>Bebas Neue</vt:lpstr>
      <vt:lpstr>Butler</vt:lpstr>
      <vt:lpstr>Montserrat</vt:lpstr>
      <vt:lpstr>Poppins Bold</vt:lpstr>
      <vt:lpstr>Poppins regular</vt:lpstr>
      <vt:lpstr>TT Norms Regular</vt:lpstr>
      <vt:lpstr>B&amp;D-Powerpoint Template_16x9</vt:lpstr>
      <vt:lpstr>Innover et construire ensemble le système de santé de demain.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Cliquez pour modifier le titre</vt:lpstr>
      <vt:lpstr>Présentation PowerPoint</vt:lpstr>
      <vt:lpstr>Tableaux</vt:lpstr>
      <vt:lpstr>Boutons</vt:lpstr>
      <vt:lpstr>Cliquez pour modifier le titre</vt:lpstr>
      <vt:lpstr>Cliquez pour modifier le titre</vt:lpstr>
      <vt:lpstr>Cliquez pour modifier le titre.</vt:lpstr>
      <vt:lpstr>Cliquez pour modifier le titre</vt:lpstr>
      <vt:lpstr>Cliquez pour modifier le titre</vt:lpstr>
      <vt:lpstr>Merci pour votre participation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Innover et construire ensemble le système de santé de demain.</dc:title>
  <dc:creator>PAC Pierre</dc:creator>
  <cp:lastModifiedBy>PAC Pierre</cp:lastModifiedBy>
  <cp:revision>1</cp:revision>
  <cp:lastPrinted>2017-03-09T03:48:56Z</cp:lastPrinted>
  <dcterms:created xsi:type="dcterms:W3CDTF">2023-10-04T13:26:51Z</dcterms:created>
  <dcterms:modified xsi:type="dcterms:W3CDTF">2023-10-04T13:36:03Z</dcterms:modified>
</cp:coreProperties>
</file>