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5" r:id="rId1"/>
    <p:sldMasterId id="2147483964" r:id="rId2"/>
  </p:sldMasterIdLst>
  <p:notesMasterIdLst>
    <p:notesMasterId r:id="rId5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81" r:id="rId49"/>
    <p:sldId id="388" r:id="rId50"/>
    <p:sldId id="304" r:id="rId51"/>
    <p:sldId id="336" r:id="rId52"/>
    <p:sldId id="372" r:id="rId53"/>
    <p:sldId id="382" r:id="rId54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sique" id="{41F6A6FF-DEBB-42D2-BD1D-8C03988DBD7F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Design" id="{9DACBDDF-B8BE-4EE1-83B2-3793A26B65E8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Ressources" id="{72FB1F27-EE00-41FF-8880-017FB4DEBD84}">
          <p14:sldIdLst>
            <p14:sldId id="301"/>
            <p14:sldId id="302"/>
            <p14:sldId id="381"/>
            <p14:sldId id="388"/>
            <p14:sldId id="304"/>
            <p14:sldId id="336"/>
            <p14:sldId id="372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35-4772-A893-2131F9157B31}"/>
              </c:ext>
            </c:extLst>
          </c:dPt>
          <c:dPt>
            <c:idx val="1"/>
            <c:bubble3D val="0"/>
            <c:spPr>
              <a:solidFill>
                <a:schemeClr val="tx1">
                  <a:alpha val="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35-4772-A893-2131F9157B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335-4772-A893-2131F9157B3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335-4772-A893-2131F9157B31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335-4772-A893-2131F9157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EC-49F7-BA09-D2567C0628D4}"/>
              </c:ext>
            </c:extLst>
          </c:dPt>
          <c:dPt>
            <c:idx val="1"/>
            <c:bubble3D val="0"/>
            <c:spPr>
              <a:solidFill>
                <a:schemeClr val="tx1">
                  <a:alpha val="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EC-49F7-BA09-D2567C0628D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4EC-49F7-BA09-D2567C0628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4EC-49F7-BA09-D2567C0628D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4EC-49F7-BA09-D2567C062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6F-4360-BB0E-68B15CB4FE04}"/>
              </c:ext>
            </c:extLst>
          </c:dPt>
          <c:dPt>
            <c:idx val="1"/>
            <c:bubble3D val="0"/>
            <c:spPr>
              <a:solidFill>
                <a:schemeClr val="tx1">
                  <a:alpha val="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6F-4360-BB0E-68B15CB4FE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6F-4360-BB0E-68B15CB4FE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76F-4360-BB0E-68B15CB4FE0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76F-4360-BB0E-68B15CB4F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8F6-4943-9018-B57946AB9461}"/>
              </c:ext>
            </c:extLst>
          </c:dPt>
          <c:dPt>
            <c:idx val="1"/>
            <c:bubble3D val="0"/>
            <c:spPr>
              <a:solidFill>
                <a:schemeClr val="tx1">
                  <a:alpha val="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8F6-4943-9018-B57946AB946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8F6-4943-9018-B57946AB946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8F6-4943-9018-B57946AB9461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8F6-4943-9018-B57946AB9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4C265-2224-46C8-BF69-F173A24AED13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13363-0814-49FA-8E2C-782483109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14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2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2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5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princip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0DF2761E-4098-4511-AAF4-8B2846BE76D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F89710-C975-4B20-AE42-6AC859EF10B0}"/>
              </a:ext>
            </a:extLst>
          </p:cNvPr>
          <p:cNvSpPr/>
          <p:nvPr userDrawn="1"/>
        </p:nvSpPr>
        <p:spPr bwMode="auto">
          <a:xfrm>
            <a:off x="10496550" y="6056313"/>
            <a:ext cx="1695450" cy="801687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648" name="Rectangle 72"/>
          <p:cNvSpPr>
            <a:spLocks noGrp="1" noChangeArrowheads="1"/>
          </p:cNvSpPr>
          <p:nvPr>
            <p:ph type="ctrTitle" sz="quarter"/>
          </p:nvPr>
        </p:nvSpPr>
        <p:spPr>
          <a:xfrm>
            <a:off x="592500" y="3429000"/>
            <a:ext cx="3794760" cy="1304925"/>
          </a:xfrm>
        </p:spPr>
        <p:txBody>
          <a:bodyPr lIns="72000" tIns="144000" rIns="72000" bIns="144000">
            <a:normAutofit/>
          </a:bodyPr>
          <a:lstStyle>
            <a:lvl1pPr algn="l">
              <a:lnSpc>
                <a:spcPts val="4000"/>
              </a:lnSpc>
              <a:defRPr sz="36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4697" name="Rectangle 12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92500" y="4752213"/>
            <a:ext cx="3794760" cy="948829"/>
          </a:xfrm>
        </p:spPr>
        <p:txBody>
          <a:bodyPr lIns="72000" tIns="144000" rIns="72000" bIns="144000" anchor="ctr">
            <a:normAutofit/>
          </a:bodyPr>
          <a:lstStyle>
            <a:lvl1pPr marL="0" indent="0" algn="l">
              <a:lnSpc>
                <a:spcPts val="2000"/>
              </a:lnSpc>
              <a:buFont typeface="Wingdings 2" pitchFamily="18" charset="2"/>
              <a:buNone/>
              <a:defRPr sz="2800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C5D2EF6-3264-4594-AD8D-F3EF16B0D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00" y="631000"/>
            <a:ext cx="1816163" cy="557341"/>
          </a:xfrm>
          <a:prstGeom prst="rect">
            <a:avLst/>
          </a:prstGeom>
        </p:spPr>
      </p:pic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364D46-48CA-4CDC-9140-1DF118BD3B5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496550" y="6056313"/>
            <a:ext cx="1695450" cy="801687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Insérer logo client</a:t>
            </a:r>
          </a:p>
        </p:txBody>
      </p:sp>
    </p:spTree>
    <p:extLst>
      <p:ext uri="{BB962C8B-B14F-4D97-AF65-F5344CB8AC3E}">
        <p14:creationId xmlns:p14="http://schemas.microsoft.com/office/powerpoint/2010/main" val="1512505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ché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A53EEB35-6934-4416-A0F1-830BB0AF09C8}"/>
              </a:ext>
            </a:extLst>
          </p:cNvPr>
          <p:cNvSpPr/>
          <p:nvPr/>
        </p:nvSpPr>
        <p:spPr>
          <a:xfrm>
            <a:off x="874026" y="5837233"/>
            <a:ext cx="71770" cy="717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F7A3ADF2-F43B-4687-9F44-9E657446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902" y="946713"/>
            <a:ext cx="3542823" cy="200155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9F0888A6-43F0-4B85-BEA4-61C592918D8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40902" y="3002341"/>
            <a:ext cx="10494085" cy="385565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Schémas, illustrations, etc.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EF68AE24-812B-4B30-8D3E-1C83E0DA81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9" name="AutoShape 32">
            <a:extLst>
              <a:ext uri="{FF2B5EF4-FFF2-40B4-BE49-F238E27FC236}">
                <a16:creationId xmlns:a16="http://schemas.microsoft.com/office/drawing/2014/main" id="{A91B6D28-1277-4E83-857C-BF36B6BD1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37DD8539-8593-42FA-9204-F41EC8913C3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21" name="Straight Connector 8">
            <a:extLst>
              <a:ext uri="{FF2B5EF4-FFF2-40B4-BE49-F238E27FC236}">
                <a16:creationId xmlns:a16="http://schemas.microsoft.com/office/drawing/2014/main" id="{A4DF500B-093E-4825-88D3-6C1324D180E8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265B0C9D-3AB9-4584-96B1-1E9C57436B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4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A848D-FD66-42DF-AB4A-2C947EC9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562" y="825972"/>
            <a:ext cx="9305630" cy="47755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Espace réservé du texte 17">
            <a:extLst>
              <a:ext uri="{FF2B5EF4-FFF2-40B4-BE49-F238E27FC236}">
                <a16:creationId xmlns:a16="http://schemas.microsoft.com/office/drawing/2014/main" id="{B1443752-B219-497A-9E36-ACEEFFB593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2562" y="460667"/>
            <a:ext cx="1042827" cy="29210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  <a:latin typeface="+mn-lt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FC71F6F9-729F-4D7B-987E-F2CFDCC1DC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2562" y="1606476"/>
            <a:ext cx="10122911" cy="4683344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TT Norms Medium" panose="02000803030000020003" pitchFamily="50" charset="0"/>
              </a:defRPr>
            </a:lvl1pPr>
            <a:lvl2pPr marL="7429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2001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3pPr>
            <a:lvl4pPr marL="15430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75000"/>
                  </a:schemeClr>
                </a:solidFill>
                <a:latin typeface="+mn-lt"/>
              </a:defRPr>
            </a:lvl4pPr>
            <a:lvl5pPr marL="21145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7B654BF-AA44-4293-B836-939891C8802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5" name="AutoShape 32">
            <a:extLst>
              <a:ext uri="{FF2B5EF4-FFF2-40B4-BE49-F238E27FC236}">
                <a16:creationId xmlns:a16="http://schemas.microsoft.com/office/drawing/2014/main" id="{8FA375A1-011C-48E0-9180-24380B78A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tangle 48">
            <a:extLst>
              <a:ext uri="{FF2B5EF4-FFF2-40B4-BE49-F238E27FC236}">
                <a16:creationId xmlns:a16="http://schemas.microsoft.com/office/drawing/2014/main" id="{81A88963-3947-495A-A6E1-0BA7AAFF65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0DE145EF-A5F7-484D-A5AB-088CD8E5A6EE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7CBA94BD-988B-4E12-8584-10E4F1622EC2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1EA55EFD-5FCC-49FA-8994-42D28C8250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99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 | Pied de page en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233AA-DA2B-42B3-B84F-61E10757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446930"/>
            <a:ext cx="9089994" cy="77551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E3D0A25-84F0-4C93-A73D-242D01E0931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47351" y="6431806"/>
            <a:ext cx="383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buFontTx/>
              <a:buNone/>
              <a:defRPr sz="1100" b="0">
                <a:solidFill>
                  <a:schemeClr val="tx2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4" name="AutoShape 32">
            <a:extLst>
              <a:ext uri="{FF2B5EF4-FFF2-40B4-BE49-F238E27FC236}">
                <a16:creationId xmlns:a16="http://schemas.microsoft.com/office/drawing/2014/main" id="{E70E0905-9CF2-4976-8BE6-055A1FF92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3339" y="6424864"/>
            <a:ext cx="557213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panose="020B0604020202020204" pitchFamily="34" charset="0"/>
              <a:buNone/>
            </a:pPr>
            <a:fld id="{D7C2F777-2DE6-4CC3-BDA2-D0E11491CA67}" type="slidenum">
              <a:rPr lang="en-US" altLang="fr-FR" sz="1100" b="0">
                <a:solidFill>
                  <a:schemeClr val="tx2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panose="020B0604020202020204" pitchFamily="34" charset="0"/>
                <a:buNone/>
              </a:pPr>
              <a:t>‹N°›</a:t>
            </a:fld>
            <a:endParaRPr lang="fr-FR" altLang="fr-FR" sz="11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D530A40D-5CF7-4459-90DC-C64564D25E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34070" y="6433394"/>
            <a:ext cx="17208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>
                <a:solidFill>
                  <a:schemeClr val="tx2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C0166610-8237-47C3-8EDC-1B9C49659995}" type="datetime1">
              <a:rPr lang="fr-FR" smtClean="0"/>
              <a:t>04/10/2023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C11D81-9FBF-41F3-9BE0-78400F8C74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48" y="6541344"/>
            <a:ext cx="536667" cy="16510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3730A62-C66D-49EF-89F4-5FF9B70A4D41}"/>
              </a:ext>
            </a:extLst>
          </p:cNvPr>
          <p:cNvCxnSpPr>
            <a:cxnSpLocks/>
          </p:cNvCxnSpPr>
          <p:nvPr/>
        </p:nvCxnSpPr>
        <p:spPr bwMode="auto">
          <a:xfrm>
            <a:off x="0" y="6349127"/>
            <a:ext cx="1219200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D7D7E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3D09CC8-AF3A-48A1-B96F-5E923C2ED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81" y="1224286"/>
            <a:ext cx="11179601" cy="4932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Espace réservé du texte 17">
            <a:extLst>
              <a:ext uri="{FF2B5EF4-FFF2-40B4-BE49-F238E27FC236}">
                <a16:creationId xmlns:a16="http://schemas.microsoft.com/office/drawing/2014/main" id="{E8CAC4A1-5EB8-49AE-9D55-F6B3FA67F9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781" y="157716"/>
            <a:ext cx="1042827" cy="29210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  <a:latin typeface="+mn-lt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fr-FR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6009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2 bloc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4C1BA-C581-46F7-A17D-3E02D125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901" y="784936"/>
            <a:ext cx="10012897" cy="91271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BF15AC16-5D6A-4B8D-8C40-17858D0FD3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40901" y="417598"/>
            <a:ext cx="986661" cy="29210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bg2"/>
                </a:solidFill>
                <a:latin typeface="+mn-lt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8FFDA980-6FA8-45E7-9275-7AE24C2A94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40901" y="3026630"/>
            <a:ext cx="3676261" cy="33994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Paragraphe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06A541A1-FAC9-4C04-807C-DAD093BFB5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72457" y="3040971"/>
            <a:ext cx="3676261" cy="33994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Paragraphe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C1105AE-1198-4144-839A-A87365A3340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3" name="AutoShape 32">
            <a:extLst>
              <a:ext uri="{FF2B5EF4-FFF2-40B4-BE49-F238E27FC236}">
                <a16:creationId xmlns:a16="http://schemas.microsoft.com/office/drawing/2014/main" id="{ECD625E6-E3B5-47FD-A4E7-ED0D87F69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tangle 48">
            <a:extLst>
              <a:ext uri="{FF2B5EF4-FFF2-40B4-BE49-F238E27FC236}">
                <a16:creationId xmlns:a16="http://schemas.microsoft.com/office/drawing/2014/main" id="{70FCF0E9-8BC5-4B2D-A953-799076B3756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00CC15AB-6627-452F-BD1B-F79706D7334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27" name="Straight Connector 8">
            <a:extLst>
              <a:ext uri="{FF2B5EF4-FFF2-40B4-BE49-F238E27FC236}">
                <a16:creationId xmlns:a16="http://schemas.microsoft.com/office/drawing/2014/main" id="{1474F406-24FA-41F5-81FF-7C63F54BB0D4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77D94B37-A414-4114-890F-E504421180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FC0862D-DE04-4ACF-806A-DC07D55193E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41438" y="2614476"/>
            <a:ext cx="3675062" cy="41275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9" name="Espace réservé du texte 11">
            <a:extLst>
              <a:ext uri="{FF2B5EF4-FFF2-40B4-BE49-F238E27FC236}">
                <a16:creationId xmlns:a16="http://schemas.microsoft.com/office/drawing/2014/main" id="{4B9EBF0B-7374-4037-9170-199F3EC1DB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72457" y="2612825"/>
            <a:ext cx="3675062" cy="41275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597311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ures d'écrans p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66E809A-1E4A-430D-8B80-CD8044A7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50" y="1272978"/>
            <a:ext cx="5458439" cy="4351468"/>
          </a:xfrm>
          <a:prstGeom prst="rect">
            <a:avLst/>
          </a:prstGeom>
          <a:effectLst>
            <a:outerShdw blurRad="190500" dist="63500" dir="2700000" sx="101000" sy="101000" algn="tl" rotWithShape="0">
              <a:schemeClr val="tx2">
                <a:lumMod val="50000"/>
                <a:alpha val="10000"/>
              </a:schemeClr>
            </a:outerShdw>
          </a:effectLst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4" name="Espace réservé pour une image  13">
            <a:extLst>
              <a:ext uri="{FF2B5EF4-FFF2-40B4-BE49-F238E27FC236}">
                <a16:creationId xmlns:a16="http://schemas.microsoft.com/office/drawing/2014/main" id="{3D1D40B6-7DC6-4113-AE26-E09666C575E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04387" y="2327171"/>
            <a:ext cx="3371301" cy="2075817"/>
          </a:xfrm>
          <a:pattFill prst="pct5">
            <a:fgClr>
              <a:schemeClr val="tx2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pour une image  13">
            <a:extLst>
              <a:ext uri="{FF2B5EF4-FFF2-40B4-BE49-F238E27FC236}">
                <a16:creationId xmlns:a16="http://schemas.microsoft.com/office/drawing/2014/main" id="{E86A2A27-D479-4A63-8FA1-DB30249AA3C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77175" y="2327170"/>
            <a:ext cx="3371301" cy="2075817"/>
          </a:xfrm>
          <a:pattFill prst="pct5">
            <a:fgClr>
              <a:schemeClr val="tx2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B929EB4-E96C-4449-8AF9-0220BDC67C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3" name="AutoShape 32">
            <a:extLst>
              <a:ext uri="{FF2B5EF4-FFF2-40B4-BE49-F238E27FC236}">
                <a16:creationId xmlns:a16="http://schemas.microsoft.com/office/drawing/2014/main" id="{805C3F4D-711D-41CD-9121-47E2DC5987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48">
            <a:extLst>
              <a:ext uri="{FF2B5EF4-FFF2-40B4-BE49-F238E27FC236}">
                <a16:creationId xmlns:a16="http://schemas.microsoft.com/office/drawing/2014/main" id="{A206A4A1-DE3D-4F83-965F-1E1BD0B37C7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CCFD4F4B-956A-4F88-BA03-ECAE3783E188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19F9E635-A03C-4440-9585-5C92276E89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60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s Titre Principal 2 + Image + carte - Fond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BE8D5-B767-400E-892F-0257894F0D54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T Norms Regular"/>
              <a:ea typeface="+mn-ea"/>
              <a:cs typeface="+mn-cs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75994290-3A15-4D8C-A048-A766F0EBB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B4D1B4-59B6-4BD8-9681-3EF016325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458" y="1319935"/>
            <a:ext cx="3807084" cy="3888726"/>
          </a:xfrm>
          <a:prstGeom prst="rect">
            <a:avLst/>
          </a:prstGeom>
        </p:spPr>
      </p:pic>
      <p:sp>
        <p:nvSpPr>
          <p:cNvPr id="9" name="Espace réservé pour une image  3">
            <a:extLst>
              <a:ext uri="{FF2B5EF4-FFF2-40B4-BE49-F238E27FC236}">
                <a16:creationId xmlns:a16="http://schemas.microsoft.com/office/drawing/2014/main" id="{31812BC9-EFCA-472F-9CC2-E2A9E093DF9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4701581"/>
            <a:ext cx="764534" cy="764533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2F0C4DC6-3242-4A2E-943A-DEAF37D801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91558" y="4919694"/>
            <a:ext cx="3104442" cy="328305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200">
                <a:solidFill>
                  <a:schemeClr val="tx1"/>
                </a:solidFill>
                <a:latin typeface="TT Norms Regular" panose="02000503030000020003" pitchFamily="50" charset="0"/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Etablissement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5A7E11C0-9B5C-4510-A8FF-6A74CAA8084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5" name="AutoShape 32">
            <a:extLst>
              <a:ext uri="{FF2B5EF4-FFF2-40B4-BE49-F238E27FC236}">
                <a16:creationId xmlns:a16="http://schemas.microsoft.com/office/drawing/2014/main" id="{38682AF1-0C2E-4A14-9A2A-9FA93FD1FA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48">
            <a:extLst>
              <a:ext uri="{FF2B5EF4-FFF2-40B4-BE49-F238E27FC236}">
                <a16:creationId xmlns:a16="http://schemas.microsoft.com/office/drawing/2014/main" id="{C4EA42A9-E74E-4744-A0A1-8FB3FA32B93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3DA7BB10-E4BD-495B-8096-901AF6E91C9A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5A95DA7A-11AE-4E6F-A0FF-5790F93F55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4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venants - 4 photo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BFE98CFC-BC2A-4640-9864-51F358BD84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18991" y="2756282"/>
            <a:ext cx="1345436" cy="1345435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902C0E24-50CB-4D6A-A621-C636E05D2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65685" y="2756281"/>
            <a:ext cx="1345436" cy="1345435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9" name="Espace réservé pour une image  3">
            <a:extLst>
              <a:ext uri="{FF2B5EF4-FFF2-40B4-BE49-F238E27FC236}">
                <a16:creationId xmlns:a16="http://schemas.microsoft.com/office/drawing/2014/main" id="{FFA52385-B50F-4BCF-A5C4-3AB4E9CC2C6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12379" y="2756280"/>
            <a:ext cx="1345436" cy="1345435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10" name="Espace réservé pour une image  3">
            <a:extLst>
              <a:ext uri="{FF2B5EF4-FFF2-40B4-BE49-F238E27FC236}">
                <a16:creationId xmlns:a16="http://schemas.microsoft.com/office/drawing/2014/main" id="{7928EED5-A942-4A23-B32D-880A348465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259073" y="2756279"/>
            <a:ext cx="1345436" cy="1345435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  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6E24B59-E93C-4956-97B9-8FDB99427C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8991" y="4364465"/>
            <a:ext cx="1345436" cy="3283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  <a:latin typeface="TT Norms Regular" panose="02000503030000020003" pitchFamily="50" charset="0"/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Intervenant 1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6D175925-D32D-4881-9EE1-73640D279B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5685" y="4364465"/>
            <a:ext cx="1345436" cy="3283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  <a:latin typeface="TT Norms Regular" panose="02000503030000020003" pitchFamily="50" charset="0"/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Intervenant 2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30E71EAF-AE4C-4670-B34F-BF8F4C6FB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12379" y="4364465"/>
            <a:ext cx="1345436" cy="3283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  <a:latin typeface="TT Norms Regular" panose="02000503030000020003" pitchFamily="50" charset="0"/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Intervenant 3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FD414363-F992-4F99-AC22-D7C3753BCE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59073" y="4364465"/>
            <a:ext cx="1345436" cy="3283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  <a:latin typeface="TT Norms Regular" panose="02000503030000020003" pitchFamily="50" charset="0"/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Intervenant 4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DA00E080-373E-42D4-ACE6-CC12FAF4B0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18991" y="4811167"/>
            <a:ext cx="1345436" cy="65798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CD5318FC-65CE-436A-B70F-130F138844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65685" y="4811167"/>
            <a:ext cx="1345436" cy="65798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3B22A988-86D2-46C4-8001-98832B9A6D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2379" y="4811167"/>
            <a:ext cx="1345436" cy="65798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58431AA8-ED98-42EB-9549-AB570072BF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59073" y="4811167"/>
            <a:ext cx="1345436" cy="65798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48410725-C9BF-4F48-8A2A-9346485FB3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8" name="AutoShape 32">
            <a:extLst>
              <a:ext uri="{FF2B5EF4-FFF2-40B4-BE49-F238E27FC236}">
                <a16:creationId xmlns:a16="http://schemas.microsoft.com/office/drawing/2014/main" id="{EFB5D688-C056-401E-A61B-6975DFA5D0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Rectangle 48">
            <a:extLst>
              <a:ext uri="{FF2B5EF4-FFF2-40B4-BE49-F238E27FC236}">
                <a16:creationId xmlns:a16="http://schemas.microsoft.com/office/drawing/2014/main" id="{FBD48234-02C1-43FA-A5A2-010016B603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30" name="Straight Connector 8">
            <a:extLst>
              <a:ext uri="{FF2B5EF4-FFF2-40B4-BE49-F238E27FC236}">
                <a16:creationId xmlns:a16="http://schemas.microsoft.com/office/drawing/2014/main" id="{5AFFB81E-D652-40D5-82DB-FB4B8B78C945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 30">
            <a:extLst>
              <a:ext uri="{FF2B5EF4-FFF2-40B4-BE49-F238E27FC236}">
                <a16:creationId xmlns:a16="http://schemas.microsoft.com/office/drawing/2014/main" id="{32677D84-6048-4938-8EEA-C2DDCFB66B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15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 Principal 2 - Fond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BE8D5-B767-400E-892F-0257894F0D54}"/>
              </a:ext>
            </a:extLst>
          </p:cNvPr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75994290-3A15-4D8C-A048-A766F0EBB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166AF47-D243-4DB8-B702-188DA97CDF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1" name="AutoShape 32">
            <a:extLst>
              <a:ext uri="{FF2B5EF4-FFF2-40B4-BE49-F238E27FC236}">
                <a16:creationId xmlns:a16="http://schemas.microsoft.com/office/drawing/2014/main" id="{6B2587FD-305B-4769-81CD-1C64344C79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48">
            <a:extLst>
              <a:ext uri="{FF2B5EF4-FFF2-40B4-BE49-F238E27FC236}">
                <a16:creationId xmlns:a16="http://schemas.microsoft.com/office/drawing/2014/main" id="{1D5B95C3-B962-420C-B95E-787E0AC2A7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27EB980B-F85C-4F4E-AABF-A2FDCA9DCAA5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18EDC7E3-AAEA-4056-817B-D18CCC360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68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Blanc + Si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93E08539-A219-4971-829B-3711EB18A9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8" name="AutoShape 32">
            <a:extLst>
              <a:ext uri="{FF2B5EF4-FFF2-40B4-BE49-F238E27FC236}">
                <a16:creationId xmlns:a16="http://schemas.microsoft.com/office/drawing/2014/main" id="{A37B09AB-45E9-4398-9D76-C768E6FA39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8707F934-06B5-48ED-942F-9CAB25FFD21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961EC435-D713-47D4-A774-DF61E05C2AE2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FE34CF4C-8A2D-4B06-BDEA-450B6C0BCC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81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FF38CE8-9406-401D-86D8-BEACC75DA5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1" name="AutoShape 32">
            <a:extLst>
              <a:ext uri="{FF2B5EF4-FFF2-40B4-BE49-F238E27FC236}">
                <a16:creationId xmlns:a16="http://schemas.microsoft.com/office/drawing/2014/main" id="{4D99C3BE-1463-4464-AB6C-684E145144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48">
            <a:extLst>
              <a:ext uri="{FF2B5EF4-FFF2-40B4-BE49-F238E27FC236}">
                <a16:creationId xmlns:a16="http://schemas.microsoft.com/office/drawing/2014/main" id="{E0F64614-E554-45F7-9E8D-FDB25666D3B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13" name="Straight Connector 8">
            <a:extLst>
              <a:ext uri="{FF2B5EF4-FFF2-40B4-BE49-F238E27FC236}">
                <a16:creationId xmlns:a16="http://schemas.microsoft.com/office/drawing/2014/main" id="{BAB163BC-F8D7-4D37-AF04-13D9CA127B31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C1C4A365-DA49-4F47-8970-F1C9E10C55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7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0264" y="167641"/>
            <a:ext cx="8150251" cy="5392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264" y="963896"/>
            <a:ext cx="10484727" cy="540067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 rot="16200000">
            <a:off x="-1459423" y="2584654"/>
            <a:ext cx="3904319" cy="274638"/>
          </a:xfr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dt" sz="half" idx="11"/>
          </p:nvPr>
        </p:nvSpPr>
        <p:spPr>
          <a:xfrm rot="16200000">
            <a:off x="28806" y="5189451"/>
            <a:ext cx="929455" cy="273050"/>
          </a:xfr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D5C419-2C91-4120-B405-3B5FA327743F}" type="datetime1">
              <a:rPr lang="fr-FR" smtClean="0">
                <a:solidFill>
                  <a:srgbClr val="353886"/>
                </a:solidFill>
              </a:rPr>
              <a:t>04/10/2023</a:t>
            </a:fld>
            <a:endParaRPr lang="fr-FR" dirty="0">
              <a:solidFill>
                <a:srgbClr val="3538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10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entré + Texte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4FE9DC30-F9EC-0E47-82FF-02941C534B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579" y="2303462"/>
            <a:ext cx="7106842" cy="3302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n-lt"/>
              </a:defRPr>
            </a:lvl1pPr>
            <a:lvl2pPr algn="ctr">
              <a:defRPr sz="1400"/>
            </a:lvl2pPr>
            <a:lvl3pPr algn="ctr">
              <a:defRPr sz="1000"/>
            </a:lvl3pPr>
            <a:lvl4pPr algn="ctr">
              <a:defRPr sz="1000"/>
            </a:lvl4pPr>
            <a:lvl5pPr algn="ctr">
              <a:defRPr sz="1000"/>
            </a:lvl5pPr>
          </a:lstStyle>
          <a:p>
            <a:pPr marL="0" marR="0" lvl="0" indent="0" algn="ctr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There are </a:t>
            </a:r>
            <a:r>
              <a:rPr lang="fr-FR" dirty="0" err="1"/>
              <a:t>many</a:t>
            </a:r>
            <a:r>
              <a:rPr lang="fr-FR" dirty="0"/>
              <a:t> variations of passages of Lorem Ipsum </a:t>
            </a:r>
            <a:r>
              <a:rPr lang="fr-FR" dirty="0" err="1"/>
              <a:t>available</a:t>
            </a:r>
            <a:r>
              <a:rPr lang="fr-FR" dirty="0"/>
              <a:t>, but the </a:t>
            </a:r>
            <a:r>
              <a:rPr lang="fr-FR" dirty="0" err="1"/>
              <a:t>majority</a:t>
            </a:r>
            <a:r>
              <a:rPr lang="fr-FR" dirty="0"/>
              <a:t> have </a:t>
            </a:r>
            <a:r>
              <a:rPr lang="fr-FR" dirty="0" err="1"/>
              <a:t>suffered</a:t>
            </a:r>
            <a:r>
              <a:rPr lang="fr-FR" dirty="0"/>
              <a:t> </a:t>
            </a:r>
            <a:r>
              <a:rPr lang="fr-FR" dirty="0" err="1"/>
              <a:t>alteration</a:t>
            </a:r>
            <a:r>
              <a:rPr lang="fr-FR" dirty="0"/>
              <a:t> in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, by </a:t>
            </a:r>
            <a:r>
              <a:rPr lang="fr-FR" dirty="0" err="1"/>
              <a:t>injected</a:t>
            </a:r>
            <a:r>
              <a:rPr lang="fr-FR" dirty="0"/>
              <a:t> humour, or </a:t>
            </a:r>
            <a:r>
              <a:rPr lang="fr-FR" dirty="0" err="1"/>
              <a:t>randomised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don't</a:t>
            </a:r>
            <a:r>
              <a:rPr lang="fr-FR" dirty="0"/>
              <a:t> look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slightly</a:t>
            </a:r>
            <a:r>
              <a:rPr lang="fr-FR" dirty="0"/>
              <a:t> </a:t>
            </a:r>
            <a:r>
              <a:rPr lang="fr-FR" dirty="0" err="1"/>
              <a:t>believable</a:t>
            </a:r>
            <a:r>
              <a:rPr lang="fr-FR" dirty="0"/>
              <a:t>. </a:t>
            </a:r>
          </a:p>
          <a:p>
            <a:pPr marL="0" marR="0" lvl="1" indent="0" algn="ctr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ctr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6FB48E1-06FF-4E04-B929-69DB1DE011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1" name="AutoShape 32">
            <a:extLst>
              <a:ext uri="{FF2B5EF4-FFF2-40B4-BE49-F238E27FC236}">
                <a16:creationId xmlns:a16="http://schemas.microsoft.com/office/drawing/2014/main" id="{FE6F0493-9994-4EDE-8908-87CD418F02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48">
            <a:extLst>
              <a:ext uri="{FF2B5EF4-FFF2-40B4-BE49-F238E27FC236}">
                <a16:creationId xmlns:a16="http://schemas.microsoft.com/office/drawing/2014/main" id="{658F9B02-0CA4-4A02-A1A0-B935CDF8920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13" name="Straight Connector 8">
            <a:extLst>
              <a:ext uri="{FF2B5EF4-FFF2-40B4-BE49-F238E27FC236}">
                <a16:creationId xmlns:a16="http://schemas.microsoft.com/office/drawing/2014/main" id="{81A0113E-7D7E-42BC-A8CE-44977AF7D8B9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1AAE1F59-F2AB-4324-B840-0613C2813B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35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Centré + Texte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8" name="Espace réservé du texte 15">
            <a:extLst>
              <a:ext uri="{FF2B5EF4-FFF2-40B4-BE49-F238E27FC236}">
                <a16:creationId xmlns:a16="http://schemas.microsoft.com/office/drawing/2014/main" id="{2C266C82-E63F-4FF8-B81B-14C60BC60E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6900" y="2035175"/>
            <a:ext cx="8477250" cy="36893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  <a:latin typeface="+mn-lt"/>
              </a:defRPr>
            </a:lvl1pPr>
            <a:lvl2pPr algn="ctr">
              <a:defRPr sz="1600"/>
            </a:lvl2pPr>
            <a:lvl3pPr algn="ctr">
              <a:defRPr sz="1000"/>
            </a:lvl3pPr>
            <a:lvl4pPr algn="ctr">
              <a:defRPr sz="1000"/>
            </a:lvl4pPr>
            <a:lvl5pPr algn="ctr">
              <a:defRPr sz="1000"/>
            </a:lvl5pPr>
          </a:lstStyle>
          <a:p>
            <a:pPr marL="0" marR="0" lvl="0" indent="0" algn="ctr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There are </a:t>
            </a:r>
            <a:r>
              <a:rPr lang="fr-FR" dirty="0" err="1"/>
              <a:t>many</a:t>
            </a:r>
            <a:r>
              <a:rPr lang="fr-FR" dirty="0"/>
              <a:t> variations of passages of Lorem Ipsum </a:t>
            </a:r>
            <a:r>
              <a:rPr lang="fr-FR" dirty="0" err="1"/>
              <a:t>available</a:t>
            </a:r>
            <a:r>
              <a:rPr lang="fr-FR" dirty="0"/>
              <a:t>, but the </a:t>
            </a:r>
            <a:r>
              <a:rPr lang="fr-FR" dirty="0" err="1"/>
              <a:t>majority</a:t>
            </a:r>
            <a:r>
              <a:rPr lang="fr-FR" dirty="0"/>
              <a:t> have </a:t>
            </a:r>
            <a:r>
              <a:rPr lang="fr-FR" dirty="0" err="1"/>
              <a:t>suffered</a:t>
            </a:r>
            <a:r>
              <a:rPr lang="fr-FR" dirty="0"/>
              <a:t> </a:t>
            </a:r>
            <a:r>
              <a:rPr lang="fr-FR" dirty="0" err="1"/>
              <a:t>alteration</a:t>
            </a:r>
            <a:r>
              <a:rPr lang="fr-FR" dirty="0"/>
              <a:t> in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, by </a:t>
            </a:r>
            <a:r>
              <a:rPr lang="fr-FR" dirty="0" err="1"/>
              <a:t>injected</a:t>
            </a:r>
            <a:r>
              <a:rPr lang="fr-FR" dirty="0"/>
              <a:t> humour, or </a:t>
            </a:r>
            <a:r>
              <a:rPr lang="fr-FR" dirty="0" err="1"/>
              <a:t>randomised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don't</a:t>
            </a:r>
            <a:r>
              <a:rPr lang="fr-FR" dirty="0"/>
              <a:t> look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slightly</a:t>
            </a:r>
            <a:r>
              <a:rPr lang="fr-FR" dirty="0"/>
              <a:t> </a:t>
            </a:r>
            <a:r>
              <a:rPr lang="fr-FR" dirty="0" err="1"/>
              <a:t>believable</a:t>
            </a:r>
            <a:r>
              <a:rPr lang="fr-FR" dirty="0"/>
              <a:t>.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2FEEC07-1BFF-4F74-8C0E-C2510CF6CC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2" name="AutoShape 32">
            <a:extLst>
              <a:ext uri="{FF2B5EF4-FFF2-40B4-BE49-F238E27FC236}">
                <a16:creationId xmlns:a16="http://schemas.microsoft.com/office/drawing/2014/main" id="{1307B5BC-2D13-4509-A3D8-76D7513727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48">
            <a:extLst>
              <a:ext uri="{FF2B5EF4-FFF2-40B4-BE49-F238E27FC236}">
                <a16:creationId xmlns:a16="http://schemas.microsoft.com/office/drawing/2014/main" id="{F21253E2-7DA0-49D5-884C-0BA64AF8A8B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86AF7490-A3A6-4792-9C8A-1021D4059F45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D2C2211C-D36C-4BC6-8651-59F689B89E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48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Centré + Texte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98AF4EC-5137-456E-8239-A90EEAA9DD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66900" y="2035175"/>
            <a:ext cx="8477250" cy="3689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200"/>
            </a:lvl3pPr>
          </a:lstStyle>
          <a:p>
            <a:pPr lvl="0"/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pulvinar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B6F4115-EF0E-4045-A4FB-0F263E630E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2" name="AutoShape 32">
            <a:extLst>
              <a:ext uri="{FF2B5EF4-FFF2-40B4-BE49-F238E27FC236}">
                <a16:creationId xmlns:a16="http://schemas.microsoft.com/office/drawing/2014/main" id="{2926C7BC-AF75-471B-84D2-8CD46F4977A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48">
            <a:extLst>
              <a:ext uri="{FF2B5EF4-FFF2-40B4-BE49-F238E27FC236}">
                <a16:creationId xmlns:a16="http://schemas.microsoft.com/office/drawing/2014/main" id="{F23901D8-1BFB-4952-A943-71EF04F8D9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79C92272-31AF-4AD7-A55A-AE4848175A4A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0EBB27E0-128A-4388-8702-5781B73BF9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08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2 zones Tex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7181362-5683-41D4-9FB2-7E6739579D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370" y="2420938"/>
            <a:ext cx="3306763" cy="36576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latin typeface="+mn-lt"/>
              </a:defRPr>
            </a:lvl1pPr>
            <a:lvl2pPr>
              <a:defRPr sz="1600"/>
            </a:lvl2pPr>
          </a:lstStyle>
          <a:p>
            <a:pPr lvl="0"/>
            <a:r>
              <a:rPr lang="fr-FR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fr-FR" dirty="0"/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CF0B06FC-CA3A-4781-B340-7FBB867F57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1433" y="2420938"/>
            <a:ext cx="3306763" cy="36576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latin typeface="+mn-lt"/>
              </a:defRPr>
            </a:lvl1pPr>
            <a:lvl2pPr>
              <a:defRPr sz="1600"/>
            </a:lvl2pPr>
          </a:lstStyle>
          <a:p>
            <a:pPr lvl="0"/>
            <a:r>
              <a:rPr lang="fr-FR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fr-FR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CB070F3-1201-4DFC-B527-B6F6805029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4" name="AutoShape 32">
            <a:extLst>
              <a:ext uri="{FF2B5EF4-FFF2-40B4-BE49-F238E27FC236}">
                <a16:creationId xmlns:a16="http://schemas.microsoft.com/office/drawing/2014/main" id="{31E0D3E0-CB28-462B-A910-6E1B2CA569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le 48">
            <a:extLst>
              <a:ext uri="{FF2B5EF4-FFF2-40B4-BE49-F238E27FC236}">
                <a16:creationId xmlns:a16="http://schemas.microsoft.com/office/drawing/2014/main" id="{74D07DE7-B299-433E-9F5A-AED4F405C8E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72A10870-0422-4139-AEF3-2FCD4EE6A724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C85CF0D2-C1A6-430B-9E9F-F7E4A4761E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13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2 zones Textes avec tra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28DB5A8A-F0CB-49B6-B77E-FE17FEC1BA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0903" y="2420938"/>
            <a:ext cx="3306763" cy="36576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latin typeface="+mn-lt"/>
              </a:defRPr>
            </a:lvl1pPr>
            <a:lvl2pPr>
              <a:defRPr sz="1600"/>
            </a:lvl2pPr>
          </a:lstStyle>
          <a:p>
            <a:pPr lvl="0"/>
            <a:r>
              <a:rPr lang="fr-FR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cxnSp>
        <p:nvCxnSpPr>
          <p:cNvPr id="7" name="Straight Connector 20">
            <a:extLst>
              <a:ext uri="{FF2B5EF4-FFF2-40B4-BE49-F238E27FC236}">
                <a16:creationId xmlns:a16="http://schemas.microsoft.com/office/drawing/2014/main" id="{A3C49FF2-DFBE-4A54-9085-3AB754C1FC58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504016" y="1549647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0">
            <a:extLst>
              <a:ext uri="{FF2B5EF4-FFF2-40B4-BE49-F238E27FC236}">
                <a16:creationId xmlns:a16="http://schemas.microsoft.com/office/drawing/2014/main" id="{47B79151-7BAB-4F39-90E1-251E235EB84E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78549" y="1535348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163F8D4-9F91-496A-BC12-8627C91A9A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370" y="2420938"/>
            <a:ext cx="3306763" cy="36576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latin typeface="+mn-lt"/>
              </a:defRPr>
            </a:lvl1pPr>
            <a:lvl2pPr>
              <a:defRPr sz="1600"/>
            </a:lvl2pPr>
          </a:lstStyle>
          <a:p>
            <a:pPr lvl="0"/>
            <a:r>
              <a:rPr lang="fr-FR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729ECEB-5F26-4425-A3F2-DCA0B72E188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7" name="AutoShape 32">
            <a:extLst>
              <a:ext uri="{FF2B5EF4-FFF2-40B4-BE49-F238E27FC236}">
                <a16:creationId xmlns:a16="http://schemas.microsoft.com/office/drawing/2014/main" id="{02BC1179-4B27-40E6-BE75-80AEA75D31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9AF101C8-C49B-4F4A-97C9-8E22542015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BC68163F-C229-4B8B-A6E2-71C1330ED3B0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329C6E91-046F-4B66-9268-0AE71405D3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469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63320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45460F05-EBA1-44B1-9470-9CB52371F475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1866900" y="3538537"/>
            <a:ext cx="7061440" cy="2880340"/>
          </a:xfrm>
          <a:prstGeom prst="rect">
            <a:avLst/>
          </a:prstGeom>
        </p:spPr>
        <p:txBody>
          <a:bodyPr wrap="square" numCol="2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Nunc viverra imperdiet enim. Fusce est. Vivamus a tellus.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DAD4D5-6DCF-4159-B85A-0CB13383CA8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2" name="AutoShape 32">
            <a:extLst>
              <a:ext uri="{FF2B5EF4-FFF2-40B4-BE49-F238E27FC236}">
                <a16:creationId xmlns:a16="http://schemas.microsoft.com/office/drawing/2014/main" id="{2FF51BAC-16BD-493F-A776-CC4E292B56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48">
            <a:extLst>
              <a:ext uri="{FF2B5EF4-FFF2-40B4-BE49-F238E27FC236}">
                <a16:creationId xmlns:a16="http://schemas.microsoft.com/office/drawing/2014/main" id="{78B280C8-E371-4856-93AE-1FD136EA598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E1CDD93-05F5-4281-89ED-2F65D8404D4B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587E149E-F817-4A91-96E3-832EDD5551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348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 Principal + 3 z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90C11603-8B85-BB48-AC95-B1BDAA3C4516}"/>
              </a:ext>
            </a:extLst>
          </p:cNvPr>
          <p:cNvCxnSpPr/>
          <p:nvPr userDrawn="1"/>
        </p:nvCxnSpPr>
        <p:spPr>
          <a:xfrm>
            <a:off x="8119534" y="1181100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1A96AC34-8FBA-FC42-845A-180ED8171969}"/>
              </a:ext>
            </a:extLst>
          </p:cNvPr>
          <p:cNvCxnSpPr/>
          <p:nvPr userDrawn="1"/>
        </p:nvCxnSpPr>
        <p:spPr>
          <a:xfrm>
            <a:off x="8119534" y="279630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8AEADB5-4ACD-BE4C-AC4C-2492492D12C6}"/>
              </a:ext>
            </a:extLst>
          </p:cNvPr>
          <p:cNvCxnSpPr/>
          <p:nvPr userDrawn="1"/>
        </p:nvCxnSpPr>
        <p:spPr>
          <a:xfrm>
            <a:off x="8119534" y="441151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9422" y="1321239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422" y="2936448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9" name="Espace réservé du texte 24">
            <a:extLst>
              <a:ext uri="{FF2B5EF4-FFF2-40B4-BE49-F238E27FC236}">
                <a16:creationId xmlns:a16="http://schemas.microsoft.com/office/drawing/2014/main" id="{934167CF-464E-F947-95F7-282E373AFA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9422" y="4551657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8957103E-6F6C-3142-8015-552C00D67F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725" y="1930400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2" name="Espace réservé du texte 30">
            <a:extLst>
              <a:ext uri="{FF2B5EF4-FFF2-40B4-BE49-F238E27FC236}">
                <a16:creationId xmlns:a16="http://schemas.microsoft.com/office/drawing/2014/main" id="{A9CE214D-86DF-194A-9B0C-A0389B938D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1725" y="3630612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3" name="Espace réservé du texte 30">
            <a:extLst>
              <a:ext uri="{FF2B5EF4-FFF2-40B4-BE49-F238E27FC236}">
                <a16:creationId xmlns:a16="http://schemas.microsoft.com/office/drawing/2014/main" id="{62DB09A5-0F44-0642-93F5-7DF0B33810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1725" y="5285838"/>
            <a:ext cx="1849438" cy="25092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D0C393D6-33AB-F94E-9D25-152711816A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93694" y="1239411"/>
            <a:ext cx="825500" cy="68520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01</a:t>
            </a:r>
            <a:endParaRPr lang="fr-FR" dirty="0"/>
          </a:p>
        </p:txBody>
      </p:sp>
      <p:sp>
        <p:nvSpPr>
          <p:cNvPr id="38" name="Espace réservé du texte 36">
            <a:extLst>
              <a:ext uri="{FF2B5EF4-FFF2-40B4-BE49-F238E27FC236}">
                <a16:creationId xmlns:a16="http://schemas.microsoft.com/office/drawing/2014/main" id="{5C9C9F0F-7326-7841-9183-0D9C88118E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3694" y="2933532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02</a:t>
            </a:r>
            <a:endParaRPr lang="fr-FR" dirty="0"/>
          </a:p>
        </p:txBody>
      </p:sp>
      <p:sp>
        <p:nvSpPr>
          <p:cNvPr id="39" name="Espace réservé du texte 36">
            <a:extLst>
              <a:ext uri="{FF2B5EF4-FFF2-40B4-BE49-F238E27FC236}">
                <a16:creationId xmlns:a16="http://schemas.microsoft.com/office/drawing/2014/main" id="{FD5C9FFB-BB2E-A447-8AED-7EFC71DECB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93694" y="4578034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03</a:t>
            </a:r>
            <a:endParaRPr lang="fr-FR" dirty="0"/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0B8161D8-5E08-4558-A931-AE79102C1E14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1866900" y="3982288"/>
            <a:ext cx="3376613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lang="fr-FR" sz="1400" dirty="0">
                <a:latin typeface="+mn-lt"/>
              </a:defRPr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184BBA27-2837-4AED-923F-4969710BE3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4" name="AutoShape 32">
            <a:extLst>
              <a:ext uri="{FF2B5EF4-FFF2-40B4-BE49-F238E27FC236}">
                <a16:creationId xmlns:a16="http://schemas.microsoft.com/office/drawing/2014/main" id="{260904D2-E5F9-4072-8AE5-4FDAD33B71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tangle 48">
            <a:extLst>
              <a:ext uri="{FF2B5EF4-FFF2-40B4-BE49-F238E27FC236}">
                <a16:creationId xmlns:a16="http://schemas.microsoft.com/office/drawing/2014/main" id="{3DFCDF2B-4633-4540-8FD8-C14C1DED433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26" name="Straight Connector 8">
            <a:extLst>
              <a:ext uri="{FF2B5EF4-FFF2-40B4-BE49-F238E27FC236}">
                <a16:creationId xmlns:a16="http://schemas.microsoft.com/office/drawing/2014/main" id="{7D8C7B9F-D436-4B07-A7BC-62942C23887B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>
            <a:extLst>
              <a:ext uri="{FF2B5EF4-FFF2-40B4-BE49-F238E27FC236}">
                <a16:creationId xmlns:a16="http://schemas.microsoft.com/office/drawing/2014/main" id="{BED40CD8-DEDB-4EDA-B281-5BD39B19A4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457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s Titre Principal + 3 zones - Fond bleu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E4E9EF-ABEB-4CD8-8125-2EA76309140E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90C11603-8B85-BB48-AC95-B1BDAA3C4516}"/>
              </a:ext>
            </a:extLst>
          </p:cNvPr>
          <p:cNvCxnSpPr/>
          <p:nvPr userDrawn="1"/>
        </p:nvCxnSpPr>
        <p:spPr>
          <a:xfrm>
            <a:off x="8119534" y="1181100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1A96AC34-8FBA-FC42-845A-180ED8171969}"/>
              </a:ext>
            </a:extLst>
          </p:cNvPr>
          <p:cNvCxnSpPr/>
          <p:nvPr userDrawn="1"/>
        </p:nvCxnSpPr>
        <p:spPr>
          <a:xfrm>
            <a:off x="8119534" y="279630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8AEADB5-4ACD-BE4C-AC4C-2492492D12C6}"/>
              </a:ext>
            </a:extLst>
          </p:cNvPr>
          <p:cNvCxnSpPr/>
          <p:nvPr userDrawn="1"/>
        </p:nvCxnSpPr>
        <p:spPr>
          <a:xfrm>
            <a:off x="8119534" y="441151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9422" y="1321239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422" y="2936448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9" name="Espace réservé du texte 24">
            <a:extLst>
              <a:ext uri="{FF2B5EF4-FFF2-40B4-BE49-F238E27FC236}">
                <a16:creationId xmlns:a16="http://schemas.microsoft.com/office/drawing/2014/main" id="{934167CF-464E-F947-95F7-282E373AFA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9422" y="4551657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8957103E-6F6C-3142-8015-552C00D67F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725" y="1930400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2" name="Espace réservé du texte 30">
            <a:extLst>
              <a:ext uri="{FF2B5EF4-FFF2-40B4-BE49-F238E27FC236}">
                <a16:creationId xmlns:a16="http://schemas.microsoft.com/office/drawing/2014/main" id="{A9CE214D-86DF-194A-9B0C-A0389B938D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1725" y="3630612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3" name="Espace réservé du texte 30">
            <a:extLst>
              <a:ext uri="{FF2B5EF4-FFF2-40B4-BE49-F238E27FC236}">
                <a16:creationId xmlns:a16="http://schemas.microsoft.com/office/drawing/2014/main" id="{62DB09A5-0F44-0642-93F5-7DF0B33810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1725" y="5285838"/>
            <a:ext cx="1849438" cy="25092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D0C393D6-33AB-F94E-9D25-152711816A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93694" y="1239411"/>
            <a:ext cx="825500" cy="68520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01</a:t>
            </a:r>
            <a:endParaRPr lang="fr-FR" dirty="0"/>
          </a:p>
        </p:txBody>
      </p:sp>
      <p:sp>
        <p:nvSpPr>
          <p:cNvPr id="38" name="Espace réservé du texte 36">
            <a:extLst>
              <a:ext uri="{FF2B5EF4-FFF2-40B4-BE49-F238E27FC236}">
                <a16:creationId xmlns:a16="http://schemas.microsoft.com/office/drawing/2014/main" id="{5C9C9F0F-7326-7841-9183-0D9C88118E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3694" y="2933532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02</a:t>
            </a:r>
            <a:endParaRPr lang="fr-FR" dirty="0"/>
          </a:p>
        </p:txBody>
      </p:sp>
      <p:sp>
        <p:nvSpPr>
          <p:cNvPr id="39" name="Espace réservé du texte 36">
            <a:extLst>
              <a:ext uri="{FF2B5EF4-FFF2-40B4-BE49-F238E27FC236}">
                <a16:creationId xmlns:a16="http://schemas.microsoft.com/office/drawing/2014/main" id="{FD5C9FFB-BB2E-A447-8AED-7EFC71DECB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93694" y="4578034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03</a:t>
            </a:r>
            <a:endParaRPr lang="fr-FR" dirty="0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BCFEC7F1-100F-4C4F-85F6-882DD0E61EBC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1866900" y="3982288"/>
            <a:ext cx="3376613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lang="fr-FR" sz="1400" dirty="0">
                <a:latin typeface="TT Norms Regular" panose="02000503030000020003" pitchFamily="50" charset="0"/>
              </a:defRPr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A89AC1B5-8AC9-4462-BFFD-26AA757538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4" name="AutoShape 32">
            <a:extLst>
              <a:ext uri="{FF2B5EF4-FFF2-40B4-BE49-F238E27FC236}">
                <a16:creationId xmlns:a16="http://schemas.microsoft.com/office/drawing/2014/main" id="{97A74DD5-9CF1-41AD-B5CB-103AE237B7E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tangle 48">
            <a:extLst>
              <a:ext uri="{FF2B5EF4-FFF2-40B4-BE49-F238E27FC236}">
                <a16:creationId xmlns:a16="http://schemas.microsoft.com/office/drawing/2014/main" id="{73A4F6BE-1438-40F6-8D34-6F7C146B3D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35" name="Straight Connector 8">
            <a:extLst>
              <a:ext uri="{FF2B5EF4-FFF2-40B4-BE49-F238E27FC236}">
                <a16:creationId xmlns:a16="http://schemas.microsoft.com/office/drawing/2014/main" id="{55914C00-EA37-4A78-B910-F636C0CD5CC9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0039D231-3CBF-4979-8772-AFBFA7AE96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156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 Principal + 6 z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6313" y="1239411"/>
            <a:ext cx="2324328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06313" y="2936448"/>
            <a:ext cx="2324328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9" name="Espace réservé du texte 24">
            <a:extLst>
              <a:ext uri="{FF2B5EF4-FFF2-40B4-BE49-F238E27FC236}">
                <a16:creationId xmlns:a16="http://schemas.microsoft.com/office/drawing/2014/main" id="{934167CF-464E-F947-95F7-282E373AFA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6313" y="4578034"/>
            <a:ext cx="2324328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D0C393D6-33AB-F94E-9D25-152711816A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53826" y="1239411"/>
            <a:ext cx="825500" cy="68520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01</a:t>
            </a:r>
            <a:endParaRPr lang="fr-FR" dirty="0"/>
          </a:p>
        </p:txBody>
      </p:sp>
      <p:sp>
        <p:nvSpPr>
          <p:cNvPr id="38" name="Espace réservé du texte 36">
            <a:extLst>
              <a:ext uri="{FF2B5EF4-FFF2-40B4-BE49-F238E27FC236}">
                <a16:creationId xmlns:a16="http://schemas.microsoft.com/office/drawing/2014/main" id="{5C9C9F0F-7326-7841-9183-0D9C88118E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53826" y="2933532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02</a:t>
            </a:r>
            <a:endParaRPr lang="fr-FR" dirty="0"/>
          </a:p>
        </p:txBody>
      </p:sp>
      <p:sp>
        <p:nvSpPr>
          <p:cNvPr id="39" name="Espace réservé du texte 36">
            <a:extLst>
              <a:ext uri="{FF2B5EF4-FFF2-40B4-BE49-F238E27FC236}">
                <a16:creationId xmlns:a16="http://schemas.microsoft.com/office/drawing/2014/main" id="{FD5C9FFB-BB2E-A447-8AED-7EFC71DECB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53826" y="4578034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03</a:t>
            </a:r>
            <a:endParaRPr lang="fr-FR" dirty="0"/>
          </a:p>
        </p:txBody>
      </p:sp>
      <p:sp>
        <p:nvSpPr>
          <p:cNvPr id="20" name="Espace réservé du texte 24">
            <a:extLst>
              <a:ext uri="{FF2B5EF4-FFF2-40B4-BE49-F238E27FC236}">
                <a16:creationId xmlns:a16="http://schemas.microsoft.com/office/drawing/2014/main" id="{8BE25C44-C2EB-44F8-9934-4142258502F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10115" y="1239411"/>
            <a:ext cx="2324328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1" name="Espace réservé du texte 24">
            <a:extLst>
              <a:ext uri="{FF2B5EF4-FFF2-40B4-BE49-F238E27FC236}">
                <a16:creationId xmlns:a16="http://schemas.microsoft.com/office/drawing/2014/main" id="{1DB10653-D4DB-4F96-86C8-03A567548B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10115" y="2936448"/>
            <a:ext cx="2324328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2" name="Espace réservé du texte 24">
            <a:extLst>
              <a:ext uri="{FF2B5EF4-FFF2-40B4-BE49-F238E27FC236}">
                <a16:creationId xmlns:a16="http://schemas.microsoft.com/office/drawing/2014/main" id="{AAF7F5E0-5B57-426A-85A8-0683E72EE92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10115" y="4578034"/>
            <a:ext cx="2324328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3" name="Espace réservé du texte 36">
            <a:extLst>
              <a:ext uri="{FF2B5EF4-FFF2-40B4-BE49-F238E27FC236}">
                <a16:creationId xmlns:a16="http://schemas.microsoft.com/office/drawing/2014/main" id="{F9A0B6E2-CA60-4AB6-900A-9D5F8FBE8CF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57628" y="1239411"/>
            <a:ext cx="825500" cy="68520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04</a:t>
            </a:r>
            <a:endParaRPr lang="fr-FR" dirty="0"/>
          </a:p>
        </p:txBody>
      </p:sp>
      <p:sp>
        <p:nvSpPr>
          <p:cNvPr id="24" name="Espace réservé du texte 36">
            <a:extLst>
              <a:ext uri="{FF2B5EF4-FFF2-40B4-BE49-F238E27FC236}">
                <a16:creationId xmlns:a16="http://schemas.microsoft.com/office/drawing/2014/main" id="{5AC7B735-DEE4-4786-94BC-19624185231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57628" y="2933532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05</a:t>
            </a:r>
            <a:endParaRPr lang="fr-FR" dirty="0"/>
          </a:p>
        </p:txBody>
      </p:sp>
      <p:sp>
        <p:nvSpPr>
          <p:cNvPr id="25" name="Espace réservé du texte 36">
            <a:extLst>
              <a:ext uri="{FF2B5EF4-FFF2-40B4-BE49-F238E27FC236}">
                <a16:creationId xmlns:a16="http://schemas.microsoft.com/office/drawing/2014/main" id="{75B58ED8-8766-41A3-BB2E-2D18A7BD3E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57628" y="4578034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06</a:t>
            </a:r>
            <a:endParaRPr lang="fr-FR" dirty="0"/>
          </a:p>
        </p:txBody>
      </p:sp>
      <p:sp>
        <p:nvSpPr>
          <p:cNvPr id="26" name="Espace réservé du texte 7">
            <a:extLst>
              <a:ext uri="{FF2B5EF4-FFF2-40B4-BE49-F238E27FC236}">
                <a16:creationId xmlns:a16="http://schemas.microsoft.com/office/drawing/2014/main" id="{F6724E20-5CF9-4CBF-98F5-E21F06DCC04F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1866900" y="3982288"/>
            <a:ext cx="3376613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lang="fr-FR" sz="1400" dirty="0">
                <a:latin typeface="TT Norms Regular" panose="02000503030000020003" pitchFamily="50" charset="0"/>
              </a:defRPr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B74FE363-852A-45DB-97FF-279736E475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33" name="AutoShape 32">
            <a:extLst>
              <a:ext uri="{FF2B5EF4-FFF2-40B4-BE49-F238E27FC236}">
                <a16:creationId xmlns:a16="http://schemas.microsoft.com/office/drawing/2014/main" id="{B964EDAB-DFEF-4380-9C06-68743BEB04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23384A1C-DD21-49FE-BDA8-D7E3C456B89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35" name="Straight Connector 8">
            <a:extLst>
              <a:ext uri="{FF2B5EF4-FFF2-40B4-BE49-F238E27FC236}">
                <a16:creationId xmlns:a16="http://schemas.microsoft.com/office/drawing/2014/main" id="{F78D2D4C-CF22-4792-A4E4-20281394D352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84BAA19B-54AB-46A1-A272-CF260CF735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14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 Principal + 3 zones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90C11603-8B85-BB48-AC95-B1BDAA3C4516}"/>
              </a:ext>
            </a:extLst>
          </p:cNvPr>
          <p:cNvCxnSpPr/>
          <p:nvPr userDrawn="1"/>
        </p:nvCxnSpPr>
        <p:spPr>
          <a:xfrm>
            <a:off x="8119534" y="1181100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1A96AC34-8FBA-FC42-845A-180ED8171969}"/>
              </a:ext>
            </a:extLst>
          </p:cNvPr>
          <p:cNvCxnSpPr/>
          <p:nvPr userDrawn="1"/>
        </p:nvCxnSpPr>
        <p:spPr>
          <a:xfrm>
            <a:off x="8119534" y="279630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8AEADB5-4ACD-BE4C-AC4C-2492492D12C6}"/>
              </a:ext>
            </a:extLst>
          </p:cNvPr>
          <p:cNvCxnSpPr/>
          <p:nvPr userDrawn="1"/>
        </p:nvCxnSpPr>
        <p:spPr>
          <a:xfrm>
            <a:off x="8119534" y="441151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9422" y="1321239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422" y="2936448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9" name="Espace réservé du texte 24">
            <a:extLst>
              <a:ext uri="{FF2B5EF4-FFF2-40B4-BE49-F238E27FC236}">
                <a16:creationId xmlns:a16="http://schemas.microsoft.com/office/drawing/2014/main" id="{934167CF-464E-F947-95F7-282E373AFA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9422" y="4551657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498A6511-6B3E-A942-95B8-83CB029E035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1321239"/>
            <a:ext cx="1763647" cy="113409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F1DBFCC5-648D-5B4B-8C39-20C6418EB38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2929321"/>
            <a:ext cx="1763647" cy="113409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F2E3BF37-A1E8-1440-B0AD-C13D98365E6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0" y="4548242"/>
            <a:ext cx="1763647" cy="113409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0FA09677-99E4-4C09-84AB-7B8547FA989F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1866900" y="3982288"/>
            <a:ext cx="3376613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lang="fr-FR" sz="1400" dirty="0">
                <a:latin typeface="TT Norms Regular" panose="02000503030000020003" pitchFamily="50" charset="0"/>
              </a:defRPr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5B468EB2-595D-4ADB-9C29-36ABD594B6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4" name="AutoShape 32">
            <a:extLst>
              <a:ext uri="{FF2B5EF4-FFF2-40B4-BE49-F238E27FC236}">
                <a16:creationId xmlns:a16="http://schemas.microsoft.com/office/drawing/2014/main" id="{1219B8C9-3E2B-4E2A-AFE1-2ADDC87ABF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tangle 48">
            <a:extLst>
              <a:ext uri="{FF2B5EF4-FFF2-40B4-BE49-F238E27FC236}">
                <a16:creationId xmlns:a16="http://schemas.microsoft.com/office/drawing/2014/main" id="{201D70F4-ECC6-4A55-B1E3-12041B723FC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26" name="Straight Connector 8">
            <a:extLst>
              <a:ext uri="{FF2B5EF4-FFF2-40B4-BE49-F238E27FC236}">
                <a16:creationId xmlns:a16="http://schemas.microsoft.com/office/drawing/2014/main" id="{D8FC7059-54DB-4517-866C-832843402EEF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>
            <a:extLst>
              <a:ext uri="{FF2B5EF4-FFF2-40B4-BE49-F238E27FC236}">
                <a16:creationId xmlns:a16="http://schemas.microsoft.com/office/drawing/2014/main" id="{CA5132C4-7BED-4392-8B24-17C435CAA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5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0902" y="170773"/>
            <a:ext cx="9083254" cy="5302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340902" y="881600"/>
            <a:ext cx="4653498" cy="5400675"/>
          </a:xfrm>
        </p:spPr>
        <p:txBody>
          <a:bodyPr>
            <a:normAutofit/>
          </a:bodyPr>
          <a:lstStyle>
            <a:lvl1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1pPr>
            <a:lvl2pPr marL="731837" indent="-28575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2pPr>
            <a:lvl3pPr marL="1181100" indent="-28575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3pPr>
            <a:lvl4pPr marL="1431925" indent="-17145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4pPr>
            <a:lvl5pPr marL="2138362" indent="-17145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97600" y="881600"/>
            <a:ext cx="4653498" cy="5400675"/>
          </a:xfrm>
        </p:spPr>
        <p:txBody>
          <a:bodyPr>
            <a:normAutofit/>
          </a:bodyPr>
          <a:lstStyle>
            <a:lvl1pPr marL="266700" indent="-2667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1pPr>
            <a:lvl2pPr marL="714375" indent="-268288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2pPr>
            <a:lvl3pPr marL="1081088" indent="-185738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3pPr>
            <a:lvl4pPr marL="1438275" indent="-1778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4pPr>
            <a:lvl5pPr marL="2152650" indent="-185738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6" name="Rectangle 4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D6C575-68B0-469B-930B-41FDCD893F04}" type="datetime1">
              <a:rPr lang="fr-FR" smtClean="0">
                <a:solidFill>
                  <a:srgbClr val="353886"/>
                </a:solidFill>
              </a:rPr>
              <a:t>04/10/2023</a:t>
            </a:fld>
            <a:endParaRPr lang="fr-FR" dirty="0">
              <a:solidFill>
                <a:srgbClr val="3538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805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s Titre Principal + 2 z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90C11603-8B85-BB48-AC95-B1BDAA3C4516}"/>
              </a:ext>
            </a:extLst>
          </p:cNvPr>
          <p:cNvCxnSpPr/>
          <p:nvPr userDrawn="1"/>
        </p:nvCxnSpPr>
        <p:spPr>
          <a:xfrm>
            <a:off x="8119534" y="2154767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1A96AC34-8FBA-FC42-845A-180ED8171969}"/>
              </a:ext>
            </a:extLst>
          </p:cNvPr>
          <p:cNvCxnSpPr/>
          <p:nvPr userDrawn="1"/>
        </p:nvCxnSpPr>
        <p:spPr>
          <a:xfrm>
            <a:off x="8119534" y="3769976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9422" y="2294906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422" y="3910115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8957103E-6F6C-3142-8015-552C00D67F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725" y="2904067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2" name="Espace réservé du texte 30">
            <a:extLst>
              <a:ext uri="{FF2B5EF4-FFF2-40B4-BE49-F238E27FC236}">
                <a16:creationId xmlns:a16="http://schemas.microsoft.com/office/drawing/2014/main" id="{A9CE214D-86DF-194A-9B0C-A0389B938D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1725" y="4604279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792C28AF-43C1-4F32-A8D1-0DC8CF6028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93694" y="2129535"/>
            <a:ext cx="823912" cy="738187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9653EE4D-7270-40FA-8421-92203656F29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93694" y="3831588"/>
            <a:ext cx="823912" cy="738187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DD28A91F-8CF7-470A-8DBC-58F805FBD409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1866900" y="3982288"/>
            <a:ext cx="3376613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lang="fr-FR" sz="1400" dirty="0">
                <a:latin typeface="TT Norms Regular" panose="02000503030000020003" pitchFamily="50" charset="0"/>
              </a:defRPr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58B0985-AF28-44EB-869F-37AAF00521B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1" name="AutoShape 32">
            <a:extLst>
              <a:ext uri="{FF2B5EF4-FFF2-40B4-BE49-F238E27FC236}">
                <a16:creationId xmlns:a16="http://schemas.microsoft.com/office/drawing/2014/main" id="{D0EBCA19-D3E0-48F7-B19A-F6705965C3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tangle 48">
            <a:extLst>
              <a:ext uri="{FF2B5EF4-FFF2-40B4-BE49-F238E27FC236}">
                <a16:creationId xmlns:a16="http://schemas.microsoft.com/office/drawing/2014/main" id="{C8510B3B-EFB1-4753-9F3A-FC87703B3D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23" name="Straight Connector 8">
            <a:extLst>
              <a:ext uri="{FF2B5EF4-FFF2-40B4-BE49-F238E27FC236}">
                <a16:creationId xmlns:a16="http://schemas.microsoft.com/office/drawing/2014/main" id="{2BEC3F22-837E-4A27-A872-2E287F20CEAE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27A44A55-EC95-4259-B127-505A28B06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66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us Titre Principal + 2 zones avec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90C11603-8B85-BB48-AC95-B1BDAA3C4516}"/>
              </a:ext>
            </a:extLst>
          </p:cNvPr>
          <p:cNvCxnSpPr/>
          <p:nvPr userDrawn="1"/>
        </p:nvCxnSpPr>
        <p:spPr>
          <a:xfrm>
            <a:off x="8119534" y="2154767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1A96AC34-8FBA-FC42-845A-180ED8171969}"/>
              </a:ext>
            </a:extLst>
          </p:cNvPr>
          <p:cNvCxnSpPr/>
          <p:nvPr userDrawn="1"/>
        </p:nvCxnSpPr>
        <p:spPr>
          <a:xfrm>
            <a:off x="8119534" y="3769976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9422" y="2294906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422" y="3910115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8957103E-6F6C-3142-8015-552C00D67F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725" y="2904067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2" name="Espace réservé du texte 30">
            <a:extLst>
              <a:ext uri="{FF2B5EF4-FFF2-40B4-BE49-F238E27FC236}">
                <a16:creationId xmlns:a16="http://schemas.microsoft.com/office/drawing/2014/main" id="{A9CE214D-86DF-194A-9B0C-A0389B938D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1725" y="4604279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D0C393D6-33AB-F94E-9D25-152711816A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93694" y="2213078"/>
            <a:ext cx="825500" cy="68520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01</a:t>
            </a:r>
            <a:endParaRPr lang="fr-FR" dirty="0"/>
          </a:p>
        </p:txBody>
      </p:sp>
      <p:sp>
        <p:nvSpPr>
          <p:cNvPr id="38" name="Espace réservé du texte 36">
            <a:extLst>
              <a:ext uri="{FF2B5EF4-FFF2-40B4-BE49-F238E27FC236}">
                <a16:creationId xmlns:a16="http://schemas.microsoft.com/office/drawing/2014/main" id="{5C9C9F0F-7326-7841-9183-0D9C88118E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3694" y="3907199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02</a:t>
            </a:r>
            <a:endParaRPr lang="fr-FR" dirty="0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8C43EF5-F21C-4F26-BBDD-C07345AFFB2B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1866900" y="3982288"/>
            <a:ext cx="3376613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lang="fr-FR" sz="1400" dirty="0">
                <a:latin typeface="TT Norms Regular" panose="02000503030000020003" pitchFamily="50" charset="0"/>
              </a:defRPr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0F24679C-70B5-4AAA-976D-562C562BA4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0" name="AutoShape 32">
            <a:extLst>
              <a:ext uri="{FF2B5EF4-FFF2-40B4-BE49-F238E27FC236}">
                <a16:creationId xmlns:a16="http://schemas.microsoft.com/office/drawing/2014/main" id="{9928B0EA-CE75-4D5E-926B-AC881AE7A0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tangle 48">
            <a:extLst>
              <a:ext uri="{FF2B5EF4-FFF2-40B4-BE49-F238E27FC236}">
                <a16:creationId xmlns:a16="http://schemas.microsoft.com/office/drawing/2014/main" id="{85BB08FF-FF62-456A-B0D6-1C9EC13B82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A78608CE-8C61-4752-B2C1-B21AFF1D7BBD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5588AE58-3929-4CFC-835F-A74D362CC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49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 Principal + 2 zones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90C11603-8B85-BB48-AC95-B1BDAA3C4516}"/>
              </a:ext>
            </a:extLst>
          </p:cNvPr>
          <p:cNvCxnSpPr/>
          <p:nvPr userDrawn="1"/>
        </p:nvCxnSpPr>
        <p:spPr>
          <a:xfrm>
            <a:off x="8119534" y="2154767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1A96AC34-8FBA-FC42-845A-180ED8171969}"/>
              </a:ext>
            </a:extLst>
          </p:cNvPr>
          <p:cNvCxnSpPr/>
          <p:nvPr userDrawn="1"/>
        </p:nvCxnSpPr>
        <p:spPr>
          <a:xfrm>
            <a:off x="8119534" y="3769976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9422" y="2294906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422" y="3910115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4BB44CC-8740-DA42-9C80-5AD9C32E27F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2302033"/>
            <a:ext cx="1763647" cy="113409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4A95CF2C-954C-F64A-810D-928EFA7A239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3910115"/>
            <a:ext cx="1763647" cy="113409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B53F3A98-D563-48D3-A383-53AAA581C1BD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1866900" y="3982288"/>
            <a:ext cx="3376613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lang="fr-FR" sz="1400" dirty="0">
                <a:latin typeface="TT Norms Regular" panose="02000503030000020003" pitchFamily="50" charset="0"/>
              </a:defRPr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909F28B2-AC10-4A88-B6A0-E9ED8D0843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0" name="AutoShape 32">
            <a:extLst>
              <a:ext uri="{FF2B5EF4-FFF2-40B4-BE49-F238E27FC236}">
                <a16:creationId xmlns:a16="http://schemas.microsoft.com/office/drawing/2014/main" id="{2120BF1F-558B-4E74-B91B-933496E8F4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tangle 48">
            <a:extLst>
              <a:ext uri="{FF2B5EF4-FFF2-40B4-BE49-F238E27FC236}">
                <a16:creationId xmlns:a16="http://schemas.microsoft.com/office/drawing/2014/main" id="{DCD9C807-1973-4567-86C8-6D8C1E85242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8366317D-27DA-4C49-9684-CB21B9877789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DD893865-4097-4EBA-B6C9-B5B4B5B5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57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3 zones Textes avec tra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3C019B1-B965-C044-82E6-D77F16CA09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6901" y="3293408"/>
            <a:ext cx="2883520" cy="278513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6BFA99D-687C-4D5B-9640-C118D97DB4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901" y="2613806"/>
            <a:ext cx="2883982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5C939663-D70C-4443-A341-3453FE9426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96315" y="3293408"/>
            <a:ext cx="2883520" cy="278513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3E386919-1398-4D50-BF33-68FB27A0B9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96315" y="2613806"/>
            <a:ext cx="2883982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0C1FAA22-CEED-460B-9A99-37D486BD46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5267" y="3293408"/>
            <a:ext cx="2883520" cy="278513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3DAF07B9-C844-4B36-B2AA-95274F016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5267" y="2613806"/>
            <a:ext cx="2883982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14" name="Straight Connector 20">
            <a:extLst>
              <a:ext uri="{FF2B5EF4-FFF2-40B4-BE49-F238E27FC236}">
                <a16:creationId xmlns:a16="http://schemas.microsoft.com/office/drawing/2014/main" id="{61B00C12-4C1A-4345-9C89-8975CEF55310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504016" y="1783822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0">
            <a:extLst>
              <a:ext uri="{FF2B5EF4-FFF2-40B4-BE49-F238E27FC236}">
                <a16:creationId xmlns:a16="http://schemas.microsoft.com/office/drawing/2014/main" id="{A30E4D00-A3AB-4C1A-AC21-1CCB2B69C0C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533431" y="1769522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EB1430C2-049F-49BB-9587-A0E1F28608B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8562383" y="1783823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4">
            <a:extLst>
              <a:ext uri="{FF2B5EF4-FFF2-40B4-BE49-F238E27FC236}">
                <a16:creationId xmlns:a16="http://schemas.microsoft.com/office/drawing/2014/main" id="{B9A8ACF2-F34E-4697-A8A8-29CC483D7E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2" name="AutoShape 32">
            <a:extLst>
              <a:ext uri="{FF2B5EF4-FFF2-40B4-BE49-F238E27FC236}">
                <a16:creationId xmlns:a16="http://schemas.microsoft.com/office/drawing/2014/main" id="{42D59B0B-764B-4F57-9171-E2C5BA325B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tangle 48">
            <a:extLst>
              <a:ext uri="{FF2B5EF4-FFF2-40B4-BE49-F238E27FC236}">
                <a16:creationId xmlns:a16="http://schemas.microsoft.com/office/drawing/2014/main" id="{9B948D51-43CC-46D5-89A0-D195BFEFD27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AE3CE588-A971-442E-8DCA-BF04A51ED6E7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6FCC3466-A487-4563-889B-0727D66607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0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3 zones Textes avec traits - Fond bleu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A9C9B9-8579-4A53-9B99-F4A27A38163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3C019B1-B965-C044-82E6-D77F16CA09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6901" y="3293408"/>
            <a:ext cx="2883520" cy="278513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6BFA99D-687C-4D5B-9640-C118D97DB4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901" y="2613806"/>
            <a:ext cx="2883982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>
                <a:solidFill>
                  <a:schemeClr val="tx2"/>
                </a:solidFill>
              </a:defRPr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5C939663-D70C-4443-A341-3453FE9426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96315" y="3293408"/>
            <a:ext cx="2883520" cy="278513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3E386919-1398-4D50-BF33-68FB27A0B9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96315" y="2613806"/>
            <a:ext cx="2883982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>
                <a:solidFill>
                  <a:schemeClr val="tx2"/>
                </a:solidFill>
              </a:defRPr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0C1FAA22-CEED-460B-9A99-37D486BD46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5267" y="3293408"/>
            <a:ext cx="2883520" cy="278513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3DAF07B9-C844-4B36-B2AA-95274F016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5267" y="2613806"/>
            <a:ext cx="2883982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>
                <a:solidFill>
                  <a:schemeClr val="tx2"/>
                </a:solidFill>
              </a:defRPr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14" name="Straight Connector 20">
            <a:extLst>
              <a:ext uri="{FF2B5EF4-FFF2-40B4-BE49-F238E27FC236}">
                <a16:creationId xmlns:a16="http://schemas.microsoft.com/office/drawing/2014/main" id="{61B00C12-4C1A-4345-9C89-8975CEF55310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504016" y="1783822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0">
            <a:extLst>
              <a:ext uri="{FF2B5EF4-FFF2-40B4-BE49-F238E27FC236}">
                <a16:creationId xmlns:a16="http://schemas.microsoft.com/office/drawing/2014/main" id="{A30E4D00-A3AB-4C1A-AC21-1CCB2B69C0C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533431" y="1769522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EB1430C2-049F-49BB-9587-A0E1F28608B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8562383" y="1783823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>
            <a:extLst>
              <a:ext uri="{FF2B5EF4-FFF2-40B4-BE49-F238E27FC236}">
                <a16:creationId xmlns:a16="http://schemas.microsoft.com/office/drawing/2014/main" id="{ABA22C5F-45F0-4431-882C-B065B1BF48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0" name="AutoShape 32">
            <a:extLst>
              <a:ext uri="{FF2B5EF4-FFF2-40B4-BE49-F238E27FC236}">
                <a16:creationId xmlns:a16="http://schemas.microsoft.com/office/drawing/2014/main" id="{1B65F5FE-0322-4463-80A3-0A9027E805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tangle 48">
            <a:extLst>
              <a:ext uri="{FF2B5EF4-FFF2-40B4-BE49-F238E27FC236}">
                <a16:creationId xmlns:a16="http://schemas.microsoft.com/office/drawing/2014/main" id="{563C384E-762E-415E-8C03-9ECCE0DC994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1FB236DA-AB44-4735-B4BF-1A2C7B3D81EA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8AEB9BD3-3E67-449B-8273-8CBD83BACD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962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4 zones Textes avec tra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3C019B1-B965-C044-82E6-D77F16CA09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6901" y="3429000"/>
            <a:ext cx="2032772" cy="2989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F3D8C">
                  <a:alpha val="80000"/>
                </a:srgbClr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6BFA99D-687C-4D5B-9640-C118D97DB4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901" y="2786062"/>
            <a:ext cx="2033098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5C939663-D70C-4443-A341-3453FE9426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4740" y="3429000"/>
            <a:ext cx="2032772" cy="2989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3E386919-1398-4D50-BF33-68FB27A0B9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4740" y="2786062"/>
            <a:ext cx="2033098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0C1FAA22-CEED-460B-9A99-37D486BD46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2253" y="3429000"/>
            <a:ext cx="2032772" cy="2989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3DAF07B9-C844-4B36-B2AA-95274F016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2253" y="2786062"/>
            <a:ext cx="2033098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4888E5F9-9CDF-48CB-A233-46FD43C638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89440" y="3429000"/>
            <a:ext cx="2032772" cy="2989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5E39312C-29D5-420F-932C-A069CF49F45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789440" y="2786062"/>
            <a:ext cx="2033098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DF333AB5-CB1F-4BA4-BD81-90A2566F4960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504016" y="1943731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0">
            <a:extLst>
              <a:ext uri="{FF2B5EF4-FFF2-40B4-BE49-F238E27FC236}">
                <a16:creationId xmlns:a16="http://schemas.microsoft.com/office/drawing/2014/main" id="{C908885D-F9E7-40CD-AFD7-36D7099411D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811857" y="1929430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0">
            <a:extLst>
              <a:ext uri="{FF2B5EF4-FFF2-40B4-BE49-F238E27FC236}">
                <a16:creationId xmlns:a16="http://schemas.microsoft.com/office/drawing/2014/main" id="{5CC36096-28A9-430C-8CC5-BC5334B43216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119370" y="1943731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0">
            <a:extLst>
              <a:ext uri="{FF2B5EF4-FFF2-40B4-BE49-F238E27FC236}">
                <a16:creationId xmlns:a16="http://schemas.microsoft.com/office/drawing/2014/main" id="{FD71CE87-C231-46A7-9BE5-262BB1FBABD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9426557" y="192942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4">
            <a:extLst>
              <a:ext uri="{FF2B5EF4-FFF2-40B4-BE49-F238E27FC236}">
                <a16:creationId xmlns:a16="http://schemas.microsoft.com/office/drawing/2014/main" id="{A753CC17-AB8D-409F-87CA-E3F06651E75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5" name="AutoShape 32">
            <a:extLst>
              <a:ext uri="{FF2B5EF4-FFF2-40B4-BE49-F238E27FC236}">
                <a16:creationId xmlns:a16="http://schemas.microsoft.com/office/drawing/2014/main" id="{CC63CE5B-8EFB-4C50-96C2-0D6C8597E6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tangle 48">
            <a:extLst>
              <a:ext uri="{FF2B5EF4-FFF2-40B4-BE49-F238E27FC236}">
                <a16:creationId xmlns:a16="http://schemas.microsoft.com/office/drawing/2014/main" id="{375A8ECE-CBAE-4167-96CD-5718AE89536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27" name="Straight Connector 8">
            <a:extLst>
              <a:ext uri="{FF2B5EF4-FFF2-40B4-BE49-F238E27FC236}">
                <a16:creationId xmlns:a16="http://schemas.microsoft.com/office/drawing/2014/main" id="{8459E831-FF9D-4A9D-B946-5C1C3016EB83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8095D525-A96C-4051-8A65-A0E153EBF3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531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4 zone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DB40A40-2936-4914-B4AF-D4D5BE675F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056536" y="0"/>
            <a:ext cx="3135464" cy="6858000"/>
          </a:xfrm>
          <a:pattFill prst="pct2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C56652C-D9BB-4AF3-AEE5-B7EE68F52DE2}"/>
              </a:ext>
            </a:extLst>
          </p:cNvPr>
          <p:cNvSpPr txBox="1">
            <a:spLocks/>
          </p:cNvSpPr>
          <p:nvPr userDrawn="1"/>
        </p:nvSpPr>
        <p:spPr>
          <a:xfrm>
            <a:off x="1866900" y="2618190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0" i="0" kern="1200" spc="-100" baseline="0">
                <a:solidFill>
                  <a:schemeClr val="tx1"/>
                </a:solidFill>
                <a:latin typeface="TT Norms Regular" panose="02000503030000020003" pitchFamily="2" charset="77"/>
                <a:ea typeface="+mj-ea"/>
                <a:cs typeface="+mj-cs"/>
              </a:defRPr>
            </a:lvl1pPr>
          </a:lstStyle>
          <a:p>
            <a:r>
              <a:rPr lang="en-US" dirty="0" err="1">
                <a:cs typeface="Poppins Bold" panose="02000000000000000000" pitchFamily="2" charset="0"/>
              </a:rPr>
              <a:t>Cliquez</a:t>
            </a:r>
            <a:br>
              <a:rPr lang="en-US" dirty="0">
                <a:cs typeface="Poppins Bold" panose="02000000000000000000" pitchFamily="2" charset="0"/>
              </a:rPr>
            </a:br>
            <a:r>
              <a:rPr lang="en-US" dirty="0">
                <a:cs typeface="Poppins Bold" panose="02000000000000000000" pitchFamily="2" charset="0"/>
              </a:rPr>
              <a:t>pour modifier</a:t>
            </a:r>
            <a:br>
              <a:rPr lang="en-US" dirty="0">
                <a:cs typeface="Poppins Bold" panose="02000000000000000000" pitchFamily="2" charset="0"/>
              </a:rPr>
            </a:br>
            <a:r>
              <a:rPr lang="en-US" dirty="0">
                <a:cs typeface="Poppins Bold" panose="02000000000000000000" pitchFamily="2" charset="0"/>
              </a:rPr>
              <a:t>le </a:t>
            </a:r>
            <a:r>
              <a:rPr lang="en-US" dirty="0" err="1">
                <a:cs typeface="Poppins Bold" panose="02000000000000000000" pitchFamily="2" charset="0"/>
              </a:rPr>
              <a:t>titre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Oval 16">
            <a:extLst>
              <a:ext uri="{FF2B5EF4-FFF2-40B4-BE49-F238E27FC236}">
                <a16:creationId xmlns:a16="http://schemas.microsoft.com/office/drawing/2014/main" id="{2E539C0B-235B-4B4D-B739-CCF8F76D2CC1}"/>
              </a:ext>
            </a:extLst>
          </p:cNvPr>
          <p:cNvSpPr/>
          <p:nvPr userDrawn="1"/>
        </p:nvSpPr>
        <p:spPr>
          <a:xfrm>
            <a:off x="5094644" y="1181100"/>
            <a:ext cx="818319" cy="8183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pPr algn="ctr"/>
            <a:endParaRPr lang="en-US" sz="4400" dirty="0">
              <a:latin typeface="TT Norms Regular" panose="02000503030000020003" pitchFamily="2" charset="77"/>
            </a:endParaRPr>
          </a:p>
        </p:txBody>
      </p:sp>
      <p:sp>
        <p:nvSpPr>
          <p:cNvPr id="7" name="Oval 17">
            <a:extLst>
              <a:ext uri="{FF2B5EF4-FFF2-40B4-BE49-F238E27FC236}">
                <a16:creationId xmlns:a16="http://schemas.microsoft.com/office/drawing/2014/main" id="{6F129FE0-3346-455D-B2B2-2BD2E508888A}"/>
              </a:ext>
            </a:extLst>
          </p:cNvPr>
          <p:cNvSpPr/>
          <p:nvPr userDrawn="1"/>
        </p:nvSpPr>
        <p:spPr>
          <a:xfrm>
            <a:off x="5094644" y="2494970"/>
            <a:ext cx="818319" cy="818319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pPr algn="ctr"/>
            <a:endParaRPr lang="en-US" sz="4400" dirty="0">
              <a:latin typeface="TT Norms Regular" panose="02000503030000020003" pitchFamily="2" charset="77"/>
            </a:endParaRP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13FD5002-D253-495D-A752-92872150EC5A}"/>
              </a:ext>
            </a:extLst>
          </p:cNvPr>
          <p:cNvSpPr/>
          <p:nvPr userDrawn="1"/>
        </p:nvSpPr>
        <p:spPr>
          <a:xfrm>
            <a:off x="5094644" y="3808840"/>
            <a:ext cx="818319" cy="8183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pPr algn="ctr"/>
            <a:endParaRPr lang="en-US" sz="4400" dirty="0">
              <a:latin typeface="TT Norms Regular" panose="02000503030000020003" pitchFamily="2" charset="77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1A27EBFA-EAB5-4DA7-B2F6-79C3C9C41E40}"/>
              </a:ext>
            </a:extLst>
          </p:cNvPr>
          <p:cNvSpPr/>
          <p:nvPr userDrawn="1"/>
        </p:nvSpPr>
        <p:spPr>
          <a:xfrm>
            <a:off x="5094644" y="5122709"/>
            <a:ext cx="818319" cy="818319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pPr algn="ctr"/>
            <a:endParaRPr lang="en-US" sz="4400" dirty="0">
              <a:latin typeface="TT Norms Regular" panose="02000503030000020003" pitchFamily="2" charset="77"/>
            </a:endParaRP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F1152CFC-7D9E-464B-B9C5-E165425F78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1" y="1181100"/>
            <a:ext cx="2508628" cy="314325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Upsum</a:t>
            </a:r>
            <a:endParaRPr lang="fr-FR" dirty="0"/>
          </a:p>
        </p:txBody>
      </p:sp>
      <p:sp>
        <p:nvSpPr>
          <p:cNvPr id="24" name="Espace réservé du texte 22">
            <a:extLst>
              <a:ext uri="{FF2B5EF4-FFF2-40B4-BE49-F238E27FC236}">
                <a16:creationId xmlns:a16="http://schemas.microsoft.com/office/drawing/2014/main" id="{89230C25-E0E8-4359-B805-1C225DD405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1" y="1546950"/>
            <a:ext cx="2508628" cy="452469"/>
          </a:xfrm>
        </p:spPr>
        <p:txBody>
          <a:bodyPr>
            <a:noAutofit/>
          </a:bodyPr>
          <a:lstStyle>
            <a:lvl1pPr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  <p:sp>
        <p:nvSpPr>
          <p:cNvPr id="25" name="Espace réservé du texte 22">
            <a:extLst>
              <a:ext uri="{FF2B5EF4-FFF2-40B4-BE49-F238E27FC236}">
                <a16:creationId xmlns:a16="http://schemas.microsoft.com/office/drawing/2014/main" id="{3EF7EFB2-825A-483B-9DBE-9FE22BE45F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495629"/>
            <a:ext cx="2508628" cy="314325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Upsum</a:t>
            </a:r>
            <a:endParaRPr lang="fr-FR" dirty="0"/>
          </a:p>
        </p:txBody>
      </p: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B5663770-2F87-4D77-8DDD-9049742A7B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2861479"/>
            <a:ext cx="2508628" cy="452469"/>
          </a:xfrm>
        </p:spPr>
        <p:txBody>
          <a:bodyPr>
            <a:noAutofit/>
          </a:bodyPr>
          <a:lstStyle>
            <a:lvl1pPr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  <p:sp>
        <p:nvSpPr>
          <p:cNvPr id="27" name="Espace réservé du texte 22">
            <a:extLst>
              <a:ext uri="{FF2B5EF4-FFF2-40B4-BE49-F238E27FC236}">
                <a16:creationId xmlns:a16="http://schemas.microsoft.com/office/drawing/2014/main" id="{E35DC91E-EB88-42D6-A5BA-9AFF89BF04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812639"/>
            <a:ext cx="2508628" cy="314325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Upsum</a:t>
            </a:r>
            <a:endParaRPr lang="fr-FR" dirty="0"/>
          </a:p>
        </p:txBody>
      </p:sp>
      <p:sp>
        <p:nvSpPr>
          <p:cNvPr id="28" name="Espace réservé du texte 22">
            <a:extLst>
              <a:ext uri="{FF2B5EF4-FFF2-40B4-BE49-F238E27FC236}">
                <a16:creationId xmlns:a16="http://schemas.microsoft.com/office/drawing/2014/main" id="{88B17551-8E7F-42B0-827F-983A1E46C0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178489"/>
            <a:ext cx="2508628" cy="452469"/>
          </a:xfrm>
        </p:spPr>
        <p:txBody>
          <a:bodyPr>
            <a:noAutofit/>
          </a:bodyPr>
          <a:lstStyle>
            <a:lvl1pPr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A8725B67-5B3B-4686-8314-8825F29985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1" y="5122709"/>
            <a:ext cx="2508628" cy="314325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Upsum</a:t>
            </a:r>
            <a:endParaRPr lang="fr-FR" dirty="0"/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id="{EDD8D280-3341-4A42-811F-EB8D08AEB0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1" y="5488559"/>
            <a:ext cx="2508628" cy="452469"/>
          </a:xfrm>
        </p:spPr>
        <p:txBody>
          <a:bodyPr>
            <a:noAutofit/>
          </a:bodyPr>
          <a:lstStyle>
            <a:lvl1pPr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D52F0215-35CE-4093-B45D-ABC336CBAA7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272486" y="1369440"/>
            <a:ext cx="462625" cy="44974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3" name="Espace réservé pour une image  31">
            <a:extLst>
              <a:ext uri="{FF2B5EF4-FFF2-40B4-BE49-F238E27FC236}">
                <a16:creationId xmlns:a16="http://schemas.microsoft.com/office/drawing/2014/main" id="{35B6E589-674F-44B7-AC93-2160584922D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72486" y="2672444"/>
            <a:ext cx="462625" cy="44974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4" name="Espace réservé pour une image  31">
            <a:extLst>
              <a:ext uri="{FF2B5EF4-FFF2-40B4-BE49-F238E27FC236}">
                <a16:creationId xmlns:a16="http://schemas.microsoft.com/office/drawing/2014/main" id="{F2418CD7-528C-4C54-A973-A8C33A31729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72485" y="3993402"/>
            <a:ext cx="462625" cy="44974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5" name="Espace réservé pour une image  31">
            <a:extLst>
              <a:ext uri="{FF2B5EF4-FFF2-40B4-BE49-F238E27FC236}">
                <a16:creationId xmlns:a16="http://schemas.microsoft.com/office/drawing/2014/main" id="{2A350CA1-2DC1-49BC-A47A-F2E4FF111EE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72484" y="5306998"/>
            <a:ext cx="462625" cy="44974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306C9046-7554-4076-8E06-F9C0CE8C966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44" name="AutoShape 32">
            <a:extLst>
              <a:ext uri="{FF2B5EF4-FFF2-40B4-BE49-F238E27FC236}">
                <a16:creationId xmlns:a16="http://schemas.microsoft.com/office/drawing/2014/main" id="{23C7EBE3-4048-464E-98D7-637720C9A4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tangle 48">
            <a:extLst>
              <a:ext uri="{FF2B5EF4-FFF2-40B4-BE49-F238E27FC236}">
                <a16:creationId xmlns:a16="http://schemas.microsoft.com/office/drawing/2014/main" id="{E9DB5803-3BBA-421B-9F69-BD60AD4B8D1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46" name="Straight Connector 8">
            <a:extLst>
              <a:ext uri="{FF2B5EF4-FFF2-40B4-BE49-F238E27FC236}">
                <a16:creationId xmlns:a16="http://schemas.microsoft.com/office/drawing/2014/main" id="{7019FED4-5B9C-4E86-91FE-7DB306B89569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5480496-29F1-460F-9C0D-64409C0AD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874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ma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759448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927944"/>
            <a:ext cx="121920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04492D9-5B3A-4F31-B4D8-2BFB219CC2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267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1" y="1181099"/>
            <a:ext cx="5524500" cy="2839357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3628571" y="4020456"/>
            <a:ext cx="3093359" cy="19594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356420D-F148-437C-A7D4-A1401B520F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3" name="AutoShape 32">
            <a:extLst>
              <a:ext uri="{FF2B5EF4-FFF2-40B4-BE49-F238E27FC236}">
                <a16:creationId xmlns:a16="http://schemas.microsoft.com/office/drawing/2014/main" id="{109A2787-0457-4322-995B-21B64901D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ectangle 48">
            <a:extLst>
              <a:ext uri="{FF2B5EF4-FFF2-40B4-BE49-F238E27FC236}">
                <a16:creationId xmlns:a16="http://schemas.microsoft.com/office/drawing/2014/main" id="{885D1FDC-6806-47AB-B2F5-19921F41E8D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A804D31E-4D64-4A56-84B9-71AA5963FDE9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1EAECC0D-81F8-4AA9-9F5B-6275603F9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12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17671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768443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082CAF8-F280-4319-BE3C-FE7FB17439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6" name="AutoShape 32">
            <a:extLst>
              <a:ext uri="{FF2B5EF4-FFF2-40B4-BE49-F238E27FC236}">
                <a16:creationId xmlns:a16="http://schemas.microsoft.com/office/drawing/2014/main" id="{51557448-5A28-4FA0-A945-2A4226132A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tangle 48">
            <a:extLst>
              <a:ext uri="{FF2B5EF4-FFF2-40B4-BE49-F238E27FC236}">
                <a16:creationId xmlns:a16="http://schemas.microsoft.com/office/drawing/2014/main" id="{1D77F357-E57F-40AB-A75D-5DA407E7EA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938C69AD-59A6-429A-8E23-352AC177BE16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C2EE6DD2-8D59-4A91-8209-F959A5738B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0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Tableau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5373" y="171068"/>
            <a:ext cx="10479617" cy="5302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55373" y="2965132"/>
            <a:ext cx="10479617" cy="2195512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44C410-1F17-48BB-8CC2-068A673154BA}" type="datetime1">
              <a:rPr lang="fr-FR" smtClean="0">
                <a:solidFill>
                  <a:srgbClr val="353886"/>
                </a:solidFill>
              </a:rPr>
              <a:t>04/10/2023</a:t>
            </a:fld>
            <a:endParaRPr lang="fr-FR" dirty="0">
              <a:solidFill>
                <a:srgbClr val="3538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456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1" y="300445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322839" y="300445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778777" y="300445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234715" y="300445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960E24AD-AD0B-4F5E-BF57-359329DE94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8" name="AutoShape 32">
            <a:extLst>
              <a:ext uri="{FF2B5EF4-FFF2-40B4-BE49-F238E27FC236}">
                <a16:creationId xmlns:a16="http://schemas.microsoft.com/office/drawing/2014/main" id="{753E3DBF-6DA5-4D47-944D-08F11C04D9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tangle 48">
            <a:extLst>
              <a:ext uri="{FF2B5EF4-FFF2-40B4-BE49-F238E27FC236}">
                <a16:creationId xmlns:a16="http://schemas.microsoft.com/office/drawing/2014/main" id="{49573822-EACC-44C7-B33B-401032F97D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20" name="Straight Connector 8">
            <a:extLst>
              <a:ext uri="{FF2B5EF4-FFF2-40B4-BE49-F238E27FC236}">
                <a16:creationId xmlns:a16="http://schemas.microsoft.com/office/drawing/2014/main" id="{92A992A3-29B0-40A7-8551-D86224D7EDC6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C21122A2-178E-4312-9627-F4FDDE9553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668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6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649028" y="2318656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71315" y="2318657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9971315" y="0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71314" y="4637315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7649028" y="4637315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5326741" y="2318657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500438"/>
            <a:ext cx="4229100" cy="185712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7EFCAAB4-0E40-42F0-8CDB-47F89389A9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7" name="AutoShape 32">
            <a:extLst>
              <a:ext uri="{FF2B5EF4-FFF2-40B4-BE49-F238E27FC236}">
                <a16:creationId xmlns:a16="http://schemas.microsoft.com/office/drawing/2014/main" id="{A0F8CEAD-D1E5-4FEE-A981-7B03969A08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6590217F-EF42-4E73-B031-42A4A94157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8ACC3ABC-A343-4753-B6BC-A68F0D55E735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CE919BC6-5801-4522-AB7E-67FC7B2AE4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599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3 Images Ron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621644"/>
            <a:ext cx="2139042" cy="2139042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90408" y="2621644"/>
            <a:ext cx="2139042" cy="2139042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7913915" y="2621644"/>
            <a:ext cx="2139042" cy="2139042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00002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6043F68A-1438-43B6-859A-3BEC3EC25A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4" name="AutoShape 32">
            <a:extLst>
              <a:ext uri="{FF2B5EF4-FFF2-40B4-BE49-F238E27FC236}">
                <a16:creationId xmlns:a16="http://schemas.microsoft.com/office/drawing/2014/main" id="{F8B487EB-09A0-40C2-B4BE-DC5C4C2A68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le 48">
            <a:extLst>
              <a:ext uri="{FF2B5EF4-FFF2-40B4-BE49-F238E27FC236}">
                <a16:creationId xmlns:a16="http://schemas.microsoft.com/office/drawing/2014/main" id="{A1DE80C2-D0BE-4BEB-8E39-13443845B9D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37785581-520E-4FE7-8D0D-55E0FE1B6DC7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7A692C02-6BCF-45BA-A413-015B85C5FA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390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+ 9 z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E177D4F-2A80-4031-841E-9EE25ADBAEBC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530529" y="4199539"/>
            <a:ext cx="6752481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DBB3C06-8FF4-4E39-B654-E9A7D68B978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530529" y="2232356"/>
            <a:ext cx="774155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44B33885-4456-425B-8D52-652C02FE1E4A}"/>
              </a:ext>
            </a:extLst>
          </p:cNvPr>
          <p:cNvSpPr/>
          <p:nvPr userDrawn="1"/>
        </p:nvSpPr>
        <p:spPr bwMode="auto">
          <a:xfrm>
            <a:off x="3102983" y="2201890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CCEF042-5E0F-4DD7-8F44-9DE5F21886E3}"/>
              </a:ext>
            </a:extLst>
          </p:cNvPr>
          <p:cNvSpPr/>
          <p:nvPr userDrawn="1"/>
        </p:nvSpPr>
        <p:spPr bwMode="auto">
          <a:xfrm>
            <a:off x="4728804" y="2201889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BEE6C05-A800-49FD-8FFF-D6543F40D423}"/>
              </a:ext>
            </a:extLst>
          </p:cNvPr>
          <p:cNvSpPr/>
          <p:nvPr userDrawn="1"/>
        </p:nvSpPr>
        <p:spPr bwMode="auto">
          <a:xfrm>
            <a:off x="6406206" y="2201888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B0A93AC-E08F-4936-90AC-07A7FEE2B4A0}"/>
              </a:ext>
            </a:extLst>
          </p:cNvPr>
          <p:cNvSpPr/>
          <p:nvPr userDrawn="1"/>
        </p:nvSpPr>
        <p:spPr bwMode="auto">
          <a:xfrm>
            <a:off x="8032027" y="2201887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8FC910C-3BEC-4A5D-BF87-5C43EAA247F0}"/>
              </a:ext>
            </a:extLst>
          </p:cNvPr>
          <p:cNvSpPr/>
          <p:nvPr userDrawn="1"/>
        </p:nvSpPr>
        <p:spPr bwMode="auto">
          <a:xfrm>
            <a:off x="9667946" y="2201886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DB1DD2FD-F3BC-4004-8E58-C06BFE5DE4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FD0BC342-3246-4CDF-B813-79B7B6F0E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8264" y="3088779"/>
            <a:ext cx="1509437" cy="30779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6E75A37F-1A79-4671-B7F6-01D10CE66C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48264" y="2473172"/>
            <a:ext cx="1509513" cy="38910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74B001B4-90F6-4246-8ECB-DA8EF38DE9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3863" y="3087280"/>
            <a:ext cx="1509437" cy="30779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30" name="Espace réservé du texte 27">
            <a:extLst>
              <a:ext uri="{FF2B5EF4-FFF2-40B4-BE49-F238E27FC236}">
                <a16:creationId xmlns:a16="http://schemas.microsoft.com/office/drawing/2014/main" id="{A41B273C-5F11-4677-9DD1-6B9F39BA92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3863" y="2471673"/>
            <a:ext cx="1509513" cy="38910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33" name="Espace réservé du texte 22">
            <a:extLst>
              <a:ext uri="{FF2B5EF4-FFF2-40B4-BE49-F238E27FC236}">
                <a16:creationId xmlns:a16="http://schemas.microsoft.com/office/drawing/2014/main" id="{4C05DBFB-8D10-415E-B6C9-6793D00467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02087" y="3088779"/>
            <a:ext cx="1509437" cy="30779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34" name="Espace réservé du texte 27">
            <a:extLst>
              <a:ext uri="{FF2B5EF4-FFF2-40B4-BE49-F238E27FC236}">
                <a16:creationId xmlns:a16="http://schemas.microsoft.com/office/drawing/2014/main" id="{BB5D5042-AB05-4D4A-B226-89DAAF00AA6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02087" y="2473172"/>
            <a:ext cx="1509513" cy="38910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35" name="Espace réservé du texte 22">
            <a:extLst>
              <a:ext uri="{FF2B5EF4-FFF2-40B4-BE49-F238E27FC236}">
                <a16:creationId xmlns:a16="http://schemas.microsoft.com/office/drawing/2014/main" id="{FC43A76E-7277-4D80-8163-8AF8A3AD8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60235" y="3087280"/>
            <a:ext cx="1509437" cy="30779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36" name="Espace réservé du texte 27">
            <a:extLst>
              <a:ext uri="{FF2B5EF4-FFF2-40B4-BE49-F238E27FC236}">
                <a16:creationId xmlns:a16="http://schemas.microsoft.com/office/drawing/2014/main" id="{8D212AC5-6B34-410F-A434-578C06006D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60235" y="2471673"/>
            <a:ext cx="1509513" cy="38910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37" name="Espace réservé du texte 22">
            <a:extLst>
              <a:ext uri="{FF2B5EF4-FFF2-40B4-BE49-F238E27FC236}">
                <a16:creationId xmlns:a16="http://schemas.microsoft.com/office/drawing/2014/main" id="{9E42C827-AC37-4292-84ED-209F3BE3250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15266" y="3087280"/>
            <a:ext cx="1509437" cy="30779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38" name="Espace réservé du texte 27">
            <a:extLst>
              <a:ext uri="{FF2B5EF4-FFF2-40B4-BE49-F238E27FC236}">
                <a16:creationId xmlns:a16="http://schemas.microsoft.com/office/drawing/2014/main" id="{D0E6807D-6E26-48E4-9A0F-007016E6877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15266" y="2471673"/>
            <a:ext cx="1509513" cy="38910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40" name="Espace réservé du texte 22">
            <a:extLst>
              <a:ext uri="{FF2B5EF4-FFF2-40B4-BE49-F238E27FC236}">
                <a16:creationId xmlns:a16="http://schemas.microsoft.com/office/drawing/2014/main" id="{6ACEBC72-CDFF-4A03-B18A-E62B9BD8A7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48264" y="5045483"/>
            <a:ext cx="1509437" cy="30779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41" name="Espace réservé du texte 27">
            <a:extLst>
              <a:ext uri="{FF2B5EF4-FFF2-40B4-BE49-F238E27FC236}">
                <a16:creationId xmlns:a16="http://schemas.microsoft.com/office/drawing/2014/main" id="{A1292BD9-0E3D-4212-8F4D-2ACBAB72455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348264" y="4429876"/>
            <a:ext cx="1509513" cy="38910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42" name="Espace réservé du texte 22">
            <a:extLst>
              <a:ext uri="{FF2B5EF4-FFF2-40B4-BE49-F238E27FC236}">
                <a16:creationId xmlns:a16="http://schemas.microsoft.com/office/drawing/2014/main" id="{B1402995-DAD1-43AE-BB90-B3E26FA4C4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43863" y="5043984"/>
            <a:ext cx="1509437" cy="30779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43" name="Espace réservé du texte 27">
            <a:extLst>
              <a:ext uri="{FF2B5EF4-FFF2-40B4-BE49-F238E27FC236}">
                <a16:creationId xmlns:a16="http://schemas.microsoft.com/office/drawing/2014/main" id="{0313BC72-18FF-4A6A-84CA-7FE7762A38F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3863" y="4428377"/>
            <a:ext cx="1509513" cy="38910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44" name="Espace réservé du texte 22">
            <a:extLst>
              <a:ext uri="{FF2B5EF4-FFF2-40B4-BE49-F238E27FC236}">
                <a16:creationId xmlns:a16="http://schemas.microsoft.com/office/drawing/2014/main" id="{FADA8F12-3AFB-47E1-9A6F-9D122D1880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702087" y="5045483"/>
            <a:ext cx="1509437" cy="30779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45" name="Espace réservé du texte 27">
            <a:extLst>
              <a:ext uri="{FF2B5EF4-FFF2-40B4-BE49-F238E27FC236}">
                <a16:creationId xmlns:a16="http://schemas.microsoft.com/office/drawing/2014/main" id="{493CB699-937C-49FC-99B4-55B427F19A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702087" y="4429876"/>
            <a:ext cx="1509513" cy="38910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46" name="Espace réservé du texte 22">
            <a:extLst>
              <a:ext uri="{FF2B5EF4-FFF2-40B4-BE49-F238E27FC236}">
                <a16:creationId xmlns:a16="http://schemas.microsoft.com/office/drawing/2014/main" id="{E5EC14C0-C6FD-42AF-AC58-6A2A024256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60235" y="5043984"/>
            <a:ext cx="1509437" cy="30779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47" name="Espace réservé du texte 27">
            <a:extLst>
              <a:ext uri="{FF2B5EF4-FFF2-40B4-BE49-F238E27FC236}">
                <a16:creationId xmlns:a16="http://schemas.microsoft.com/office/drawing/2014/main" id="{AD5FCE60-3C6F-46C2-BD69-8A3795353E8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60235" y="4428377"/>
            <a:ext cx="1509513" cy="38910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88935FF-F8A9-4ABC-886D-B56633181EBA}"/>
              </a:ext>
            </a:extLst>
          </p:cNvPr>
          <p:cNvSpPr/>
          <p:nvPr userDrawn="1"/>
        </p:nvSpPr>
        <p:spPr bwMode="auto">
          <a:xfrm>
            <a:off x="3102983" y="4159650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C2F6E3F-6B1A-4C10-BE22-32FC05799C2E}"/>
              </a:ext>
            </a:extLst>
          </p:cNvPr>
          <p:cNvSpPr/>
          <p:nvPr userDrawn="1"/>
        </p:nvSpPr>
        <p:spPr bwMode="auto">
          <a:xfrm>
            <a:off x="4728804" y="4159649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1A70203-5D9A-470B-93AA-C89FBDBF97E9}"/>
              </a:ext>
            </a:extLst>
          </p:cNvPr>
          <p:cNvSpPr/>
          <p:nvPr userDrawn="1"/>
        </p:nvSpPr>
        <p:spPr bwMode="auto">
          <a:xfrm>
            <a:off x="6406206" y="4159648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4E7F704C-F6FE-4BDF-9846-11F53D8EF152}"/>
              </a:ext>
            </a:extLst>
          </p:cNvPr>
          <p:cNvSpPr/>
          <p:nvPr userDrawn="1"/>
        </p:nvSpPr>
        <p:spPr bwMode="auto">
          <a:xfrm>
            <a:off x="8032027" y="4159647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Rectangle 4">
            <a:extLst>
              <a:ext uri="{FF2B5EF4-FFF2-40B4-BE49-F238E27FC236}">
                <a16:creationId xmlns:a16="http://schemas.microsoft.com/office/drawing/2014/main" id="{51C67676-136E-4F15-8534-418D78C6CF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55" name="AutoShape 32">
            <a:extLst>
              <a:ext uri="{FF2B5EF4-FFF2-40B4-BE49-F238E27FC236}">
                <a16:creationId xmlns:a16="http://schemas.microsoft.com/office/drawing/2014/main" id="{6BDEE7E8-34AA-4480-942A-EBB8B320B3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3102713F-1427-4330-96A2-EABBEF1582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57" name="Straight Connector 8">
            <a:extLst>
              <a:ext uri="{FF2B5EF4-FFF2-40B4-BE49-F238E27FC236}">
                <a16:creationId xmlns:a16="http://schemas.microsoft.com/office/drawing/2014/main" id="{C927B717-25C9-4F8A-94EA-F0C4294BDA7B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age 57">
            <a:extLst>
              <a:ext uri="{FF2B5EF4-FFF2-40B4-BE49-F238E27FC236}">
                <a16:creationId xmlns:a16="http://schemas.microsoft.com/office/drawing/2014/main" id="{292F74E6-FF97-4730-A85C-F0744D3EB3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351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+ 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86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63185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E94770-01CB-4619-8F54-7D2ADD023061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1866900" y="3538537"/>
            <a:ext cx="4229100" cy="288034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FontTx/>
              <a:buNone/>
              <a:defRPr lang="fr-FR" sz="1400" dirty="0">
                <a:latin typeface="TT Norms Regular" panose="02000503030000020003" pitchFamily="50" charset="0"/>
              </a:defRPr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75D5065-6960-4866-8EC6-166F2337545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8" name="AutoShape 32">
            <a:extLst>
              <a:ext uri="{FF2B5EF4-FFF2-40B4-BE49-F238E27FC236}">
                <a16:creationId xmlns:a16="http://schemas.microsoft.com/office/drawing/2014/main" id="{CFA7C67B-0A35-4777-9B59-DE16A413E1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tangle 48">
            <a:extLst>
              <a:ext uri="{FF2B5EF4-FFF2-40B4-BE49-F238E27FC236}">
                <a16:creationId xmlns:a16="http://schemas.microsoft.com/office/drawing/2014/main" id="{2095983B-D6D1-4192-9FDF-454EA4FAB43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20" name="Straight Connector 8">
            <a:extLst>
              <a:ext uri="{FF2B5EF4-FFF2-40B4-BE49-F238E27FC236}">
                <a16:creationId xmlns:a16="http://schemas.microsoft.com/office/drawing/2014/main" id="{A78F53AA-4A92-4187-B09F-8F402CC302CB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106A739C-D381-45D3-A6BF-617CDFCD3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88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491C9617-5403-864B-8247-8472EB842EB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94000" y="1423219"/>
            <a:ext cx="1970015" cy="4161803"/>
          </a:xfrm>
          <a:custGeom>
            <a:avLst/>
            <a:gdLst>
              <a:gd name="connsiteX0" fmla="*/ 0 w 1937655"/>
              <a:gd name="connsiteY0" fmla="*/ 322949 h 4161803"/>
              <a:gd name="connsiteX1" fmla="*/ 322949 w 1937655"/>
              <a:gd name="connsiteY1" fmla="*/ 0 h 4161803"/>
              <a:gd name="connsiteX2" fmla="*/ 1614706 w 1937655"/>
              <a:gd name="connsiteY2" fmla="*/ 0 h 4161803"/>
              <a:gd name="connsiteX3" fmla="*/ 1937655 w 1937655"/>
              <a:gd name="connsiteY3" fmla="*/ 322949 h 4161803"/>
              <a:gd name="connsiteX4" fmla="*/ 1937655 w 1937655"/>
              <a:gd name="connsiteY4" fmla="*/ 3838854 h 4161803"/>
              <a:gd name="connsiteX5" fmla="*/ 1614706 w 1937655"/>
              <a:gd name="connsiteY5" fmla="*/ 4161803 h 4161803"/>
              <a:gd name="connsiteX6" fmla="*/ 322949 w 1937655"/>
              <a:gd name="connsiteY6" fmla="*/ 4161803 h 4161803"/>
              <a:gd name="connsiteX7" fmla="*/ 0 w 1937655"/>
              <a:gd name="connsiteY7" fmla="*/ 3838854 h 4161803"/>
              <a:gd name="connsiteX8" fmla="*/ 0 w 1937655"/>
              <a:gd name="connsiteY8" fmla="*/ 322949 h 4161803"/>
              <a:gd name="connsiteX0" fmla="*/ 0 w 1937655"/>
              <a:gd name="connsiteY0" fmla="*/ 322949 h 4161803"/>
              <a:gd name="connsiteX1" fmla="*/ 212113 w 1937655"/>
              <a:gd name="connsiteY1" fmla="*/ 4618 h 4161803"/>
              <a:gd name="connsiteX2" fmla="*/ 1614706 w 1937655"/>
              <a:gd name="connsiteY2" fmla="*/ 0 h 4161803"/>
              <a:gd name="connsiteX3" fmla="*/ 1937655 w 1937655"/>
              <a:gd name="connsiteY3" fmla="*/ 322949 h 4161803"/>
              <a:gd name="connsiteX4" fmla="*/ 1937655 w 1937655"/>
              <a:gd name="connsiteY4" fmla="*/ 3838854 h 4161803"/>
              <a:gd name="connsiteX5" fmla="*/ 1614706 w 1937655"/>
              <a:gd name="connsiteY5" fmla="*/ 4161803 h 4161803"/>
              <a:gd name="connsiteX6" fmla="*/ 322949 w 1937655"/>
              <a:gd name="connsiteY6" fmla="*/ 4161803 h 4161803"/>
              <a:gd name="connsiteX7" fmla="*/ 0 w 1937655"/>
              <a:gd name="connsiteY7" fmla="*/ 3838854 h 4161803"/>
              <a:gd name="connsiteX8" fmla="*/ 0 w 1937655"/>
              <a:gd name="connsiteY8" fmla="*/ 322949 h 4161803"/>
              <a:gd name="connsiteX0" fmla="*/ 0 w 1951510"/>
              <a:gd name="connsiteY0" fmla="*/ 309094 h 4161803"/>
              <a:gd name="connsiteX1" fmla="*/ 225968 w 1951510"/>
              <a:gd name="connsiteY1" fmla="*/ 4618 h 4161803"/>
              <a:gd name="connsiteX2" fmla="*/ 1628561 w 1951510"/>
              <a:gd name="connsiteY2" fmla="*/ 0 h 4161803"/>
              <a:gd name="connsiteX3" fmla="*/ 1951510 w 1951510"/>
              <a:gd name="connsiteY3" fmla="*/ 322949 h 4161803"/>
              <a:gd name="connsiteX4" fmla="*/ 1951510 w 1951510"/>
              <a:gd name="connsiteY4" fmla="*/ 3838854 h 4161803"/>
              <a:gd name="connsiteX5" fmla="*/ 1628561 w 1951510"/>
              <a:gd name="connsiteY5" fmla="*/ 4161803 h 4161803"/>
              <a:gd name="connsiteX6" fmla="*/ 336804 w 1951510"/>
              <a:gd name="connsiteY6" fmla="*/ 4161803 h 4161803"/>
              <a:gd name="connsiteX7" fmla="*/ 13855 w 1951510"/>
              <a:gd name="connsiteY7" fmla="*/ 3838854 h 4161803"/>
              <a:gd name="connsiteX8" fmla="*/ 0 w 1951510"/>
              <a:gd name="connsiteY8" fmla="*/ 309094 h 4161803"/>
              <a:gd name="connsiteX0" fmla="*/ 0 w 1951510"/>
              <a:gd name="connsiteY0" fmla="*/ 309094 h 4161803"/>
              <a:gd name="connsiteX1" fmla="*/ 225968 w 1951510"/>
              <a:gd name="connsiteY1" fmla="*/ 4618 h 4161803"/>
              <a:gd name="connsiteX2" fmla="*/ 1628561 w 1951510"/>
              <a:gd name="connsiteY2" fmla="*/ 0 h 4161803"/>
              <a:gd name="connsiteX3" fmla="*/ 1951510 w 1951510"/>
              <a:gd name="connsiteY3" fmla="*/ 322949 h 4161803"/>
              <a:gd name="connsiteX4" fmla="*/ 1951510 w 1951510"/>
              <a:gd name="connsiteY4" fmla="*/ 3838854 h 4161803"/>
              <a:gd name="connsiteX5" fmla="*/ 1628561 w 1951510"/>
              <a:gd name="connsiteY5" fmla="*/ 4161803 h 4161803"/>
              <a:gd name="connsiteX6" fmla="*/ 336804 w 1951510"/>
              <a:gd name="connsiteY6" fmla="*/ 4161803 h 4161803"/>
              <a:gd name="connsiteX7" fmla="*/ 13855 w 1951510"/>
              <a:gd name="connsiteY7" fmla="*/ 3838854 h 4161803"/>
              <a:gd name="connsiteX8" fmla="*/ 0 w 1951510"/>
              <a:gd name="connsiteY8" fmla="*/ 309094 h 4161803"/>
              <a:gd name="connsiteX0" fmla="*/ 0 w 1951510"/>
              <a:gd name="connsiteY0" fmla="*/ 304476 h 4157185"/>
              <a:gd name="connsiteX1" fmla="*/ 225968 w 1951510"/>
              <a:gd name="connsiteY1" fmla="*/ 0 h 4157185"/>
              <a:gd name="connsiteX2" fmla="*/ 1739397 w 1951510"/>
              <a:gd name="connsiteY2" fmla="*/ 0 h 4157185"/>
              <a:gd name="connsiteX3" fmla="*/ 1951510 w 1951510"/>
              <a:gd name="connsiteY3" fmla="*/ 318331 h 4157185"/>
              <a:gd name="connsiteX4" fmla="*/ 1951510 w 1951510"/>
              <a:gd name="connsiteY4" fmla="*/ 3834236 h 4157185"/>
              <a:gd name="connsiteX5" fmla="*/ 1628561 w 1951510"/>
              <a:gd name="connsiteY5" fmla="*/ 4157185 h 4157185"/>
              <a:gd name="connsiteX6" fmla="*/ 336804 w 1951510"/>
              <a:gd name="connsiteY6" fmla="*/ 4157185 h 4157185"/>
              <a:gd name="connsiteX7" fmla="*/ 13855 w 1951510"/>
              <a:gd name="connsiteY7" fmla="*/ 3834236 h 4157185"/>
              <a:gd name="connsiteX8" fmla="*/ 0 w 1951510"/>
              <a:gd name="connsiteY8" fmla="*/ 304476 h 4157185"/>
              <a:gd name="connsiteX0" fmla="*/ 0 w 1965364"/>
              <a:gd name="connsiteY0" fmla="*/ 304476 h 4157185"/>
              <a:gd name="connsiteX1" fmla="*/ 225968 w 1965364"/>
              <a:gd name="connsiteY1" fmla="*/ 0 h 4157185"/>
              <a:gd name="connsiteX2" fmla="*/ 1739397 w 1965364"/>
              <a:gd name="connsiteY2" fmla="*/ 0 h 4157185"/>
              <a:gd name="connsiteX3" fmla="*/ 1965364 w 1965364"/>
              <a:gd name="connsiteY3" fmla="*/ 304476 h 4157185"/>
              <a:gd name="connsiteX4" fmla="*/ 1951510 w 1965364"/>
              <a:gd name="connsiteY4" fmla="*/ 3834236 h 4157185"/>
              <a:gd name="connsiteX5" fmla="*/ 1628561 w 1965364"/>
              <a:gd name="connsiteY5" fmla="*/ 4157185 h 4157185"/>
              <a:gd name="connsiteX6" fmla="*/ 336804 w 1965364"/>
              <a:gd name="connsiteY6" fmla="*/ 4157185 h 4157185"/>
              <a:gd name="connsiteX7" fmla="*/ 13855 w 1965364"/>
              <a:gd name="connsiteY7" fmla="*/ 3834236 h 4157185"/>
              <a:gd name="connsiteX8" fmla="*/ 0 w 1965364"/>
              <a:gd name="connsiteY8" fmla="*/ 304476 h 4157185"/>
              <a:gd name="connsiteX0" fmla="*/ 0 w 1970953"/>
              <a:gd name="connsiteY0" fmla="*/ 304476 h 4157185"/>
              <a:gd name="connsiteX1" fmla="*/ 225968 w 1970953"/>
              <a:gd name="connsiteY1" fmla="*/ 0 h 4157185"/>
              <a:gd name="connsiteX2" fmla="*/ 1739397 w 1970953"/>
              <a:gd name="connsiteY2" fmla="*/ 0 h 4157185"/>
              <a:gd name="connsiteX3" fmla="*/ 1965364 w 1970953"/>
              <a:gd name="connsiteY3" fmla="*/ 304476 h 4157185"/>
              <a:gd name="connsiteX4" fmla="*/ 1951510 w 1970953"/>
              <a:gd name="connsiteY4" fmla="*/ 3834236 h 4157185"/>
              <a:gd name="connsiteX5" fmla="*/ 1628561 w 1970953"/>
              <a:gd name="connsiteY5" fmla="*/ 4157185 h 4157185"/>
              <a:gd name="connsiteX6" fmla="*/ 336804 w 1970953"/>
              <a:gd name="connsiteY6" fmla="*/ 4157185 h 4157185"/>
              <a:gd name="connsiteX7" fmla="*/ 13855 w 1970953"/>
              <a:gd name="connsiteY7" fmla="*/ 3834236 h 4157185"/>
              <a:gd name="connsiteX8" fmla="*/ 0 w 1970953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51510 w 1969602"/>
              <a:gd name="connsiteY4" fmla="*/ 3834236 h 4157185"/>
              <a:gd name="connsiteX5" fmla="*/ 1628561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51510 w 1969602"/>
              <a:gd name="connsiteY4" fmla="*/ 3834236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65364 w 1969602"/>
              <a:gd name="connsiteY4" fmla="*/ 3852709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65364 w 1969602"/>
              <a:gd name="connsiteY4" fmla="*/ 3852709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61803"/>
              <a:gd name="connsiteX1" fmla="*/ 225968 w 1969602"/>
              <a:gd name="connsiteY1" fmla="*/ 0 h 4161803"/>
              <a:gd name="connsiteX2" fmla="*/ 1739397 w 1969602"/>
              <a:gd name="connsiteY2" fmla="*/ 0 h 4161803"/>
              <a:gd name="connsiteX3" fmla="*/ 1965364 w 1969602"/>
              <a:gd name="connsiteY3" fmla="*/ 304476 h 4161803"/>
              <a:gd name="connsiteX4" fmla="*/ 1965364 w 1969602"/>
              <a:gd name="connsiteY4" fmla="*/ 3852709 h 4161803"/>
              <a:gd name="connsiteX5" fmla="*/ 1739397 w 1969602"/>
              <a:gd name="connsiteY5" fmla="*/ 4157185 h 4161803"/>
              <a:gd name="connsiteX6" fmla="*/ 239822 w 1969602"/>
              <a:gd name="connsiteY6" fmla="*/ 4161803 h 4161803"/>
              <a:gd name="connsiteX7" fmla="*/ 13855 w 1969602"/>
              <a:gd name="connsiteY7" fmla="*/ 3834236 h 4161803"/>
              <a:gd name="connsiteX8" fmla="*/ 0 w 1969602"/>
              <a:gd name="connsiteY8" fmla="*/ 304476 h 4161803"/>
              <a:gd name="connsiteX0" fmla="*/ 0 w 1969602"/>
              <a:gd name="connsiteY0" fmla="*/ 304476 h 4161803"/>
              <a:gd name="connsiteX1" fmla="*/ 225968 w 1969602"/>
              <a:gd name="connsiteY1" fmla="*/ 0 h 4161803"/>
              <a:gd name="connsiteX2" fmla="*/ 1739397 w 1969602"/>
              <a:gd name="connsiteY2" fmla="*/ 0 h 4161803"/>
              <a:gd name="connsiteX3" fmla="*/ 1965364 w 1969602"/>
              <a:gd name="connsiteY3" fmla="*/ 304476 h 4161803"/>
              <a:gd name="connsiteX4" fmla="*/ 1965364 w 1969602"/>
              <a:gd name="connsiteY4" fmla="*/ 3852709 h 4161803"/>
              <a:gd name="connsiteX5" fmla="*/ 1739397 w 1969602"/>
              <a:gd name="connsiteY5" fmla="*/ 4157185 h 4161803"/>
              <a:gd name="connsiteX6" fmla="*/ 239822 w 1969602"/>
              <a:gd name="connsiteY6" fmla="*/ 4161803 h 4161803"/>
              <a:gd name="connsiteX7" fmla="*/ 9237 w 1969602"/>
              <a:gd name="connsiteY7" fmla="*/ 3885036 h 4161803"/>
              <a:gd name="connsiteX8" fmla="*/ 0 w 1969602"/>
              <a:gd name="connsiteY8" fmla="*/ 304476 h 4161803"/>
              <a:gd name="connsiteX0" fmla="*/ 0 w 1967244"/>
              <a:gd name="connsiteY0" fmla="*/ 304476 h 4161803"/>
              <a:gd name="connsiteX1" fmla="*/ 225968 w 1967244"/>
              <a:gd name="connsiteY1" fmla="*/ 0 h 4161803"/>
              <a:gd name="connsiteX2" fmla="*/ 1739397 w 1967244"/>
              <a:gd name="connsiteY2" fmla="*/ 0 h 4161803"/>
              <a:gd name="connsiteX3" fmla="*/ 1965364 w 1967244"/>
              <a:gd name="connsiteY3" fmla="*/ 304476 h 4161803"/>
              <a:gd name="connsiteX4" fmla="*/ 1965364 w 1967244"/>
              <a:gd name="connsiteY4" fmla="*/ 3852709 h 4161803"/>
              <a:gd name="connsiteX5" fmla="*/ 1739397 w 1967244"/>
              <a:gd name="connsiteY5" fmla="*/ 4157185 h 4161803"/>
              <a:gd name="connsiteX6" fmla="*/ 239822 w 1967244"/>
              <a:gd name="connsiteY6" fmla="*/ 4161803 h 4161803"/>
              <a:gd name="connsiteX7" fmla="*/ 9237 w 1967244"/>
              <a:gd name="connsiteY7" fmla="*/ 3885036 h 4161803"/>
              <a:gd name="connsiteX8" fmla="*/ 0 w 1967244"/>
              <a:gd name="connsiteY8" fmla="*/ 304476 h 4161803"/>
              <a:gd name="connsiteX0" fmla="*/ 0 w 1970015"/>
              <a:gd name="connsiteY0" fmla="*/ 304476 h 4161803"/>
              <a:gd name="connsiteX1" fmla="*/ 225968 w 1970015"/>
              <a:gd name="connsiteY1" fmla="*/ 0 h 4161803"/>
              <a:gd name="connsiteX2" fmla="*/ 1739397 w 1970015"/>
              <a:gd name="connsiteY2" fmla="*/ 0 h 4161803"/>
              <a:gd name="connsiteX3" fmla="*/ 1969558 w 1970015"/>
              <a:gd name="connsiteY3" fmla="*/ 296087 h 4161803"/>
              <a:gd name="connsiteX4" fmla="*/ 1965364 w 1970015"/>
              <a:gd name="connsiteY4" fmla="*/ 3852709 h 4161803"/>
              <a:gd name="connsiteX5" fmla="*/ 1739397 w 1970015"/>
              <a:gd name="connsiteY5" fmla="*/ 4157185 h 4161803"/>
              <a:gd name="connsiteX6" fmla="*/ 239822 w 1970015"/>
              <a:gd name="connsiteY6" fmla="*/ 4161803 h 4161803"/>
              <a:gd name="connsiteX7" fmla="*/ 9237 w 1970015"/>
              <a:gd name="connsiteY7" fmla="*/ 3885036 h 4161803"/>
              <a:gd name="connsiteX8" fmla="*/ 0 w 1970015"/>
              <a:gd name="connsiteY8" fmla="*/ 304476 h 416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0015" h="4161803">
                <a:moveTo>
                  <a:pt x="0" y="304476"/>
                </a:moveTo>
                <a:cubicBezTo>
                  <a:pt x="0" y="121498"/>
                  <a:pt x="47608" y="0"/>
                  <a:pt x="225968" y="0"/>
                </a:cubicBezTo>
                <a:lnTo>
                  <a:pt x="1739397" y="0"/>
                </a:lnTo>
                <a:cubicBezTo>
                  <a:pt x="1917757" y="0"/>
                  <a:pt x="1975871" y="114803"/>
                  <a:pt x="1969558" y="296087"/>
                </a:cubicBezTo>
                <a:lnTo>
                  <a:pt x="1965364" y="3852709"/>
                </a:lnTo>
                <a:cubicBezTo>
                  <a:pt x="1979218" y="4021833"/>
                  <a:pt x="1917757" y="4157185"/>
                  <a:pt x="1739397" y="4157185"/>
                </a:cubicBezTo>
                <a:lnTo>
                  <a:pt x="239822" y="4161803"/>
                </a:lnTo>
                <a:cubicBezTo>
                  <a:pt x="61462" y="4161803"/>
                  <a:pt x="9237" y="4063396"/>
                  <a:pt x="9237" y="3885036"/>
                </a:cubicBezTo>
                <a:cubicBezTo>
                  <a:pt x="4619" y="2708449"/>
                  <a:pt x="4618" y="1481063"/>
                  <a:pt x="0" y="304476"/>
                </a:cubicBezTo>
                <a:close/>
              </a:path>
            </a:pathLst>
          </a:cu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245FCE6-81AA-B24E-8A33-B6BA4B739CF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453724" y="1423219"/>
            <a:ext cx="1970015" cy="4161803"/>
          </a:xfrm>
          <a:custGeom>
            <a:avLst/>
            <a:gdLst>
              <a:gd name="connsiteX0" fmla="*/ 0 w 1937655"/>
              <a:gd name="connsiteY0" fmla="*/ 322949 h 4161803"/>
              <a:gd name="connsiteX1" fmla="*/ 322949 w 1937655"/>
              <a:gd name="connsiteY1" fmla="*/ 0 h 4161803"/>
              <a:gd name="connsiteX2" fmla="*/ 1614706 w 1937655"/>
              <a:gd name="connsiteY2" fmla="*/ 0 h 4161803"/>
              <a:gd name="connsiteX3" fmla="*/ 1937655 w 1937655"/>
              <a:gd name="connsiteY3" fmla="*/ 322949 h 4161803"/>
              <a:gd name="connsiteX4" fmla="*/ 1937655 w 1937655"/>
              <a:gd name="connsiteY4" fmla="*/ 3838854 h 4161803"/>
              <a:gd name="connsiteX5" fmla="*/ 1614706 w 1937655"/>
              <a:gd name="connsiteY5" fmla="*/ 4161803 h 4161803"/>
              <a:gd name="connsiteX6" fmla="*/ 322949 w 1937655"/>
              <a:gd name="connsiteY6" fmla="*/ 4161803 h 4161803"/>
              <a:gd name="connsiteX7" fmla="*/ 0 w 1937655"/>
              <a:gd name="connsiteY7" fmla="*/ 3838854 h 4161803"/>
              <a:gd name="connsiteX8" fmla="*/ 0 w 1937655"/>
              <a:gd name="connsiteY8" fmla="*/ 322949 h 4161803"/>
              <a:gd name="connsiteX0" fmla="*/ 0 w 1937655"/>
              <a:gd name="connsiteY0" fmla="*/ 322949 h 4161803"/>
              <a:gd name="connsiteX1" fmla="*/ 212113 w 1937655"/>
              <a:gd name="connsiteY1" fmla="*/ 4618 h 4161803"/>
              <a:gd name="connsiteX2" fmla="*/ 1614706 w 1937655"/>
              <a:gd name="connsiteY2" fmla="*/ 0 h 4161803"/>
              <a:gd name="connsiteX3" fmla="*/ 1937655 w 1937655"/>
              <a:gd name="connsiteY3" fmla="*/ 322949 h 4161803"/>
              <a:gd name="connsiteX4" fmla="*/ 1937655 w 1937655"/>
              <a:gd name="connsiteY4" fmla="*/ 3838854 h 4161803"/>
              <a:gd name="connsiteX5" fmla="*/ 1614706 w 1937655"/>
              <a:gd name="connsiteY5" fmla="*/ 4161803 h 4161803"/>
              <a:gd name="connsiteX6" fmla="*/ 322949 w 1937655"/>
              <a:gd name="connsiteY6" fmla="*/ 4161803 h 4161803"/>
              <a:gd name="connsiteX7" fmla="*/ 0 w 1937655"/>
              <a:gd name="connsiteY7" fmla="*/ 3838854 h 4161803"/>
              <a:gd name="connsiteX8" fmla="*/ 0 w 1937655"/>
              <a:gd name="connsiteY8" fmla="*/ 322949 h 4161803"/>
              <a:gd name="connsiteX0" fmla="*/ 0 w 1951510"/>
              <a:gd name="connsiteY0" fmla="*/ 309094 h 4161803"/>
              <a:gd name="connsiteX1" fmla="*/ 225968 w 1951510"/>
              <a:gd name="connsiteY1" fmla="*/ 4618 h 4161803"/>
              <a:gd name="connsiteX2" fmla="*/ 1628561 w 1951510"/>
              <a:gd name="connsiteY2" fmla="*/ 0 h 4161803"/>
              <a:gd name="connsiteX3" fmla="*/ 1951510 w 1951510"/>
              <a:gd name="connsiteY3" fmla="*/ 322949 h 4161803"/>
              <a:gd name="connsiteX4" fmla="*/ 1951510 w 1951510"/>
              <a:gd name="connsiteY4" fmla="*/ 3838854 h 4161803"/>
              <a:gd name="connsiteX5" fmla="*/ 1628561 w 1951510"/>
              <a:gd name="connsiteY5" fmla="*/ 4161803 h 4161803"/>
              <a:gd name="connsiteX6" fmla="*/ 336804 w 1951510"/>
              <a:gd name="connsiteY6" fmla="*/ 4161803 h 4161803"/>
              <a:gd name="connsiteX7" fmla="*/ 13855 w 1951510"/>
              <a:gd name="connsiteY7" fmla="*/ 3838854 h 4161803"/>
              <a:gd name="connsiteX8" fmla="*/ 0 w 1951510"/>
              <a:gd name="connsiteY8" fmla="*/ 309094 h 4161803"/>
              <a:gd name="connsiteX0" fmla="*/ 0 w 1951510"/>
              <a:gd name="connsiteY0" fmla="*/ 309094 h 4161803"/>
              <a:gd name="connsiteX1" fmla="*/ 225968 w 1951510"/>
              <a:gd name="connsiteY1" fmla="*/ 4618 h 4161803"/>
              <a:gd name="connsiteX2" fmla="*/ 1628561 w 1951510"/>
              <a:gd name="connsiteY2" fmla="*/ 0 h 4161803"/>
              <a:gd name="connsiteX3" fmla="*/ 1951510 w 1951510"/>
              <a:gd name="connsiteY3" fmla="*/ 322949 h 4161803"/>
              <a:gd name="connsiteX4" fmla="*/ 1951510 w 1951510"/>
              <a:gd name="connsiteY4" fmla="*/ 3838854 h 4161803"/>
              <a:gd name="connsiteX5" fmla="*/ 1628561 w 1951510"/>
              <a:gd name="connsiteY5" fmla="*/ 4161803 h 4161803"/>
              <a:gd name="connsiteX6" fmla="*/ 336804 w 1951510"/>
              <a:gd name="connsiteY6" fmla="*/ 4161803 h 4161803"/>
              <a:gd name="connsiteX7" fmla="*/ 13855 w 1951510"/>
              <a:gd name="connsiteY7" fmla="*/ 3838854 h 4161803"/>
              <a:gd name="connsiteX8" fmla="*/ 0 w 1951510"/>
              <a:gd name="connsiteY8" fmla="*/ 309094 h 4161803"/>
              <a:gd name="connsiteX0" fmla="*/ 0 w 1951510"/>
              <a:gd name="connsiteY0" fmla="*/ 304476 h 4157185"/>
              <a:gd name="connsiteX1" fmla="*/ 225968 w 1951510"/>
              <a:gd name="connsiteY1" fmla="*/ 0 h 4157185"/>
              <a:gd name="connsiteX2" fmla="*/ 1739397 w 1951510"/>
              <a:gd name="connsiteY2" fmla="*/ 0 h 4157185"/>
              <a:gd name="connsiteX3" fmla="*/ 1951510 w 1951510"/>
              <a:gd name="connsiteY3" fmla="*/ 318331 h 4157185"/>
              <a:gd name="connsiteX4" fmla="*/ 1951510 w 1951510"/>
              <a:gd name="connsiteY4" fmla="*/ 3834236 h 4157185"/>
              <a:gd name="connsiteX5" fmla="*/ 1628561 w 1951510"/>
              <a:gd name="connsiteY5" fmla="*/ 4157185 h 4157185"/>
              <a:gd name="connsiteX6" fmla="*/ 336804 w 1951510"/>
              <a:gd name="connsiteY6" fmla="*/ 4157185 h 4157185"/>
              <a:gd name="connsiteX7" fmla="*/ 13855 w 1951510"/>
              <a:gd name="connsiteY7" fmla="*/ 3834236 h 4157185"/>
              <a:gd name="connsiteX8" fmla="*/ 0 w 1951510"/>
              <a:gd name="connsiteY8" fmla="*/ 304476 h 4157185"/>
              <a:gd name="connsiteX0" fmla="*/ 0 w 1965364"/>
              <a:gd name="connsiteY0" fmla="*/ 304476 h 4157185"/>
              <a:gd name="connsiteX1" fmla="*/ 225968 w 1965364"/>
              <a:gd name="connsiteY1" fmla="*/ 0 h 4157185"/>
              <a:gd name="connsiteX2" fmla="*/ 1739397 w 1965364"/>
              <a:gd name="connsiteY2" fmla="*/ 0 h 4157185"/>
              <a:gd name="connsiteX3" fmla="*/ 1965364 w 1965364"/>
              <a:gd name="connsiteY3" fmla="*/ 304476 h 4157185"/>
              <a:gd name="connsiteX4" fmla="*/ 1951510 w 1965364"/>
              <a:gd name="connsiteY4" fmla="*/ 3834236 h 4157185"/>
              <a:gd name="connsiteX5" fmla="*/ 1628561 w 1965364"/>
              <a:gd name="connsiteY5" fmla="*/ 4157185 h 4157185"/>
              <a:gd name="connsiteX6" fmla="*/ 336804 w 1965364"/>
              <a:gd name="connsiteY6" fmla="*/ 4157185 h 4157185"/>
              <a:gd name="connsiteX7" fmla="*/ 13855 w 1965364"/>
              <a:gd name="connsiteY7" fmla="*/ 3834236 h 4157185"/>
              <a:gd name="connsiteX8" fmla="*/ 0 w 1965364"/>
              <a:gd name="connsiteY8" fmla="*/ 304476 h 4157185"/>
              <a:gd name="connsiteX0" fmla="*/ 0 w 1970953"/>
              <a:gd name="connsiteY0" fmla="*/ 304476 h 4157185"/>
              <a:gd name="connsiteX1" fmla="*/ 225968 w 1970953"/>
              <a:gd name="connsiteY1" fmla="*/ 0 h 4157185"/>
              <a:gd name="connsiteX2" fmla="*/ 1739397 w 1970953"/>
              <a:gd name="connsiteY2" fmla="*/ 0 h 4157185"/>
              <a:gd name="connsiteX3" fmla="*/ 1965364 w 1970953"/>
              <a:gd name="connsiteY3" fmla="*/ 304476 h 4157185"/>
              <a:gd name="connsiteX4" fmla="*/ 1951510 w 1970953"/>
              <a:gd name="connsiteY4" fmla="*/ 3834236 h 4157185"/>
              <a:gd name="connsiteX5" fmla="*/ 1628561 w 1970953"/>
              <a:gd name="connsiteY5" fmla="*/ 4157185 h 4157185"/>
              <a:gd name="connsiteX6" fmla="*/ 336804 w 1970953"/>
              <a:gd name="connsiteY6" fmla="*/ 4157185 h 4157185"/>
              <a:gd name="connsiteX7" fmla="*/ 13855 w 1970953"/>
              <a:gd name="connsiteY7" fmla="*/ 3834236 h 4157185"/>
              <a:gd name="connsiteX8" fmla="*/ 0 w 1970953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51510 w 1969602"/>
              <a:gd name="connsiteY4" fmla="*/ 3834236 h 4157185"/>
              <a:gd name="connsiteX5" fmla="*/ 1628561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51510 w 1969602"/>
              <a:gd name="connsiteY4" fmla="*/ 3834236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65364 w 1969602"/>
              <a:gd name="connsiteY4" fmla="*/ 3852709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65364 w 1969602"/>
              <a:gd name="connsiteY4" fmla="*/ 3852709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61803"/>
              <a:gd name="connsiteX1" fmla="*/ 225968 w 1969602"/>
              <a:gd name="connsiteY1" fmla="*/ 0 h 4161803"/>
              <a:gd name="connsiteX2" fmla="*/ 1739397 w 1969602"/>
              <a:gd name="connsiteY2" fmla="*/ 0 h 4161803"/>
              <a:gd name="connsiteX3" fmla="*/ 1965364 w 1969602"/>
              <a:gd name="connsiteY3" fmla="*/ 304476 h 4161803"/>
              <a:gd name="connsiteX4" fmla="*/ 1965364 w 1969602"/>
              <a:gd name="connsiteY4" fmla="*/ 3852709 h 4161803"/>
              <a:gd name="connsiteX5" fmla="*/ 1739397 w 1969602"/>
              <a:gd name="connsiteY5" fmla="*/ 4157185 h 4161803"/>
              <a:gd name="connsiteX6" fmla="*/ 239822 w 1969602"/>
              <a:gd name="connsiteY6" fmla="*/ 4161803 h 4161803"/>
              <a:gd name="connsiteX7" fmla="*/ 13855 w 1969602"/>
              <a:gd name="connsiteY7" fmla="*/ 3834236 h 4161803"/>
              <a:gd name="connsiteX8" fmla="*/ 0 w 1969602"/>
              <a:gd name="connsiteY8" fmla="*/ 304476 h 4161803"/>
              <a:gd name="connsiteX0" fmla="*/ 0 w 1969602"/>
              <a:gd name="connsiteY0" fmla="*/ 304476 h 4161803"/>
              <a:gd name="connsiteX1" fmla="*/ 225968 w 1969602"/>
              <a:gd name="connsiteY1" fmla="*/ 0 h 4161803"/>
              <a:gd name="connsiteX2" fmla="*/ 1739397 w 1969602"/>
              <a:gd name="connsiteY2" fmla="*/ 0 h 4161803"/>
              <a:gd name="connsiteX3" fmla="*/ 1965364 w 1969602"/>
              <a:gd name="connsiteY3" fmla="*/ 304476 h 4161803"/>
              <a:gd name="connsiteX4" fmla="*/ 1965364 w 1969602"/>
              <a:gd name="connsiteY4" fmla="*/ 3852709 h 4161803"/>
              <a:gd name="connsiteX5" fmla="*/ 1739397 w 1969602"/>
              <a:gd name="connsiteY5" fmla="*/ 4157185 h 4161803"/>
              <a:gd name="connsiteX6" fmla="*/ 239822 w 1969602"/>
              <a:gd name="connsiteY6" fmla="*/ 4161803 h 4161803"/>
              <a:gd name="connsiteX7" fmla="*/ 9237 w 1969602"/>
              <a:gd name="connsiteY7" fmla="*/ 3885036 h 4161803"/>
              <a:gd name="connsiteX8" fmla="*/ 0 w 1969602"/>
              <a:gd name="connsiteY8" fmla="*/ 304476 h 4161803"/>
              <a:gd name="connsiteX0" fmla="*/ 0 w 1967244"/>
              <a:gd name="connsiteY0" fmla="*/ 304476 h 4161803"/>
              <a:gd name="connsiteX1" fmla="*/ 225968 w 1967244"/>
              <a:gd name="connsiteY1" fmla="*/ 0 h 4161803"/>
              <a:gd name="connsiteX2" fmla="*/ 1739397 w 1967244"/>
              <a:gd name="connsiteY2" fmla="*/ 0 h 4161803"/>
              <a:gd name="connsiteX3" fmla="*/ 1965364 w 1967244"/>
              <a:gd name="connsiteY3" fmla="*/ 304476 h 4161803"/>
              <a:gd name="connsiteX4" fmla="*/ 1965364 w 1967244"/>
              <a:gd name="connsiteY4" fmla="*/ 3852709 h 4161803"/>
              <a:gd name="connsiteX5" fmla="*/ 1739397 w 1967244"/>
              <a:gd name="connsiteY5" fmla="*/ 4157185 h 4161803"/>
              <a:gd name="connsiteX6" fmla="*/ 239822 w 1967244"/>
              <a:gd name="connsiteY6" fmla="*/ 4161803 h 4161803"/>
              <a:gd name="connsiteX7" fmla="*/ 9237 w 1967244"/>
              <a:gd name="connsiteY7" fmla="*/ 3885036 h 4161803"/>
              <a:gd name="connsiteX8" fmla="*/ 0 w 1967244"/>
              <a:gd name="connsiteY8" fmla="*/ 304476 h 4161803"/>
              <a:gd name="connsiteX0" fmla="*/ 0 w 1970015"/>
              <a:gd name="connsiteY0" fmla="*/ 304476 h 4161803"/>
              <a:gd name="connsiteX1" fmla="*/ 225968 w 1970015"/>
              <a:gd name="connsiteY1" fmla="*/ 0 h 4161803"/>
              <a:gd name="connsiteX2" fmla="*/ 1739397 w 1970015"/>
              <a:gd name="connsiteY2" fmla="*/ 0 h 4161803"/>
              <a:gd name="connsiteX3" fmla="*/ 1969558 w 1970015"/>
              <a:gd name="connsiteY3" fmla="*/ 296087 h 4161803"/>
              <a:gd name="connsiteX4" fmla="*/ 1965364 w 1970015"/>
              <a:gd name="connsiteY4" fmla="*/ 3852709 h 4161803"/>
              <a:gd name="connsiteX5" fmla="*/ 1739397 w 1970015"/>
              <a:gd name="connsiteY5" fmla="*/ 4157185 h 4161803"/>
              <a:gd name="connsiteX6" fmla="*/ 239822 w 1970015"/>
              <a:gd name="connsiteY6" fmla="*/ 4161803 h 4161803"/>
              <a:gd name="connsiteX7" fmla="*/ 9237 w 1970015"/>
              <a:gd name="connsiteY7" fmla="*/ 3885036 h 4161803"/>
              <a:gd name="connsiteX8" fmla="*/ 0 w 1970015"/>
              <a:gd name="connsiteY8" fmla="*/ 304476 h 416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0015" h="4161803">
                <a:moveTo>
                  <a:pt x="0" y="304476"/>
                </a:moveTo>
                <a:cubicBezTo>
                  <a:pt x="0" y="121498"/>
                  <a:pt x="47608" y="0"/>
                  <a:pt x="225968" y="0"/>
                </a:cubicBezTo>
                <a:lnTo>
                  <a:pt x="1739397" y="0"/>
                </a:lnTo>
                <a:cubicBezTo>
                  <a:pt x="1917757" y="0"/>
                  <a:pt x="1975871" y="114803"/>
                  <a:pt x="1969558" y="296087"/>
                </a:cubicBezTo>
                <a:lnTo>
                  <a:pt x="1965364" y="3852709"/>
                </a:lnTo>
                <a:cubicBezTo>
                  <a:pt x="1979218" y="4021833"/>
                  <a:pt x="1917757" y="4157185"/>
                  <a:pt x="1739397" y="4157185"/>
                </a:cubicBezTo>
                <a:lnTo>
                  <a:pt x="239822" y="4161803"/>
                </a:lnTo>
                <a:cubicBezTo>
                  <a:pt x="61462" y="4161803"/>
                  <a:pt x="9237" y="4063396"/>
                  <a:pt x="9237" y="3885036"/>
                </a:cubicBezTo>
                <a:cubicBezTo>
                  <a:pt x="4619" y="2708449"/>
                  <a:pt x="4618" y="1481063"/>
                  <a:pt x="0" y="304476"/>
                </a:cubicBezTo>
                <a:close/>
              </a:path>
            </a:pathLst>
          </a:cu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24" y="847222"/>
            <a:ext cx="3106304" cy="5363766"/>
          </a:xfrm>
          <a:prstGeom prst="rect">
            <a:avLst/>
          </a:prstGeom>
        </p:spPr>
      </p:pic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881724" y="1423219"/>
            <a:ext cx="1970015" cy="4161803"/>
          </a:xfrm>
          <a:custGeom>
            <a:avLst/>
            <a:gdLst>
              <a:gd name="connsiteX0" fmla="*/ 0 w 1937655"/>
              <a:gd name="connsiteY0" fmla="*/ 322949 h 4161803"/>
              <a:gd name="connsiteX1" fmla="*/ 322949 w 1937655"/>
              <a:gd name="connsiteY1" fmla="*/ 0 h 4161803"/>
              <a:gd name="connsiteX2" fmla="*/ 1614706 w 1937655"/>
              <a:gd name="connsiteY2" fmla="*/ 0 h 4161803"/>
              <a:gd name="connsiteX3" fmla="*/ 1937655 w 1937655"/>
              <a:gd name="connsiteY3" fmla="*/ 322949 h 4161803"/>
              <a:gd name="connsiteX4" fmla="*/ 1937655 w 1937655"/>
              <a:gd name="connsiteY4" fmla="*/ 3838854 h 4161803"/>
              <a:gd name="connsiteX5" fmla="*/ 1614706 w 1937655"/>
              <a:gd name="connsiteY5" fmla="*/ 4161803 h 4161803"/>
              <a:gd name="connsiteX6" fmla="*/ 322949 w 1937655"/>
              <a:gd name="connsiteY6" fmla="*/ 4161803 h 4161803"/>
              <a:gd name="connsiteX7" fmla="*/ 0 w 1937655"/>
              <a:gd name="connsiteY7" fmla="*/ 3838854 h 4161803"/>
              <a:gd name="connsiteX8" fmla="*/ 0 w 1937655"/>
              <a:gd name="connsiteY8" fmla="*/ 322949 h 4161803"/>
              <a:gd name="connsiteX0" fmla="*/ 0 w 1937655"/>
              <a:gd name="connsiteY0" fmla="*/ 322949 h 4161803"/>
              <a:gd name="connsiteX1" fmla="*/ 212113 w 1937655"/>
              <a:gd name="connsiteY1" fmla="*/ 4618 h 4161803"/>
              <a:gd name="connsiteX2" fmla="*/ 1614706 w 1937655"/>
              <a:gd name="connsiteY2" fmla="*/ 0 h 4161803"/>
              <a:gd name="connsiteX3" fmla="*/ 1937655 w 1937655"/>
              <a:gd name="connsiteY3" fmla="*/ 322949 h 4161803"/>
              <a:gd name="connsiteX4" fmla="*/ 1937655 w 1937655"/>
              <a:gd name="connsiteY4" fmla="*/ 3838854 h 4161803"/>
              <a:gd name="connsiteX5" fmla="*/ 1614706 w 1937655"/>
              <a:gd name="connsiteY5" fmla="*/ 4161803 h 4161803"/>
              <a:gd name="connsiteX6" fmla="*/ 322949 w 1937655"/>
              <a:gd name="connsiteY6" fmla="*/ 4161803 h 4161803"/>
              <a:gd name="connsiteX7" fmla="*/ 0 w 1937655"/>
              <a:gd name="connsiteY7" fmla="*/ 3838854 h 4161803"/>
              <a:gd name="connsiteX8" fmla="*/ 0 w 1937655"/>
              <a:gd name="connsiteY8" fmla="*/ 322949 h 4161803"/>
              <a:gd name="connsiteX0" fmla="*/ 0 w 1951510"/>
              <a:gd name="connsiteY0" fmla="*/ 309094 h 4161803"/>
              <a:gd name="connsiteX1" fmla="*/ 225968 w 1951510"/>
              <a:gd name="connsiteY1" fmla="*/ 4618 h 4161803"/>
              <a:gd name="connsiteX2" fmla="*/ 1628561 w 1951510"/>
              <a:gd name="connsiteY2" fmla="*/ 0 h 4161803"/>
              <a:gd name="connsiteX3" fmla="*/ 1951510 w 1951510"/>
              <a:gd name="connsiteY3" fmla="*/ 322949 h 4161803"/>
              <a:gd name="connsiteX4" fmla="*/ 1951510 w 1951510"/>
              <a:gd name="connsiteY4" fmla="*/ 3838854 h 4161803"/>
              <a:gd name="connsiteX5" fmla="*/ 1628561 w 1951510"/>
              <a:gd name="connsiteY5" fmla="*/ 4161803 h 4161803"/>
              <a:gd name="connsiteX6" fmla="*/ 336804 w 1951510"/>
              <a:gd name="connsiteY6" fmla="*/ 4161803 h 4161803"/>
              <a:gd name="connsiteX7" fmla="*/ 13855 w 1951510"/>
              <a:gd name="connsiteY7" fmla="*/ 3838854 h 4161803"/>
              <a:gd name="connsiteX8" fmla="*/ 0 w 1951510"/>
              <a:gd name="connsiteY8" fmla="*/ 309094 h 4161803"/>
              <a:gd name="connsiteX0" fmla="*/ 0 w 1951510"/>
              <a:gd name="connsiteY0" fmla="*/ 309094 h 4161803"/>
              <a:gd name="connsiteX1" fmla="*/ 225968 w 1951510"/>
              <a:gd name="connsiteY1" fmla="*/ 4618 h 4161803"/>
              <a:gd name="connsiteX2" fmla="*/ 1628561 w 1951510"/>
              <a:gd name="connsiteY2" fmla="*/ 0 h 4161803"/>
              <a:gd name="connsiteX3" fmla="*/ 1951510 w 1951510"/>
              <a:gd name="connsiteY3" fmla="*/ 322949 h 4161803"/>
              <a:gd name="connsiteX4" fmla="*/ 1951510 w 1951510"/>
              <a:gd name="connsiteY4" fmla="*/ 3838854 h 4161803"/>
              <a:gd name="connsiteX5" fmla="*/ 1628561 w 1951510"/>
              <a:gd name="connsiteY5" fmla="*/ 4161803 h 4161803"/>
              <a:gd name="connsiteX6" fmla="*/ 336804 w 1951510"/>
              <a:gd name="connsiteY6" fmla="*/ 4161803 h 4161803"/>
              <a:gd name="connsiteX7" fmla="*/ 13855 w 1951510"/>
              <a:gd name="connsiteY7" fmla="*/ 3838854 h 4161803"/>
              <a:gd name="connsiteX8" fmla="*/ 0 w 1951510"/>
              <a:gd name="connsiteY8" fmla="*/ 309094 h 4161803"/>
              <a:gd name="connsiteX0" fmla="*/ 0 w 1951510"/>
              <a:gd name="connsiteY0" fmla="*/ 304476 h 4157185"/>
              <a:gd name="connsiteX1" fmla="*/ 225968 w 1951510"/>
              <a:gd name="connsiteY1" fmla="*/ 0 h 4157185"/>
              <a:gd name="connsiteX2" fmla="*/ 1739397 w 1951510"/>
              <a:gd name="connsiteY2" fmla="*/ 0 h 4157185"/>
              <a:gd name="connsiteX3" fmla="*/ 1951510 w 1951510"/>
              <a:gd name="connsiteY3" fmla="*/ 318331 h 4157185"/>
              <a:gd name="connsiteX4" fmla="*/ 1951510 w 1951510"/>
              <a:gd name="connsiteY4" fmla="*/ 3834236 h 4157185"/>
              <a:gd name="connsiteX5" fmla="*/ 1628561 w 1951510"/>
              <a:gd name="connsiteY5" fmla="*/ 4157185 h 4157185"/>
              <a:gd name="connsiteX6" fmla="*/ 336804 w 1951510"/>
              <a:gd name="connsiteY6" fmla="*/ 4157185 h 4157185"/>
              <a:gd name="connsiteX7" fmla="*/ 13855 w 1951510"/>
              <a:gd name="connsiteY7" fmla="*/ 3834236 h 4157185"/>
              <a:gd name="connsiteX8" fmla="*/ 0 w 1951510"/>
              <a:gd name="connsiteY8" fmla="*/ 304476 h 4157185"/>
              <a:gd name="connsiteX0" fmla="*/ 0 w 1965364"/>
              <a:gd name="connsiteY0" fmla="*/ 304476 h 4157185"/>
              <a:gd name="connsiteX1" fmla="*/ 225968 w 1965364"/>
              <a:gd name="connsiteY1" fmla="*/ 0 h 4157185"/>
              <a:gd name="connsiteX2" fmla="*/ 1739397 w 1965364"/>
              <a:gd name="connsiteY2" fmla="*/ 0 h 4157185"/>
              <a:gd name="connsiteX3" fmla="*/ 1965364 w 1965364"/>
              <a:gd name="connsiteY3" fmla="*/ 304476 h 4157185"/>
              <a:gd name="connsiteX4" fmla="*/ 1951510 w 1965364"/>
              <a:gd name="connsiteY4" fmla="*/ 3834236 h 4157185"/>
              <a:gd name="connsiteX5" fmla="*/ 1628561 w 1965364"/>
              <a:gd name="connsiteY5" fmla="*/ 4157185 h 4157185"/>
              <a:gd name="connsiteX6" fmla="*/ 336804 w 1965364"/>
              <a:gd name="connsiteY6" fmla="*/ 4157185 h 4157185"/>
              <a:gd name="connsiteX7" fmla="*/ 13855 w 1965364"/>
              <a:gd name="connsiteY7" fmla="*/ 3834236 h 4157185"/>
              <a:gd name="connsiteX8" fmla="*/ 0 w 1965364"/>
              <a:gd name="connsiteY8" fmla="*/ 304476 h 4157185"/>
              <a:gd name="connsiteX0" fmla="*/ 0 w 1970953"/>
              <a:gd name="connsiteY0" fmla="*/ 304476 h 4157185"/>
              <a:gd name="connsiteX1" fmla="*/ 225968 w 1970953"/>
              <a:gd name="connsiteY1" fmla="*/ 0 h 4157185"/>
              <a:gd name="connsiteX2" fmla="*/ 1739397 w 1970953"/>
              <a:gd name="connsiteY2" fmla="*/ 0 h 4157185"/>
              <a:gd name="connsiteX3" fmla="*/ 1965364 w 1970953"/>
              <a:gd name="connsiteY3" fmla="*/ 304476 h 4157185"/>
              <a:gd name="connsiteX4" fmla="*/ 1951510 w 1970953"/>
              <a:gd name="connsiteY4" fmla="*/ 3834236 h 4157185"/>
              <a:gd name="connsiteX5" fmla="*/ 1628561 w 1970953"/>
              <a:gd name="connsiteY5" fmla="*/ 4157185 h 4157185"/>
              <a:gd name="connsiteX6" fmla="*/ 336804 w 1970953"/>
              <a:gd name="connsiteY6" fmla="*/ 4157185 h 4157185"/>
              <a:gd name="connsiteX7" fmla="*/ 13855 w 1970953"/>
              <a:gd name="connsiteY7" fmla="*/ 3834236 h 4157185"/>
              <a:gd name="connsiteX8" fmla="*/ 0 w 1970953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51510 w 1969602"/>
              <a:gd name="connsiteY4" fmla="*/ 3834236 h 4157185"/>
              <a:gd name="connsiteX5" fmla="*/ 1628561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51510 w 1969602"/>
              <a:gd name="connsiteY4" fmla="*/ 3834236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65364 w 1969602"/>
              <a:gd name="connsiteY4" fmla="*/ 3852709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65364 w 1969602"/>
              <a:gd name="connsiteY4" fmla="*/ 3852709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61803"/>
              <a:gd name="connsiteX1" fmla="*/ 225968 w 1969602"/>
              <a:gd name="connsiteY1" fmla="*/ 0 h 4161803"/>
              <a:gd name="connsiteX2" fmla="*/ 1739397 w 1969602"/>
              <a:gd name="connsiteY2" fmla="*/ 0 h 4161803"/>
              <a:gd name="connsiteX3" fmla="*/ 1965364 w 1969602"/>
              <a:gd name="connsiteY3" fmla="*/ 304476 h 4161803"/>
              <a:gd name="connsiteX4" fmla="*/ 1965364 w 1969602"/>
              <a:gd name="connsiteY4" fmla="*/ 3852709 h 4161803"/>
              <a:gd name="connsiteX5" fmla="*/ 1739397 w 1969602"/>
              <a:gd name="connsiteY5" fmla="*/ 4157185 h 4161803"/>
              <a:gd name="connsiteX6" fmla="*/ 239822 w 1969602"/>
              <a:gd name="connsiteY6" fmla="*/ 4161803 h 4161803"/>
              <a:gd name="connsiteX7" fmla="*/ 13855 w 1969602"/>
              <a:gd name="connsiteY7" fmla="*/ 3834236 h 4161803"/>
              <a:gd name="connsiteX8" fmla="*/ 0 w 1969602"/>
              <a:gd name="connsiteY8" fmla="*/ 304476 h 4161803"/>
              <a:gd name="connsiteX0" fmla="*/ 0 w 1969602"/>
              <a:gd name="connsiteY0" fmla="*/ 304476 h 4161803"/>
              <a:gd name="connsiteX1" fmla="*/ 225968 w 1969602"/>
              <a:gd name="connsiteY1" fmla="*/ 0 h 4161803"/>
              <a:gd name="connsiteX2" fmla="*/ 1739397 w 1969602"/>
              <a:gd name="connsiteY2" fmla="*/ 0 h 4161803"/>
              <a:gd name="connsiteX3" fmla="*/ 1965364 w 1969602"/>
              <a:gd name="connsiteY3" fmla="*/ 304476 h 4161803"/>
              <a:gd name="connsiteX4" fmla="*/ 1965364 w 1969602"/>
              <a:gd name="connsiteY4" fmla="*/ 3852709 h 4161803"/>
              <a:gd name="connsiteX5" fmla="*/ 1739397 w 1969602"/>
              <a:gd name="connsiteY5" fmla="*/ 4157185 h 4161803"/>
              <a:gd name="connsiteX6" fmla="*/ 239822 w 1969602"/>
              <a:gd name="connsiteY6" fmla="*/ 4161803 h 4161803"/>
              <a:gd name="connsiteX7" fmla="*/ 9237 w 1969602"/>
              <a:gd name="connsiteY7" fmla="*/ 3885036 h 4161803"/>
              <a:gd name="connsiteX8" fmla="*/ 0 w 1969602"/>
              <a:gd name="connsiteY8" fmla="*/ 304476 h 4161803"/>
              <a:gd name="connsiteX0" fmla="*/ 0 w 1967244"/>
              <a:gd name="connsiteY0" fmla="*/ 304476 h 4161803"/>
              <a:gd name="connsiteX1" fmla="*/ 225968 w 1967244"/>
              <a:gd name="connsiteY1" fmla="*/ 0 h 4161803"/>
              <a:gd name="connsiteX2" fmla="*/ 1739397 w 1967244"/>
              <a:gd name="connsiteY2" fmla="*/ 0 h 4161803"/>
              <a:gd name="connsiteX3" fmla="*/ 1965364 w 1967244"/>
              <a:gd name="connsiteY3" fmla="*/ 304476 h 4161803"/>
              <a:gd name="connsiteX4" fmla="*/ 1965364 w 1967244"/>
              <a:gd name="connsiteY4" fmla="*/ 3852709 h 4161803"/>
              <a:gd name="connsiteX5" fmla="*/ 1739397 w 1967244"/>
              <a:gd name="connsiteY5" fmla="*/ 4157185 h 4161803"/>
              <a:gd name="connsiteX6" fmla="*/ 239822 w 1967244"/>
              <a:gd name="connsiteY6" fmla="*/ 4161803 h 4161803"/>
              <a:gd name="connsiteX7" fmla="*/ 9237 w 1967244"/>
              <a:gd name="connsiteY7" fmla="*/ 3885036 h 4161803"/>
              <a:gd name="connsiteX8" fmla="*/ 0 w 1967244"/>
              <a:gd name="connsiteY8" fmla="*/ 304476 h 4161803"/>
              <a:gd name="connsiteX0" fmla="*/ 0 w 1970015"/>
              <a:gd name="connsiteY0" fmla="*/ 304476 h 4161803"/>
              <a:gd name="connsiteX1" fmla="*/ 225968 w 1970015"/>
              <a:gd name="connsiteY1" fmla="*/ 0 h 4161803"/>
              <a:gd name="connsiteX2" fmla="*/ 1739397 w 1970015"/>
              <a:gd name="connsiteY2" fmla="*/ 0 h 4161803"/>
              <a:gd name="connsiteX3" fmla="*/ 1969558 w 1970015"/>
              <a:gd name="connsiteY3" fmla="*/ 296087 h 4161803"/>
              <a:gd name="connsiteX4" fmla="*/ 1965364 w 1970015"/>
              <a:gd name="connsiteY4" fmla="*/ 3852709 h 4161803"/>
              <a:gd name="connsiteX5" fmla="*/ 1739397 w 1970015"/>
              <a:gd name="connsiteY5" fmla="*/ 4157185 h 4161803"/>
              <a:gd name="connsiteX6" fmla="*/ 239822 w 1970015"/>
              <a:gd name="connsiteY6" fmla="*/ 4161803 h 4161803"/>
              <a:gd name="connsiteX7" fmla="*/ 9237 w 1970015"/>
              <a:gd name="connsiteY7" fmla="*/ 3885036 h 4161803"/>
              <a:gd name="connsiteX8" fmla="*/ 0 w 1970015"/>
              <a:gd name="connsiteY8" fmla="*/ 304476 h 416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0015" h="4161803">
                <a:moveTo>
                  <a:pt x="0" y="304476"/>
                </a:moveTo>
                <a:cubicBezTo>
                  <a:pt x="0" y="121498"/>
                  <a:pt x="47608" y="0"/>
                  <a:pt x="225968" y="0"/>
                </a:cubicBezTo>
                <a:lnTo>
                  <a:pt x="1739397" y="0"/>
                </a:lnTo>
                <a:cubicBezTo>
                  <a:pt x="1917757" y="0"/>
                  <a:pt x="1975871" y="114803"/>
                  <a:pt x="1969558" y="296087"/>
                </a:cubicBezTo>
                <a:lnTo>
                  <a:pt x="1965364" y="3852709"/>
                </a:lnTo>
                <a:cubicBezTo>
                  <a:pt x="1979218" y="4021833"/>
                  <a:pt x="1917757" y="4157185"/>
                  <a:pt x="1739397" y="4157185"/>
                </a:cubicBezTo>
                <a:lnTo>
                  <a:pt x="239822" y="4161803"/>
                </a:lnTo>
                <a:cubicBezTo>
                  <a:pt x="61462" y="4161803"/>
                  <a:pt x="9237" y="4063396"/>
                  <a:pt x="9237" y="3885036"/>
                </a:cubicBezTo>
                <a:cubicBezTo>
                  <a:pt x="4619" y="2708449"/>
                  <a:pt x="4618" y="1481063"/>
                  <a:pt x="0" y="304476"/>
                </a:cubicBezTo>
                <a:close/>
              </a:path>
            </a:pathLst>
          </a:cu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AF06FFF-04F8-44B2-98D1-E7E08E813AB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6" name="AutoShape 32">
            <a:extLst>
              <a:ext uri="{FF2B5EF4-FFF2-40B4-BE49-F238E27FC236}">
                <a16:creationId xmlns:a16="http://schemas.microsoft.com/office/drawing/2014/main" id="{7B782F39-36A9-4C3A-BB12-86C017B3AD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tangle 48">
            <a:extLst>
              <a:ext uri="{FF2B5EF4-FFF2-40B4-BE49-F238E27FC236}">
                <a16:creationId xmlns:a16="http://schemas.microsoft.com/office/drawing/2014/main" id="{9A58E33A-34AB-45FE-B55F-33D07239C5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5BCE1997-FE4D-4722-8357-DF0134F3CCD3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F4B34CBB-20A8-426C-8825-2CC85624EC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6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f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AAE51-0744-4A1F-9F91-29A2E5D8A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500" y="4385388"/>
            <a:ext cx="4807972" cy="135173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dirty="0"/>
              <a:t>Merci de votre attention…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5F7B5D-0766-4052-84B5-0F6EE8626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00" y="631000"/>
            <a:ext cx="1816163" cy="55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07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8" name="Rectangle 72"/>
          <p:cNvSpPr>
            <a:spLocks noGrp="1" noChangeArrowheads="1"/>
          </p:cNvSpPr>
          <p:nvPr>
            <p:ph type="ctrTitle" sz="quarter"/>
          </p:nvPr>
        </p:nvSpPr>
        <p:spPr>
          <a:xfrm>
            <a:off x="1340902" y="3410956"/>
            <a:ext cx="3890865" cy="1304925"/>
          </a:xfrm>
        </p:spPr>
        <p:txBody>
          <a:bodyPr lIns="72000" tIns="144000" rIns="72000" bIns="144000">
            <a:normAutofit/>
          </a:bodyPr>
          <a:lstStyle>
            <a:lvl1pPr algn="l">
              <a:lnSpc>
                <a:spcPts val="4000"/>
              </a:lnSpc>
              <a:defRPr sz="3600">
                <a:solidFill>
                  <a:schemeClr val="tx2"/>
                </a:solidFill>
                <a:latin typeface="TT Norms Regular" panose="02000503030000020003" pitchFamily="50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4697" name="Rectangle 12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0902" y="4715880"/>
            <a:ext cx="3890865" cy="1171735"/>
          </a:xfrm>
        </p:spPr>
        <p:txBody>
          <a:bodyPr lIns="72000" tIns="144000" rIns="72000" bIns="144000" anchor="ctr">
            <a:normAutofit/>
          </a:bodyPr>
          <a:lstStyle>
            <a:lvl1pPr marL="0" indent="0" algn="l">
              <a:lnSpc>
                <a:spcPct val="100000"/>
              </a:lnSpc>
              <a:buFont typeface="Wingdings 2" pitchFamily="18" charset="2"/>
              <a:buNone/>
              <a:defRPr sz="28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E41402-03A5-4529-BC0B-995810B1D3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6" name="AutoShape 32">
            <a:extLst>
              <a:ext uri="{FF2B5EF4-FFF2-40B4-BE49-F238E27FC236}">
                <a16:creationId xmlns:a16="http://schemas.microsoft.com/office/drawing/2014/main" id="{6BA5FC2E-6590-425F-8444-F7E0B165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  <a:defRPr/>
            </a:pPr>
            <a:fld id="{1BAD1E34-54AF-4477-9750-A9028AE074BF}" type="slidenum">
              <a:rPr kumimoji="0" lang="en-US" alt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353886"/>
                </a:solidFill>
                <a:effectLst/>
                <a:uLnTx/>
                <a:uFillTx/>
                <a:latin typeface="TT Norms Regular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699FF"/>
                </a:buClr>
                <a:buSzTx/>
                <a:buFont typeface="Arial" charset="0"/>
                <a:buNone/>
                <a:tabLst/>
                <a:defRPr/>
              </a:pPr>
              <a:t>‹N°›</a:t>
            </a:fld>
            <a:endParaRPr kumimoji="0" lang="fr-FR" altLang="fr-FR" sz="1100" b="0" i="0" u="none" strike="noStrike" kern="1200" cap="none" spc="0" normalizeH="0" baseline="0" noProof="0" dirty="0">
              <a:ln>
                <a:noFill/>
              </a:ln>
              <a:solidFill>
                <a:srgbClr val="353886"/>
              </a:solidFill>
              <a:effectLst/>
              <a:uLnTx/>
              <a:uFillTx/>
              <a:latin typeface="TT Norms Regular"/>
              <a:ea typeface="+mn-ea"/>
              <a:cs typeface="Arial" charset="0"/>
            </a:endParaRP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35C333DD-DE95-43D5-BFA5-E03FC96271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77BDFF-2602-4754-965E-D05EE5D46C92}" type="datetime1">
              <a:rPr lang="fr-FR" smtClean="0">
                <a:solidFill>
                  <a:srgbClr val="353886"/>
                </a:solidFill>
              </a:rPr>
              <a:t>04/10/2023</a:t>
            </a:fld>
            <a:endParaRPr lang="fr-FR" dirty="0">
              <a:solidFill>
                <a:srgbClr val="353886"/>
              </a:solidFill>
            </a:endParaRPr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2DA8F8CE-E1C4-4D46-8B53-99FB8423474E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836B64AB-F2D3-4F1C-A5D7-DA39E73254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59002AB-90A9-4D29-B4EC-4921C30391C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78637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ed de page en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">
            <a:extLst>
              <a:ext uri="{FF2B5EF4-FFF2-40B4-BE49-F238E27FC236}">
                <a16:creationId xmlns:a16="http://schemas.microsoft.com/office/drawing/2014/main" id="{C17132A6-FC50-4CB0-90B8-0A9323EC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48" y="175690"/>
            <a:ext cx="10479617" cy="5302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7C3A110-E5BF-4CD4-B973-04FA15D543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47351" y="6431806"/>
            <a:ext cx="383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buFontTx/>
              <a:buNone/>
              <a:defRPr sz="1100" b="0">
                <a:solidFill>
                  <a:schemeClr val="tx2"/>
                </a:solidFill>
                <a:latin typeface="+mn-lt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15" name="AutoShape 32">
            <a:extLst>
              <a:ext uri="{FF2B5EF4-FFF2-40B4-BE49-F238E27FC236}">
                <a16:creationId xmlns:a16="http://schemas.microsoft.com/office/drawing/2014/main" id="{4A3305BA-DCE4-4ABF-A6FC-D69D951CD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3339" y="6424864"/>
            <a:ext cx="557213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panose="020B0604020202020204" pitchFamily="34" charset="0"/>
              <a:buNone/>
              <a:tabLst/>
              <a:defRPr/>
            </a:pPr>
            <a:fld id="{D7C2F777-2DE6-4CC3-BDA2-D0E11491CA67}" type="slidenum"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srgbClr val="353886"/>
                </a:solidFill>
                <a:effectLst/>
                <a:uLnTx/>
                <a:uFillTx/>
                <a:latin typeface="TT Norms Regular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699FF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t>‹N°›</a:t>
            </a:fld>
            <a:endParaRPr kumimoji="0" lang="fr-FR" altLang="fr-FR" sz="1100" b="0" i="0" u="none" strike="noStrike" kern="1200" cap="none" spc="0" normalizeH="0" baseline="0" noProof="0" dirty="0">
              <a:ln>
                <a:noFill/>
              </a:ln>
              <a:solidFill>
                <a:srgbClr val="353886"/>
              </a:solidFill>
              <a:effectLst/>
              <a:uLnTx/>
              <a:uFillTx/>
              <a:latin typeface="TT Norms 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ectangle 48">
            <a:extLst>
              <a:ext uri="{FF2B5EF4-FFF2-40B4-BE49-F238E27FC236}">
                <a16:creationId xmlns:a16="http://schemas.microsoft.com/office/drawing/2014/main" id="{E8B6A85C-B727-4124-9EE1-7B7BD855C8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34070" y="6433394"/>
            <a:ext cx="17208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>
                <a:solidFill>
                  <a:schemeClr val="tx2"/>
                </a:solidFill>
                <a:latin typeface="+mn-lt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3820A9-DFA0-43B5-9BA4-DFEB668ED16D}" type="datetime1">
              <a:rPr lang="fr-FR" smtClean="0">
                <a:solidFill>
                  <a:srgbClr val="353886"/>
                </a:solidFill>
              </a:rPr>
              <a:t>04/10/2023</a:t>
            </a:fld>
            <a:endParaRPr lang="fr-FR" dirty="0">
              <a:solidFill>
                <a:srgbClr val="353886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C94F518-1422-4622-A209-784C925DE2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48" y="6541344"/>
            <a:ext cx="536667" cy="165100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0D1CCA1-D2E6-4D38-9CF0-77B0FC95FB08}"/>
              </a:ext>
            </a:extLst>
          </p:cNvPr>
          <p:cNvCxnSpPr/>
          <p:nvPr/>
        </p:nvCxnSpPr>
        <p:spPr bwMode="auto">
          <a:xfrm>
            <a:off x="9558410" y="6475987"/>
            <a:ext cx="0" cy="168675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023107D-B094-4AB2-B681-29536FB0F091}"/>
              </a:ext>
            </a:extLst>
          </p:cNvPr>
          <p:cNvCxnSpPr>
            <a:cxnSpLocks/>
          </p:cNvCxnSpPr>
          <p:nvPr/>
        </p:nvCxnSpPr>
        <p:spPr bwMode="auto">
          <a:xfrm>
            <a:off x="0" y="6349127"/>
            <a:ext cx="1219200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D7D7E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9167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couverture | Fond bleu mar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1AD02-8ED1-4452-9A69-A124AB99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00" y="3429000"/>
            <a:ext cx="3687732" cy="1325563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4" name="Espace réservé du contenu 23">
            <a:extLst>
              <a:ext uri="{FF2B5EF4-FFF2-40B4-BE49-F238E27FC236}">
                <a16:creationId xmlns:a16="http://schemas.microsoft.com/office/drawing/2014/main" id="{C6777DEB-23BA-43D3-9FE2-11C9C23181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2500" y="4754563"/>
            <a:ext cx="3197225" cy="43488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5C170D27-3679-456D-A5AB-6ABCE4C134F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34A7161-ED7B-4B19-98A4-3E122FDBA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00" y="631000"/>
            <a:ext cx="1816163" cy="557341"/>
          </a:xfrm>
          <a:prstGeom prst="rect">
            <a:avLst/>
          </a:prstGeom>
        </p:spPr>
      </p:pic>
      <p:sp>
        <p:nvSpPr>
          <p:cNvPr id="6" name="Espace réservé pour une image  2">
            <a:extLst>
              <a:ext uri="{FF2B5EF4-FFF2-40B4-BE49-F238E27FC236}">
                <a16:creationId xmlns:a16="http://schemas.microsoft.com/office/drawing/2014/main" id="{BA42A42A-6170-44F8-8F3A-BD82C65E69F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496550" y="6056313"/>
            <a:ext cx="1695450" cy="801687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Insérer logo client</a:t>
            </a:r>
          </a:p>
        </p:txBody>
      </p:sp>
    </p:spTree>
    <p:extLst>
      <p:ext uri="{BB962C8B-B14F-4D97-AF65-F5344CB8AC3E}">
        <p14:creationId xmlns:p14="http://schemas.microsoft.com/office/powerpoint/2010/main" val="54801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8" name="Rectangle 72"/>
          <p:cNvSpPr>
            <a:spLocks noGrp="1" noChangeArrowheads="1"/>
          </p:cNvSpPr>
          <p:nvPr>
            <p:ph type="ctrTitle" sz="quarter"/>
          </p:nvPr>
        </p:nvSpPr>
        <p:spPr>
          <a:xfrm>
            <a:off x="1340902" y="3410956"/>
            <a:ext cx="3890865" cy="1304925"/>
          </a:xfrm>
        </p:spPr>
        <p:txBody>
          <a:bodyPr lIns="72000" tIns="144000" rIns="72000" bIns="144000">
            <a:normAutofit/>
          </a:bodyPr>
          <a:lstStyle>
            <a:lvl1pPr algn="l">
              <a:lnSpc>
                <a:spcPts val="4000"/>
              </a:lnSpc>
              <a:defRPr sz="3600">
                <a:solidFill>
                  <a:schemeClr val="tx2"/>
                </a:solidFill>
                <a:latin typeface="TT Norms Regular" panose="02000503030000020003" pitchFamily="50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4697" name="Rectangle 12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0902" y="4715880"/>
            <a:ext cx="3890865" cy="1171735"/>
          </a:xfrm>
        </p:spPr>
        <p:txBody>
          <a:bodyPr lIns="72000" tIns="144000" rIns="72000" bIns="144000" anchor="ctr">
            <a:normAutofit/>
          </a:bodyPr>
          <a:lstStyle>
            <a:lvl1pPr marL="0" indent="0" algn="l">
              <a:lnSpc>
                <a:spcPct val="100000"/>
              </a:lnSpc>
              <a:buFont typeface="Wingdings 2" pitchFamily="18" charset="2"/>
              <a:buNone/>
              <a:defRPr sz="28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E41402-03A5-4529-BC0B-995810B1D3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6" name="AutoShape 32">
            <a:extLst>
              <a:ext uri="{FF2B5EF4-FFF2-40B4-BE49-F238E27FC236}">
                <a16:creationId xmlns:a16="http://schemas.microsoft.com/office/drawing/2014/main" id="{6BA5FC2E-6590-425F-8444-F7E0B165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  <a:defRPr/>
            </a:pPr>
            <a:fld id="{1BAD1E34-54AF-4477-9750-A9028AE074BF}" type="slidenum">
              <a:rPr kumimoji="0" lang="en-US" alt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353886"/>
                </a:solidFill>
                <a:effectLst/>
                <a:uLnTx/>
                <a:uFillTx/>
                <a:latin typeface="TT Norms Regular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699FF"/>
                </a:buClr>
                <a:buSzTx/>
                <a:buFont typeface="Arial" charset="0"/>
                <a:buNone/>
                <a:tabLst/>
                <a:defRPr/>
              </a:pPr>
              <a:t>‹N°›</a:t>
            </a:fld>
            <a:endParaRPr kumimoji="0" lang="fr-FR" altLang="fr-FR" sz="1100" b="0" i="0" u="none" strike="noStrike" kern="1200" cap="none" spc="0" normalizeH="0" baseline="0" noProof="0" dirty="0">
              <a:ln>
                <a:noFill/>
              </a:ln>
              <a:solidFill>
                <a:srgbClr val="353886"/>
              </a:solidFill>
              <a:effectLst/>
              <a:uLnTx/>
              <a:uFillTx/>
              <a:latin typeface="TT Norms Regular"/>
              <a:ea typeface="+mn-ea"/>
              <a:cs typeface="Arial" charset="0"/>
            </a:endParaRP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35C333DD-DE95-43D5-BFA5-E03FC96271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9850CD-F7E7-4808-8888-DD23AB920771}" type="datetime1">
              <a:rPr lang="fr-FR" smtClean="0">
                <a:solidFill>
                  <a:srgbClr val="353886"/>
                </a:solidFill>
              </a:rPr>
              <a:t>04/10/2023</a:t>
            </a:fld>
            <a:endParaRPr lang="fr-FR" dirty="0">
              <a:solidFill>
                <a:srgbClr val="353886"/>
              </a:solidFill>
            </a:endParaRPr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2DA8F8CE-E1C4-4D46-8B53-99FB8423474E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836B64AB-F2D3-4F1C-A5D7-DA39E73254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59002AB-90A9-4D29-B4EC-4921C30391C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63225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| Fond bleu pant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9F7C09EA-9EF6-45EF-8063-AA2DD0A2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657" y="3070066"/>
            <a:ext cx="3712131" cy="173377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4A4DDA5A-548E-4A57-8721-42361A14FB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18657" y="4830470"/>
            <a:ext cx="3526766" cy="866045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27FB205-E47F-48AD-9ADD-227FBC2D9EB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2" name="AutoShape 32">
            <a:extLst>
              <a:ext uri="{FF2B5EF4-FFF2-40B4-BE49-F238E27FC236}">
                <a16:creationId xmlns:a16="http://schemas.microsoft.com/office/drawing/2014/main" id="{EC26B23B-2FE1-446A-BD16-98CFA7992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48">
            <a:extLst>
              <a:ext uri="{FF2B5EF4-FFF2-40B4-BE49-F238E27FC236}">
                <a16:creationId xmlns:a16="http://schemas.microsoft.com/office/drawing/2014/main" id="{4E8FD15D-1635-43FD-A838-ED4E0BBFE3E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A440073A-5BBA-4DA6-978A-972C07702D5B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02B9BB31-F7D8-4768-8FF1-689CDA9D95C5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385D98A7-3348-4887-B65E-BFFEBF0984C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42C3C60-01F0-4798-9390-0CF70191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3" y="385623"/>
            <a:ext cx="536667" cy="16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88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32.xml"/><Relationship Id="rId39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27.xml"/><Relationship Id="rId34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35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43.xml"/><Relationship Id="rId40" Type="http://schemas.openxmlformats.org/officeDocument/2006/relationships/slideLayout" Target="../slideLayouts/slideLayout46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31" Type="http://schemas.openxmlformats.org/officeDocument/2006/relationships/slideLayout" Target="../slideLayouts/slideLayout37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33.xml"/><Relationship Id="rId30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41.xml"/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340902" y="170773"/>
            <a:ext cx="908325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Titre de la diapositive</a:t>
            </a:r>
          </a:p>
        </p:txBody>
      </p:sp>
      <p:sp>
        <p:nvSpPr>
          <p:cNvPr id="1027" name="Rectangle 7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40901" y="1219922"/>
            <a:ext cx="1049408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Premier niveau 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3" y="2584654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16" name="AutoShape 32"/>
          <p:cNvSpPr>
            <a:spLocks noChangeArrowheads="1"/>
          </p:cNvSpPr>
          <p:nvPr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  <a:defRPr/>
            </a:pPr>
            <a:fld id="{1BAD1E34-54AF-4477-9750-A9028AE074BF}" type="slidenum">
              <a:rPr kumimoji="0" lang="en-US" alt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353886"/>
                </a:solidFill>
                <a:effectLst/>
                <a:uLnTx/>
                <a:uFillTx/>
                <a:latin typeface="TT Norms Regular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699FF"/>
                </a:buClr>
                <a:buSzTx/>
                <a:buFont typeface="Arial" charset="0"/>
                <a:buNone/>
                <a:tabLst/>
                <a:defRPr/>
              </a:pPr>
              <a:t>‹N°›</a:t>
            </a:fld>
            <a:endParaRPr kumimoji="0" lang="fr-FR" altLang="fr-FR" sz="1100" b="0" i="0" u="none" strike="noStrike" kern="1200" cap="none" spc="0" normalizeH="0" baseline="0" noProof="0" dirty="0">
              <a:ln>
                <a:noFill/>
              </a:ln>
              <a:solidFill>
                <a:srgbClr val="353886"/>
              </a:solidFill>
              <a:effectLst/>
              <a:uLnTx/>
              <a:uFillTx/>
              <a:latin typeface="TT Norms Regular"/>
              <a:ea typeface="+mn-ea"/>
              <a:cs typeface="Arial" charset="0"/>
            </a:endParaRPr>
          </a:p>
        </p:txBody>
      </p:sp>
      <p:sp>
        <p:nvSpPr>
          <p:cNvPr id="17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28806" y="5189451"/>
            <a:ext cx="92945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7C802D-5D9C-4B3F-A9F8-3D3F115C78A5}" type="datetime1">
              <a:rPr lang="fr-FR" smtClean="0">
                <a:solidFill>
                  <a:srgbClr val="353886"/>
                </a:solidFill>
              </a:rPr>
              <a:t>04/10/2023</a:t>
            </a:fld>
            <a:endParaRPr lang="fr-FR" dirty="0">
              <a:solidFill>
                <a:srgbClr val="353886"/>
              </a:solidFill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545" y="6501725"/>
            <a:ext cx="723055" cy="319763"/>
          </a:xfrm>
          <a:prstGeom prst="rect">
            <a:avLst/>
          </a:prstGeom>
        </p:spPr>
      </p:pic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B06317B5-D95E-46AD-AC4B-0DE089643EF6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A910EF48-97AA-49B6-BB31-423579B5EC3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1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8" r:id="rId2"/>
    <p:sldLayoutId id="2147483999" r:id="rId3"/>
    <p:sldLayoutId id="2147484000" r:id="rId4"/>
    <p:sldLayoutId id="2147484001" r:id="rId5"/>
    <p:sldLayoutId id="2147484002" r:id="rId6"/>
  </p:sldLayoutIdLst>
  <p:hf hdr="0"/>
  <p:txStyles>
    <p:titleStyle>
      <a:lvl1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588DA9"/>
          </a:solidFill>
          <a:latin typeface="Verdana" pitchFamily="34" charset="0"/>
          <a:cs typeface="Arial" charset="0"/>
        </a:defRPr>
      </a:lvl2pPr>
      <a:lvl3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588DA9"/>
          </a:solidFill>
          <a:latin typeface="Verdana" pitchFamily="34" charset="0"/>
          <a:cs typeface="Arial" charset="0"/>
        </a:defRPr>
      </a:lvl3pPr>
      <a:lvl4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588DA9"/>
          </a:solidFill>
          <a:latin typeface="Verdana" pitchFamily="34" charset="0"/>
          <a:cs typeface="Arial" charset="0"/>
        </a:defRPr>
      </a:lvl4pPr>
      <a:lvl5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588DA9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Verdana" pitchFamily="34" charset="0"/>
          <a:cs typeface="Arial" charset="0"/>
        </a:defRPr>
      </a:lvl9pPr>
    </p:titleStyle>
    <p:bodyStyle>
      <a:lvl1pPr marL="266700" indent="-266700" algn="just" rtl="0" eaLnBrk="1" fontAlgn="base" hangingPunct="1">
        <a:spcBef>
          <a:spcPct val="70000"/>
        </a:spcBef>
        <a:spcAft>
          <a:spcPct val="0"/>
        </a:spcAft>
        <a:buClr>
          <a:schemeClr val="accent3"/>
        </a:buClr>
        <a:buFont typeface="Arial" panose="020B0604020202020204" pitchFamily="34" charset="0"/>
        <a:buChar char="•"/>
        <a:defRPr sz="2100" b="0">
          <a:solidFill>
            <a:schemeClr val="tx1"/>
          </a:solidFill>
          <a:latin typeface="TT Norms Medium" panose="02000803030000020003" pitchFamily="50" charset="0"/>
          <a:ea typeface="+mn-ea"/>
          <a:cs typeface="+mn-cs"/>
        </a:defRPr>
      </a:lvl1pPr>
      <a:lvl2pPr marL="714375" indent="-268288" algn="just" rtl="0" eaLnBrk="1" fontAlgn="base" hangingPunct="1">
        <a:spcBef>
          <a:spcPct val="15000"/>
        </a:spcBef>
        <a:spcAft>
          <a:spcPct val="0"/>
        </a:spcAft>
        <a:buClr>
          <a:schemeClr val="accent3"/>
        </a:buClr>
        <a:buFont typeface="Arial" panose="020B0604020202020204" pitchFamily="34" charset="0"/>
        <a:buChar char="•"/>
        <a:defRPr sz="1700">
          <a:solidFill>
            <a:schemeClr val="tx1"/>
          </a:solidFill>
          <a:latin typeface="+mn-lt"/>
          <a:cs typeface="+mn-cs"/>
        </a:defRPr>
      </a:lvl2pPr>
      <a:lvl3pPr marL="1081088" indent="-185738" algn="just" rtl="0" eaLnBrk="1" fontAlgn="base" hangingPunct="1">
        <a:spcBef>
          <a:spcPct val="5000"/>
        </a:spcBef>
        <a:spcAft>
          <a:spcPct val="0"/>
        </a:spcAft>
        <a:buClr>
          <a:schemeClr val="accent3"/>
        </a:buClr>
        <a:buSzPct val="90000"/>
        <a:buFont typeface="Arial" panose="020B0604020202020204" pitchFamily="34" charset="0"/>
        <a:buChar char="•"/>
        <a:defRPr sz="1600">
          <a:solidFill>
            <a:schemeClr val="accent4"/>
          </a:solidFill>
          <a:latin typeface="+mn-lt"/>
          <a:cs typeface="+mn-cs"/>
        </a:defRPr>
      </a:lvl3pPr>
      <a:lvl4pPr marL="1438275" indent="-177800" algn="just" rtl="0" eaLnBrk="1" fontAlgn="base" hangingPunct="1">
        <a:lnSpc>
          <a:spcPct val="90000"/>
        </a:lnSpc>
        <a:spcBef>
          <a:spcPct val="5000"/>
        </a:spcBef>
        <a:spcAft>
          <a:spcPct val="0"/>
        </a:spcAft>
        <a:buClr>
          <a:schemeClr val="accent3"/>
        </a:buClr>
        <a:buSzPct val="120000"/>
        <a:buFont typeface="Arial" panose="020B0604020202020204" pitchFamily="34" charset="0"/>
        <a:buChar char="•"/>
        <a:defRPr sz="1400">
          <a:solidFill>
            <a:schemeClr val="accent1">
              <a:lumMod val="75000"/>
            </a:schemeClr>
          </a:solidFill>
          <a:latin typeface="+mn-lt"/>
          <a:cs typeface="+mn-cs"/>
        </a:defRPr>
      </a:lvl4pPr>
      <a:lvl5pPr marL="2152650" indent="-1857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chemeClr val="accent3"/>
        </a:buClr>
        <a:buSzPct val="90000"/>
        <a:buFont typeface="Arial" panose="020B0604020202020204" pitchFamily="34" charset="0"/>
        <a:buChar char="•"/>
        <a:defRPr sz="1200">
          <a:solidFill>
            <a:schemeClr val="accent1"/>
          </a:solidFill>
          <a:latin typeface="+mn-lt"/>
          <a:cs typeface="+mn-cs"/>
        </a:defRPr>
      </a:lvl5pPr>
      <a:lvl6pPr marL="2609850" indent="-1857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6699FF"/>
        </a:buClr>
        <a:buSzPct val="90000"/>
        <a:buFont typeface="Wingdings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6pPr>
      <a:lvl7pPr marL="3067050" indent="-1857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6699FF"/>
        </a:buClr>
        <a:buSzPct val="90000"/>
        <a:buFont typeface="Wingdings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7pPr>
      <a:lvl8pPr marL="3524250" indent="-1857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6699FF"/>
        </a:buClr>
        <a:buSzPct val="90000"/>
        <a:buFont typeface="Wingdings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8pPr>
      <a:lvl9pPr marL="3981450" indent="-1857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6699FF"/>
        </a:buClr>
        <a:buSzPct val="90000"/>
        <a:buFont typeface="Wingdings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0902" y="417598"/>
            <a:ext cx="908999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0901" y="1296810"/>
            <a:ext cx="10494087" cy="4932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5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4003" r:id="rId2"/>
    <p:sldLayoutId id="2147483967" r:id="rId3"/>
    <p:sldLayoutId id="2147483968" r:id="rId4"/>
    <p:sldLayoutId id="2147483969" r:id="rId5"/>
    <p:sldLayoutId id="2147483971" r:id="rId6"/>
    <p:sldLayoutId id="2147483970" r:id="rId7"/>
    <p:sldLayoutId id="2147483982" r:id="rId8"/>
    <p:sldLayoutId id="2147483992" r:id="rId9"/>
    <p:sldLayoutId id="2147483994" r:id="rId10"/>
    <p:sldLayoutId id="2147484011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  <p:sldLayoutId id="2147484020" r:id="rId18"/>
    <p:sldLayoutId id="2147484021" r:id="rId19"/>
    <p:sldLayoutId id="2147484024" r:id="rId20"/>
    <p:sldLayoutId id="2147484025" r:id="rId21"/>
    <p:sldLayoutId id="2147484026" r:id="rId22"/>
    <p:sldLayoutId id="2147484027" r:id="rId23"/>
    <p:sldLayoutId id="2147484030" r:id="rId24"/>
    <p:sldLayoutId id="2147484031" r:id="rId25"/>
    <p:sldLayoutId id="2147484032" r:id="rId26"/>
    <p:sldLayoutId id="2147484035" r:id="rId27"/>
    <p:sldLayoutId id="2147484051" r:id="rId28"/>
    <p:sldLayoutId id="2147484052" r:id="rId29"/>
    <p:sldLayoutId id="2147484053" r:id="rId30"/>
    <p:sldLayoutId id="2147484054" r:id="rId31"/>
    <p:sldLayoutId id="2147484055" r:id="rId32"/>
    <p:sldLayoutId id="2147484056" r:id="rId33"/>
    <p:sldLayoutId id="2147484057" r:id="rId34"/>
    <p:sldLayoutId id="2147484058" r:id="rId35"/>
    <p:sldLayoutId id="2147484059" r:id="rId36"/>
    <p:sldLayoutId id="2147484060" r:id="rId37"/>
    <p:sldLayoutId id="2147484061" r:id="rId38"/>
    <p:sldLayoutId id="2147484062" r:id="rId39"/>
    <p:sldLayoutId id="2147483981" r:id="rId4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TT Norms Medium" panose="02000803030000020003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B87AE138-B593-4828-B8EE-461DCBDBAA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749DAF-3F11-4D1D-9C10-84055369EE42}"/>
              </a:ext>
            </a:extLst>
          </p:cNvPr>
          <p:cNvSpPr/>
          <p:nvPr/>
        </p:nvSpPr>
        <p:spPr bwMode="auto">
          <a:xfrm>
            <a:off x="10496550" y="6056313"/>
            <a:ext cx="1695450" cy="801687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Espace réservé pour une image  20">
            <a:extLst>
              <a:ext uri="{FF2B5EF4-FFF2-40B4-BE49-F238E27FC236}">
                <a16:creationId xmlns:a16="http://schemas.microsoft.com/office/drawing/2014/main" id="{994FBB53-1CC9-42DC-8789-973264A3FEA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496550" y="6056313"/>
            <a:ext cx="1695450" cy="801687"/>
          </a:xfrm>
        </p:spPr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FC9272EA-F9E3-40F7-BAA1-430A7EE9D647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Sous-titre 18">
            <a:extLst>
              <a:ext uri="{FF2B5EF4-FFF2-40B4-BE49-F238E27FC236}">
                <a16:creationId xmlns:a16="http://schemas.microsoft.com/office/drawing/2014/main" id="{8DD05CAA-48AC-4B79-A087-68D2C6CFD15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36E57B-29AD-4C39-9030-3C1636643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79" y="357730"/>
            <a:ext cx="1365425" cy="153521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414FF44-2E1F-4FE5-8C66-FEE9041FB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932" y="337876"/>
            <a:ext cx="1281088" cy="135945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4168862-4C77-4BFB-AB0C-DEA8A17E5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777" y="357730"/>
            <a:ext cx="1231514" cy="133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18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3E650-500C-4922-9D65-87E759E4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E37669-0677-4F4B-9DCA-4C6D6B54BE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CF7483-F090-484F-AFC1-38EB38BE9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846BD9-8E53-40DA-98F4-7F1431807A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918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8FCC2-2272-4789-8CA3-473DF21A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5B7F54-5634-4093-BEEC-7392709E01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A26CBA-A4DE-428E-A4AA-DAE5E345DF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DAAF55-F209-47C9-9018-B480F5B67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459D614-85C5-479B-9F35-DA2D49AB70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DE145EF-A5F7-484D-A5AB-088CD8E5A6EE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79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BEE47-B2E6-4252-86C6-CE1DB0E1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5A7CE7-38D9-4DE7-A56D-CE874BABF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87F490-F7F2-41CF-8C0E-E6CADC46CA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0166610-8237-47C3-8EDC-1B9C49659995}" type="datetime1">
              <a:rPr lang="fr-FR" smtClean="0"/>
              <a:t>04/10/2023</a:t>
            </a:fld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FF55F32-A95D-4D0A-999F-8828FEB4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09A9EFF-DB9C-49FB-85E0-5B935A652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105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535FE-BCDF-4EF5-98FA-C1EED0F1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C73227-B136-4477-99E1-74542E736E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44F740-2639-4E91-857A-E1236A6AD4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CF78B0-3AE6-4D5B-9119-519A49DBCE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6FFDDB-2B3E-4005-BECD-FA97F806C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8939C7-7E52-4F61-AFC2-0C9120E9D6A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0CC15AB-6627-452F-BD1B-F79706D73347}" type="datetime1">
              <a:rPr lang="fr-FR" smtClean="0"/>
              <a:t>04/10/2023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D9719A2-C263-4C27-BD20-3DB76E9CB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C32B11E-0741-4FE0-AC31-872FEFA61A3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63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151C2-7B51-4DF8-9422-9F5C69F6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741154-4CE0-41B8-AFCF-79E19F81100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4CAA0095-AB05-4E22-B738-D34E5320DBE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71FB81-4399-4C87-982D-C4E3442E3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E7555A5-EDC4-48A7-81A3-E27CC79042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437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BC280-519D-48AE-AEE8-8454ED9D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F8D14C7-5D82-4207-97F8-3FE61BEA49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6C1F6F-CCAF-4A90-A9A4-E810D8850E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9F205-1A28-4E2D-A10C-936F65B11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798AF5F-2779-42C5-BB0E-793F5E19E4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49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9F993-2A68-4249-94AD-8906C286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14DBAAB-AAFD-42AA-B00A-84237A947E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51DE1C65-CABE-4117-A903-51EDE18C5E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C8A19DC9-7F97-4076-B452-9824C84C6B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756C7472-A39B-4EF6-B9B3-024CFB0231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6DEB038-B9A0-4913-96D9-4C3CBE8F1E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D4E696E-5ECC-4A4F-A96D-9CF1500D88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F37C642-0DAD-4F58-939F-29777F267D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CE2E3CA-7D7A-4DF7-9F6C-44072911AC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4A0A800-223B-4411-B43A-CCEC004295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5553B406-4E4B-45E4-BD90-F7F8E6D6D2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AD7FA669-6BCB-49D5-8806-D86B54CF8B0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7562201E-B55A-4323-A517-03F40A9281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EA159779-279F-4611-8AB2-2BAE60782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6" name="Espace réservé de la date 15">
            <a:extLst>
              <a:ext uri="{FF2B5EF4-FFF2-40B4-BE49-F238E27FC236}">
                <a16:creationId xmlns:a16="http://schemas.microsoft.com/office/drawing/2014/main" id="{8BD5BC37-2A53-45BC-A0CB-02579AF9F5D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014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45B44-7B23-4400-8956-16323090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5A1138-03B9-4000-A15D-95B594CEF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FA3FE3-ADAE-466F-9404-6486FC79CB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8188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3DA2C8-670F-491A-BC9B-CA24DB5DD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9A2176-2D1F-4418-99F4-F99EB2ED498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1314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438ECA-E903-401B-B8C9-089711AB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F08807-95B0-4887-92A3-507CF92F0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A272B1-4B4B-427A-B391-0E0C2D12116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05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C134A-3F19-4095-91C8-FDB61FCA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D9F1C-1FDB-4FF2-9887-5FEED64D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5AA7A9-B929-4015-A2A7-E608DB6BFF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E4D6C7-E0A5-4853-8CCD-E8CFF5012AE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B4F074-1EF1-476B-B38B-40D07C1B442F}" type="datetime1">
              <a:rPr lang="fr-FR" smtClean="0">
                <a:solidFill>
                  <a:srgbClr val="353886"/>
                </a:solidFill>
              </a:rPr>
              <a:t>04/10/2023</a:t>
            </a:fld>
            <a:endParaRPr lang="fr-FR" dirty="0">
              <a:solidFill>
                <a:srgbClr val="3538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1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10E64-FF92-4917-9DFD-184DF208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AA58BE-495F-471A-B1A6-D50B4243F6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40EE8B-62A1-478D-914C-D509AD528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B25223-6F66-47BA-8C2C-9ABCE7D2AA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334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E9AAA-9858-4BF9-98B4-FF7093D6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F38B8E-D9D9-4CF9-A39C-71FD30516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075C37-782B-4F3C-9E51-9A4CB6BC6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F70ACA-7073-4041-9890-7C5A370C10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436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A7CF7DF-1756-43A8-ACD0-30A69CED07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65C4A75-1F62-4F58-AA5A-5D151722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1E7213-3127-4340-9045-12026228D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679A91-0B81-41B2-9339-A014F2D369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8030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298D8-CBA4-4B13-9545-7B367916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787F23-FA07-4046-B689-FFB8740619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DC2A56-3F96-4FE2-9B6F-A45EBFBDCC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16EF0-E20A-4ADB-9AD8-7F0986E1E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781989B-CD80-48E3-A1AA-C90D11FB59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4284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13A6ED0-CA4E-4290-B43F-F82D8E6EA9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A75ED38-FFA3-41D7-8FEF-28D42D99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96EA7C-22C6-4F44-BE53-84A69EDCD9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960B92-83B6-4A2D-8EC8-EF4AE9FD0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4297CEA-6A82-415B-9B11-12AF92CC89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539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38AAF67-CA23-452A-B65F-A833C68396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7494B79-1415-4468-83BE-EADCD660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24512A-FA41-491A-BCAC-6E73C8113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810774-24A7-439C-91FF-044801C8156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708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18440-2D52-418E-B598-429A9B41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3638DB-F2EA-49B9-BE46-6B2151B9E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BC6838-6CA0-446B-8B94-7493C263F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47106F-00AA-42C9-BC70-350AD0F48E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040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C0AA7-7ABE-4785-A9DF-D2FDB5FD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E95412-8332-4EC8-B510-C25CF68058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2F6BCD-B031-421E-81C5-6E0B356DB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244298-3191-4AC9-9CC9-4B7481E9D9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5DC32AC-BB70-4B82-8434-5FAD6548C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4C43BC1-4821-4882-97D1-004E5DD3B4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C6A0E18-CABD-46EB-A9CF-7911C31147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3AE7FFC-BA0F-4FBF-804D-FACD6364AD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3D17DEC-C0CA-43A3-8CE2-9600A0A1AD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F1A66803-C491-411A-B1E1-B1D127C8977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AF06381B-AADD-42D2-AD1A-3AE83ADE95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1B99FCDA-C9D4-4AC2-9BF5-CBEFB24E3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00196CCE-1480-4665-B209-82A55789C4C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1128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35E86-2640-413C-B8B8-54D17165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573D5C-466A-4B4E-A29A-0E2F991A7A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21BC75-69AD-41E6-8CE5-2237EC77D9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D930FC-A01D-4DBF-8302-AF13812209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F7AA8B3-6A2C-4DCE-B674-F97D18D8B5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C41EBBC-52F3-4DE8-A6E5-737092DC0F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78253A3-CE32-4D1E-93B1-A5414C360A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C72BFAB-BB1D-44B8-812A-AEB5F32C46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E8BBC9B-6F3E-4A5F-97DC-0F0C0DA047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434A3B3-29F6-4109-B089-AB3359C63A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3ECE2E75-6BEF-4C40-8D28-817A05EF49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5D54B800-5C03-4F86-AFFD-1F1D4DA51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C74B3EFB-A562-4B59-997F-3C46C4D651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579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4569F-B8A5-4633-969C-469019B3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F07BDF-B630-4651-BFAF-F01E352414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072166-CEE0-4C5F-B1A1-A37E70F708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53F31B-D4E2-4C56-B3E4-2392DA50D4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78BD41F-A351-4B49-B2D7-90F3D226D3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E26D946-8B63-4D87-9557-FC7C85C024F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068346D-56D4-4473-94B4-05FB780600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61B64B3-C8D9-4467-9B80-C7B391D7356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0C2EFA2-CAC0-4AB7-BF5B-995988184B9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50C8C45-A0C4-4A1C-BFCA-CFB78BFBC0B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B4A6855-0BF9-4304-BE81-6122C2E5ECA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D7DF670-CAD2-4FA3-B70C-60843E0D6BA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AD6F8C9-7DDE-4211-AB32-C9A501CB3C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4D36BBF-C49F-4865-80E5-8D4E42DD324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F4774FAF-9BB7-4F19-A2D5-FFE16F0C4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7" name="Espace réservé de la date 16">
            <a:extLst>
              <a:ext uri="{FF2B5EF4-FFF2-40B4-BE49-F238E27FC236}">
                <a16:creationId xmlns:a16="http://schemas.microsoft.com/office/drawing/2014/main" id="{D873156A-F260-4217-A7A0-CFFD1C417C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808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E6C46-7A2F-4618-8320-1A98FCE0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47CBAF-E8F3-475D-84C5-175D7B82756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5841BB-0A3F-45A1-BC17-0A553728C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441BE6-190B-454A-AD61-D3E64786F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B6EBF25-C3F1-4BC9-A1DB-A6E3A328EF6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5433A5-68D1-458D-A12F-6D3982587882}" type="datetime1">
              <a:rPr lang="fr-FR" smtClean="0">
                <a:solidFill>
                  <a:srgbClr val="353886"/>
                </a:solidFill>
              </a:rPr>
              <a:t>04/10/2023</a:t>
            </a:fld>
            <a:endParaRPr lang="fr-FR" dirty="0">
              <a:solidFill>
                <a:srgbClr val="3538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968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62A17-5390-41AC-9996-E2438F5C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266C78-BF5C-46A9-AEB1-76110D6841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51105A-23DF-4035-A800-451168163F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649107-0505-4007-A8D0-9F94E9588E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EF4B3BB-7F15-494C-BB87-273EC6FC1BB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849AA847-0832-448B-AECD-F52A36B4143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EF9047BA-FA6D-412B-89A9-48A5CB870F6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1265CBE-A1BA-49B2-96F0-E737461162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20912D29-B84E-4064-BF92-67DBFAC1C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2A3B0E09-1009-46E7-AC37-7E60425E82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8489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814C4-B939-43A2-A258-72F52EA0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254D1D-DAC3-457C-8535-32B7A97A0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AAC348-B78B-4707-A224-C56DB99640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0658AC-72A6-4ACE-8EFD-315FCC80A3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2798C67-B40A-4008-8805-5BA8419EF8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EF14ABDF-B5B8-442C-B78D-408324D002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2FA2E24D-8C49-4D05-8C3F-6F6E312C65E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B9D6E1A-38A7-4377-98B6-7FE72F4339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FB7E1767-CDA1-4241-AF12-FCA92C79B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5B533726-EFB3-4DB5-9B8C-BEAC81B02A5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607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3D9E1-CC7E-40D8-A625-197F28DE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9DD887-6FF1-4A2D-9662-358D883D4C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B7EB2D-E1F9-4B9B-AB48-3A879E218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1DEF7580-3361-4774-8529-9423C0DC324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78DFD3F9-E535-4C8F-B410-2FC76EDA176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9F0A748-88FA-4C13-84AB-615A7E2783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4AE0BF-6869-41E2-9973-D48955FEF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FC11158-2764-44B4-9C3A-B2059BAFBEC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455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33FDC-C5AF-4FC3-A1C1-E1473634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7754FA-2CC0-41B6-9F3C-CBB872B63C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3F0E33-D2BD-4864-B54E-8CD885574B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D74D48-668C-44AC-A2C7-123CAD6FF6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A9B6822-9358-43AB-9D62-BC74F0FF91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208E19E-4CF1-475B-B6C4-C4648C750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1A582C5-0031-4ABD-A11C-C65487BBD4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31C91D7B-E0DD-4754-9A40-7FD72A80D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81545FD6-3C9D-4F94-8C0B-64D4603173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2412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B07B2-019D-4FC6-BC2B-A1A06483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A2FE4A-F8A2-40CE-B3A2-53B1C3FF4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4D43AD-5C1E-48A5-B5C2-8A761C06BC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4D0910-95FA-43BA-BE47-64A1C65BBE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220D54-19AA-424F-BE33-65B4238D33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08A94B5-3426-4967-855C-34817A5458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783721E-88BA-4E69-BDC8-6EF78645F5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B5652A2D-61A3-40F2-9C14-EB24B805B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1C7ED090-87F4-4F2C-8288-012029D9747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3855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AA09D-2FDA-42BA-AAF8-13C43010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A6F56B-ED2D-42C0-AC3D-29F3431543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D6B954-FA0B-4E09-A531-E09A57328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9B1C3A-8EEE-48AE-9230-21DAFB234B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BBEE936-5023-478A-AA3A-7CFF486FFA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6CB7C7E-5F87-4912-884C-95DC35577E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B4BBB64-3812-48DD-A3A1-05D225571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F2D26CB-3996-4F50-B82D-C5F8DC60C8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10A77FE-4B62-4293-B237-B89BF28FC9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B79DA4C6-22C8-4C13-8363-2C70D2AD8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665D1197-3CDC-4F7E-B6A7-693F4D8B19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963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606F43B3-57FE-4368-8532-ED5FF4E783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90962E-386A-40B0-A67C-500B93F867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526847-87B2-4DAC-9929-3255ED5A8E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BD8309-FEC2-4393-B656-D8BBE648D4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135EC4A-4F43-40DD-B675-B1985C57A0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D2826CA-438A-4675-AD41-34E388BB0F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9401985-8489-4CB5-BE5F-00278D43E8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18FB364-E7D3-452C-A0F0-72583810C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3BE504-B10C-47A0-95F0-0EC18D6FE7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E49694BD-7400-4C31-9160-D9D2F75093F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01D5C537-9292-4CAA-945F-EECA9F4570C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86082978-1CA5-4F30-B31A-7BB9E172492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4" name="Espace réservé pour une image  13">
            <a:extLst>
              <a:ext uri="{FF2B5EF4-FFF2-40B4-BE49-F238E27FC236}">
                <a16:creationId xmlns:a16="http://schemas.microsoft.com/office/drawing/2014/main" id="{962D18DF-9124-4247-B3F3-8EF03C54B92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2C227937-7BA7-47FC-B969-A1E0E67FA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6" name="Espace réservé de la date 15">
            <a:extLst>
              <a:ext uri="{FF2B5EF4-FFF2-40B4-BE49-F238E27FC236}">
                <a16:creationId xmlns:a16="http://schemas.microsoft.com/office/drawing/2014/main" id="{6CC44294-87FA-4A6F-8A95-4331E20A3D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8894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A58B2F-FBDB-4963-847A-EBD284D5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B77608-9DB8-4DC7-8171-47E7D935831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733108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AD724-7E42-42C8-9D01-6FB5B20B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363494-D176-49D8-B627-0A6B94CACB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0876FF71-7980-421B-977E-AA0DBCC368A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53259C-70F6-4AF3-B58A-10C0FEECE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8077F06B-F4A8-4FDE-BD8C-0E9B32688DE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2885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DFBC0DE1-AA42-48BF-8244-179E8F8F40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4C287E-FF68-44CA-AA24-FCFCDAB7EC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CD87BCCF-05E3-4F7E-BE18-CA14D19BA2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61995668-7684-4A4C-8134-AC9EB5BC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4B223C-BEC2-4421-B983-3A9776487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4A8EA2-CB0F-43E1-B88B-0FB5A54E03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6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FF839-BB02-4497-BCFC-A444E457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73DD04-E633-423B-91CE-3463D16E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D9DC78-7F3B-422B-89FB-8248E82378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C98206-FAC4-4A49-8272-C5336B9144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2582C7-F07B-41D7-95B9-E7D84B94A602}" type="datetime1">
              <a:rPr lang="fr-FR" smtClean="0">
                <a:solidFill>
                  <a:srgbClr val="353886"/>
                </a:solidFill>
              </a:rPr>
              <a:t>04/10/2023</a:t>
            </a:fld>
            <a:endParaRPr lang="fr-FR" dirty="0">
              <a:solidFill>
                <a:srgbClr val="3538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51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2B53CA83-4322-4B5C-9900-47AC10DFEF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55FB2E9-F508-4360-BD53-A0F63209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C0622D86-B4DC-482C-B9D0-E3B8278BCC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250AECDE-A29F-453D-9A9D-9404FA8997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F320B25-CCF1-43AC-B8A3-2257440643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3567360-CCFA-438D-BDE1-8B989C0FA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BE206BE6-E965-4DD4-91AC-C924AFEB3F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6222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60B6F4C5-DB72-4B63-9984-7DD956016DB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6E21D2-417C-4256-8F20-944EC12498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37AC9BF8-FDEE-4D1E-BB50-E7ECC22D89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7BA80019-5C46-4F26-B569-9561CA8214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66830554-3C21-4F13-914B-00B85C17B3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2672712C-3604-4AB8-89C4-44725FF257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3BB582D9-6A5D-4C85-984D-E843417A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B0E5B318-BA60-4D85-B218-56A96F327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DCF03602-3809-4BAA-AB54-A95BD2414A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9119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D84FE44E-A4AA-4EF6-939C-D33F9488047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E9C530-FB4A-4376-968E-9F64CBA5CA0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C557EAA0-763F-49BA-81CF-CFF032FBCA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F8293F35-5237-44FF-A3AA-F6F023B8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09F6D9-0202-4886-B0F3-33613DCC7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7AB0B9-FAB0-4953-A48F-B21E6A0B2D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5993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F4BF3-6793-4832-AB0A-E87809F1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A9A41B-4385-4CA5-BA8F-65F52B245E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67D12F-7544-4286-9EB3-8DF6246C51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7526A7-C5F0-4043-850C-89FE7AF486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DA904F9-D405-4A3D-8157-E40A926653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42D6114-7381-4172-83C3-8FFF9F659B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6280EF0-3673-42B3-BDF5-0B33F5350D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2B46B00A-D126-45C5-87EC-0BB9E0717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A883CB6-685F-4EA1-80A0-A4B9A5FF53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47B6549-BC31-4629-B552-A700C75352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AC21C2A-8752-4D7E-9FB3-883DAD0688F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32B99294-0F8A-4273-978C-AA5C053F237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C1442E5C-8C5C-4007-B71A-8AC8676AC0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2E4F7B66-951F-420E-8480-63E2FDFA432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298367F9-E0C7-4979-B6B7-DDF5FCAB0E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C3A4FAE0-A80E-4F24-B9E2-95E049D5C31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D0D05D03-EBC1-43B8-8A4A-7BA416FE0C2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37B81E3C-B218-42B7-8F91-10BB9E9C0BD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066FEA52-1395-4879-8DFF-FC45F6D60BF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2F389DF5-3CE7-4279-B095-BAB8BB8B1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2" name="Espace réservé de la date 21">
            <a:extLst>
              <a:ext uri="{FF2B5EF4-FFF2-40B4-BE49-F238E27FC236}">
                <a16:creationId xmlns:a16="http://schemas.microsoft.com/office/drawing/2014/main" id="{D438E06C-6EDE-477B-BB6B-2502FEE8851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512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CEA00-2310-4C3B-8232-BD85AE55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8495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pour</a:t>
            </a:r>
            <a:br>
              <a:rPr lang="en-US"/>
            </a:br>
            <a:r>
              <a:rPr lang="en-US"/>
              <a:t>modifier le titre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AB51CB-7F5E-4D17-B5F2-03FA4F4D9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D50212-8B6C-4FBA-B774-54048114AE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66900" y="4359805"/>
            <a:ext cx="1032510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3620"/>
          <p:cNvSpPr/>
          <p:nvPr/>
        </p:nvSpPr>
        <p:spPr>
          <a:xfrm>
            <a:off x="2098161" y="3137276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6900" y="4753374"/>
            <a:ext cx="2153165" cy="22858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dirty="0">
                <a:latin typeface="TT Norms Regular" panose="02000503030000020003" pitchFamily="2" charset="77"/>
              </a:rPr>
              <a:t>2002</a:t>
            </a:r>
            <a:endParaRPr lang="en-US" sz="12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66900" y="4996517"/>
            <a:ext cx="215316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37322" y="4753374"/>
            <a:ext cx="2153165" cy="2237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dirty="0">
                <a:latin typeface="TT Norms Regular" panose="02000503030000020003" pitchFamily="2" charset="77"/>
              </a:rPr>
              <a:t>2005</a:t>
            </a:r>
            <a:endParaRPr lang="en-US" sz="12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37322" y="4996517"/>
            <a:ext cx="215316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07744" y="4753374"/>
            <a:ext cx="2153165" cy="2237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dirty="0">
                <a:latin typeface="TT Norms Regular" panose="02000503030000020003" pitchFamily="2" charset="77"/>
              </a:rPr>
              <a:t>2007</a:t>
            </a:r>
            <a:endParaRPr lang="en-US" sz="12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07744" y="4996517"/>
            <a:ext cx="215316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26" name="Shape 3624"/>
          <p:cNvSpPr/>
          <p:nvPr/>
        </p:nvSpPr>
        <p:spPr>
          <a:xfrm>
            <a:off x="5368583" y="3137276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sp>
        <p:nvSpPr>
          <p:cNvPr id="27" name="Shape 3759"/>
          <p:cNvSpPr/>
          <p:nvPr/>
        </p:nvSpPr>
        <p:spPr>
          <a:xfrm>
            <a:off x="8639005" y="3137275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9" y="11291"/>
                  <a:pt x="19636" y="11291"/>
                </a:cubicBezTo>
                <a:lnTo>
                  <a:pt x="19636" y="7364"/>
                </a:lnTo>
                <a:cubicBezTo>
                  <a:pt x="20179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60"/>
                  <a:pt x="18977" y="0"/>
                  <a:pt x="18164" y="0"/>
                </a:cubicBezTo>
                <a:cubicBezTo>
                  <a:pt x="17350" y="0"/>
                  <a:pt x="16691" y="660"/>
                  <a:pt x="16691" y="1473"/>
                </a:cubicBezTo>
                <a:lnTo>
                  <a:pt x="16691" y="1844"/>
                </a:lnTo>
                <a:lnTo>
                  <a:pt x="2459" y="6030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80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0"/>
                  <a:pt x="9818" y="21109"/>
                </a:cubicBezTo>
                <a:cubicBezTo>
                  <a:pt x="9818" y="21073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2"/>
                </a:lnTo>
                <a:lnTo>
                  <a:pt x="16691" y="17182"/>
                </a:lnTo>
                <a:cubicBezTo>
                  <a:pt x="16691" y="17996"/>
                  <a:pt x="17350" y="18655"/>
                  <a:pt x="18164" y="18655"/>
                </a:cubicBezTo>
                <a:cubicBezTo>
                  <a:pt x="18977" y="18655"/>
                  <a:pt x="19636" y="17996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cxnSp>
        <p:nvCxnSpPr>
          <p:cNvPr id="23" name="Straight Connector 4">
            <a:extLst>
              <a:ext uri="{FF2B5EF4-FFF2-40B4-BE49-F238E27FC236}">
                <a16:creationId xmlns:a16="http://schemas.microsoft.com/office/drawing/2014/main" id="{A0027802-4D16-43CE-AC92-55546DD77D05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2">
            <a:extLst>
              <a:ext uri="{FF2B5EF4-FFF2-40B4-BE49-F238E27FC236}">
                <a16:creationId xmlns:a16="http://schemas.microsoft.com/office/drawing/2014/main" id="{CDD4C644-1B29-40A3-B5C7-FB447EE3B90F}"/>
              </a:ext>
            </a:extLst>
          </p:cNvPr>
          <p:cNvSpPr/>
          <p:nvPr/>
        </p:nvSpPr>
        <p:spPr>
          <a:xfrm rot="16200000" flipH="1" flipV="1">
            <a:off x="1790060" y="2971800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noFill/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33" name="Straight Connector 4">
            <a:extLst>
              <a:ext uri="{FF2B5EF4-FFF2-40B4-BE49-F238E27FC236}">
                <a16:creationId xmlns:a16="http://schemas.microsoft.com/office/drawing/2014/main" id="{62EA397B-315A-4ED0-AA5E-096ED8CF2D27}"/>
              </a:ext>
            </a:extLst>
          </p:cNvPr>
          <p:cNvCxnSpPr/>
          <p:nvPr/>
        </p:nvCxnSpPr>
        <p:spPr>
          <a:xfrm>
            <a:off x="1866900" y="4187911"/>
            <a:ext cx="0" cy="3429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8">
            <a:extLst>
              <a:ext uri="{FF2B5EF4-FFF2-40B4-BE49-F238E27FC236}">
                <a16:creationId xmlns:a16="http://schemas.microsoft.com/office/drawing/2014/main" id="{1B0BF6EB-02D6-4CC5-851C-2DB5C43C42C9}"/>
              </a:ext>
            </a:extLst>
          </p:cNvPr>
          <p:cNvSpPr/>
          <p:nvPr/>
        </p:nvSpPr>
        <p:spPr>
          <a:xfrm rot="16200000" flipH="1" flipV="1">
            <a:off x="5060482" y="2971800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35" name="Straight Connector 9">
            <a:extLst>
              <a:ext uri="{FF2B5EF4-FFF2-40B4-BE49-F238E27FC236}">
                <a16:creationId xmlns:a16="http://schemas.microsoft.com/office/drawing/2014/main" id="{DF96B679-4F3E-4DC9-B032-DB2828B7A790}"/>
              </a:ext>
            </a:extLst>
          </p:cNvPr>
          <p:cNvCxnSpPr/>
          <p:nvPr/>
        </p:nvCxnSpPr>
        <p:spPr>
          <a:xfrm>
            <a:off x="5137322" y="4187911"/>
            <a:ext cx="0" cy="3429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">
            <a:extLst>
              <a:ext uri="{FF2B5EF4-FFF2-40B4-BE49-F238E27FC236}">
                <a16:creationId xmlns:a16="http://schemas.microsoft.com/office/drawing/2014/main" id="{11B3863D-5B05-48F7-A737-609A1D1C2EAF}"/>
              </a:ext>
            </a:extLst>
          </p:cNvPr>
          <p:cNvSpPr/>
          <p:nvPr/>
        </p:nvSpPr>
        <p:spPr>
          <a:xfrm rot="16200000" flipH="1" flipV="1">
            <a:off x="8330904" y="2971800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noFill/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37" name="Straight Connector 13">
            <a:extLst>
              <a:ext uri="{FF2B5EF4-FFF2-40B4-BE49-F238E27FC236}">
                <a16:creationId xmlns:a16="http://schemas.microsoft.com/office/drawing/2014/main" id="{73B0F526-E504-42A8-B14F-3E2B8E8E1346}"/>
              </a:ext>
            </a:extLst>
          </p:cNvPr>
          <p:cNvCxnSpPr/>
          <p:nvPr/>
        </p:nvCxnSpPr>
        <p:spPr>
          <a:xfrm>
            <a:off x="8407744" y="4187911"/>
            <a:ext cx="0" cy="3429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3382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rot="16200000" flipH="1" flipV="1">
            <a:off x="1790060" y="2971800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noFill/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dirty="0">
              <a:latin typeface="TT Norms Regular" panose="02000503030000020003" pitchFamily="2" charset="77"/>
            </a:endParaRP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8763F9BE-90F6-4C7A-A058-69DC87E3B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0F9AD42E-F342-43C6-8B9E-7B1FD969F0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985480" y="4359805"/>
            <a:ext cx="112065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66900" y="4187911"/>
            <a:ext cx="0" cy="3429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hape 3620"/>
          <p:cNvSpPr/>
          <p:nvPr/>
        </p:nvSpPr>
        <p:spPr>
          <a:xfrm>
            <a:off x="2098161" y="3137274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schemeClr val="tx2"/>
              </a:solidFill>
              <a:latin typeface="TT Norms Regular" panose="02000503030000020003" pitchFamily="2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66900" y="4753374"/>
            <a:ext cx="2153165" cy="2237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dirty="0">
                <a:latin typeface="TT Norms Regular" panose="02000503030000020003" pitchFamily="2" charset="77"/>
              </a:rPr>
              <a:t>2010</a:t>
            </a:r>
            <a:endParaRPr lang="en-US" sz="12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900" y="4996517"/>
            <a:ext cx="215316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9" name="Freeform 8"/>
          <p:cNvSpPr/>
          <p:nvPr/>
        </p:nvSpPr>
        <p:spPr>
          <a:xfrm rot="16200000" flipH="1" flipV="1">
            <a:off x="5060482" y="2971800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137322" y="4187911"/>
            <a:ext cx="0" cy="3429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37322" y="4753374"/>
            <a:ext cx="2153165" cy="2237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dirty="0">
                <a:solidFill>
                  <a:schemeClr val="accent1"/>
                </a:solidFill>
                <a:latin typeface="TT Norms Regular" panose="02000503030000020003" pitchFamily="2" charset="77"/>
              </a:rPr>
              <a:t>2012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37322" y="4996517"/>
            <a:ext cx="215316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13" name="Freeform 12"/>
          <p:cNvSpPr/>
          <p:nvPr/>
        </p:nvSpPr>
        <p:spPr>
          <a:xfrm rot="16200000" flipH="1" flipV="1">
            <a:off x="8330904" y="2971800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noFill/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07744" y="4187911"/>
            <a:ext cx="0" cy="3429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07744" y="4753374"/>
            <a:ext cx="2153165" cy="2237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dirty="0">
                <a:latin typeface="TT Norms Regular" panose="02000503030000020003" pitchFamily="2" charset="77"/>
              </a:rPr>
              <a:t>2014</a:t>
            </a:r>
            <a:endParaRPr lang="en-US" sz="12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7744" y="4996517"/>
            <a:ext cx="215316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17" name="Shape 3624"/>
          <p:cNvSpPr/>
          <p:nvPr/>
        </p:nvSpPr>
        <p:spPr>
          <a:xfrm>
            <a:off x="5368583" y="3137276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8" name="Shape 3759"/>
          <p:cNvSpPr/>
          <p:nvPr/>
        </p:nvSpPr>
        <p:spPr>
          <a:xfrm>
            <a:off x="8639005" y="3137275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9" y="11291"/>
                  <a:pt x="19636" y="11291"/>
                </a:cubicBezTo>
                <a:lnTo>
                  <a:pt x="19636" y="7364"/>
                </a:lnTo>
                <a:cubicBezTo>
                  <a:pt x="20179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60"/>
                  <a:pt x="18977" y="0"/>
                  <a:pt x="18164" y="0"/>
                </a:cubicBezTo>
                <a:cubicBezTo>
                  <a:pt x="17350" y="0"/>
                  <a:pt x="16691" y="660"/>
                  <a:pt x="16691" y="1473"/>
                </a:cubicBezTo>
                <a:lnTo>
                  <a:pt x="16691" y="1844"/>
                </a:lnTo>
                <a:lnTo>
                  <a:pt x="2459" y="6030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80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0"/>
                  <a:pt x="9818" y="21109"/>
                </a:cubicBezTo>
                <a:cubicBezTo>
                  <a:pt x="9818" y="21073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2"/>
                </a:lnTo>
                <a:lnTo>
                  <a:pt x="16691" y="17182"/>
                </a:lnTo>
                <a:cubicBezTo>
                  <a:pt x="16691" y="17996"/>
                  <a:pt x="17350" y="18655"/>
                  <a:pt x="18164" y="18655"/>
                </a:cubicBezTo>
                <a:cubicBezTo>
                  <a:pt x="18977" y="18655"/>
                  <a:pt x="19636" y="17996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cxnSp>
        <p:nvCxnSpPr>
          <p:cNvPr id="19" name="Straight Connector 4">
            <a:extLst>
              <a:ext uri="{FF2B5EF4-FFF2-40B4-BE49-F238E27FC236}">
                <a16:creationId xmlns:a16="http://schemas.microsoft.com/office/drawing/2014/main" id="{09623398-2046-4F35-A2F9-3C9E0756E96D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593276"/>
      </p:ext>
    </p:extLst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891C5A0-3990-42F5-9FDC-66BB2274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Tableaux</a:t>
            </a:r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2A0DF01-B393-41C7-87BC-55E2C8ABA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70B69AD-C5C5-449B-A52C-0128D01BFA2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2E9971C-6CAE-4AED-83A8-7C2A208CB5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220193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28533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476449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80321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5369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000" b="0" dirty="0"/>
                        <a:t>Colonne 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/>
                        <a:t>Colonne 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/>
                        <a:t>Colonne 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/>
                        <a:t>Colonne 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55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0" dirty="0"/>
                        <a:t>Ligne 1</a:t>
                      </a:r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2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0" dirty="0"/>
                        <a:t>Ligne 2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0" dirty="0"/>
                        <a:t>Ligne 3</a:t>
                      </a:r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/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972045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5B262E-5519-4D7E-B970-086818F242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414588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28533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476449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80321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5369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Colonne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Colonne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Colonne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Colonne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55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accent6"/>
                          </a:solidFill>
                        </a:rPr>
                        <a:t>Ligne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2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accent6"/>
                          </a:solidFill>
                        </a:rPr>
                        <a:t>Ligne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0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accent6"/>
                          </a:solidFill>
                        </a:rPr>
                        <a:t>Ligne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972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751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891C5A0-3990-42F5-9FDC-66BB2274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Boutons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04253-034A-454F-A5D0-5FE91A6A9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34C966-AD9F-4203-9342-58CB273410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416D642-3E73-45EE-89E4-6A1AF70E4371}"/>
              </a:ext>
            </a:extLst>
          </p:cNvPr>
          <p:cNvSpPr/>
          <p:nvPr/>
        </p:nvSpPr>
        <p:spPr>
          <a:xfrm>
            <a:off x="3422467" y="2419032"/>
            <a:ext cx="1410789" cy="425262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9825471-AD37-4F5A-A59B-BBD9AACBE87D}"/>
              </a:ext>
            </a:extLst>
          </p:cNvPr>
          <p:cNvSpPr txBox="1"/>
          <p:nvPr/>
        </p:nvSpPr>
        <p:spPr>
          <a:xfrm>
            <a:off x="3563449" y="2508552"/>
            <a:ext cx="112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Lorem ipsum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C91E719-6D22-4B02-843F-76B1270EF47A}"/>
              </a:ext>
            </a:extLst>
          </p:cNvPr>
          <p:cNvSpPr/>
          <p:nvPr/>
        </p:nvSpPr>
        <p:spPr>
          <a:xfrm>
            <a:off x="3422467" y="3829848"/>
            <a:ext cx="1410789" cy="425262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340789-039F-4060-BF2B-92CBA32F1303}"/>
              </a:ext>
            </a:extLst>
          </p:cNvPr>
          <p:cNvSpPr txBox="1"/>
          <p:nvPr/>
        </p:nvSpPr>
        <p:spPr>
          <a:xfrm>
            <a:off x="3563449" y="3914440"/>
            <a:ext cx="112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accent2"/>
                </a:solidFill>
              </a:rPr>
              <a:t>Lorem ipsum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4ED91D1-95BB-4BC0-B943-60A6D6D6B662}"/>
              </a:ext>
            </a:extLst>
          </p:cNvPr>
          <p:cNvSpPr/>
          <p:nvPr/>
        </p:nvSpPr>
        <p:spPr>
          <a:xfrm>
            <a:off x="3422467" y="3115956"/>
            <a:ext cx="1410789" cy="425262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9480AB-5126-4791-A682-F022D71423F7}"/>
              </a:ext>
            </a:extLst>
          </p:cNvPr>
          <p:cNvSpPr txBox="1"/>
          <p:nvPr/>
        </p:nvSpPr>
        <p:spPr>
          <a:xfrm>
            <a:off x="3563449" y="3200548"/>
            <a:ext cx="112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accent1"/>
                </a:solidFill>
              </a:rPr>
              <a:t>Lorem ipsum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BC3074F-29BC-4058-B248-1E4BF2C0CD9E}"/>
              </a:ext>
            </a:extLst>
          </p:cNvPr>
          <p:cNvSpPr/>
          <p:nvPr/>
        </p:nvSpPr>
        <p:spPr>
          <a:xfrm>
            <a:off x="7399576" y="2419032"/>
            <a:ext cx="1410789" cy="42526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4B8D4F-811C-47AC-B379-AD9C14963EAE}"/>
              </a:ext>
            </a:extLst>
          </p:cNvPr>
          <p:cNvSpPr txBox="1"/>
          <p:nvPr/>
        </p:nvSpPr>
        <p:spPr>
          <a:xfrm>
            <a:off x="7540558" y="2508552"/>
            <a:ext cx="112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8F125F7-BF45-4070-A14D-F9FEE37F848C}"/>
              </a:ext>
            </a:extLst>
          </p:cNvPr>
          <p:cNvSpPr/>
          <p:nvPr/>
        </p:nvSpPr>
        <p:spPr>
          <a:xfrm>
            <a:off x="7399576" y="3829848"/>
            <a:ext cx="1410789" cy="4252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3DFA5FC-D579-4EBE-B6E2-D4D22B1866F6}"/>
              </a:ext>
            </a:extLst>
          </p:cNvPr>
          <p:cNvSpPr txBox="1"/>
          <p:nvPr/>
        </p:nvSpPr>
        <p:spPr>
          <a:xfrm>
            <a:off x="7540558" y="3914440"/>
            <a:ext cx="112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93E68BD-BD84-40E0-848A-9848D1ED689B}"/>
              </a:ext>
            </a:extLst>
          </p:cNvPr>
          <p:cNvSpPr/>
          <p:nvPr/>
        </p:nvSpPr>
        <p:spPr>
          <a:xfrm>
            <a:off x="7399576" y="3115956"/>
            <a:ext cx="1410789" cy="4252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2447B6F-172C-4D21-8184-D60632A8B446}"/>
              </a:ext>
            </a:extLst>
          </p:cNvPr>
          <p:cNvSpPr txBox="1"/>
          <p:nvPr/>
        </p:nvSpPr>
        <p:spPr>
          <a:xfrm>
            <a:off x="7540558" y="3200548"/>
            <a:ext cx="112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F89F9C9-6DB9-4EA2-A18E-F58133A4B478}"/>
              </a:ext>
            </a:extLst>
          </p:cNvPr>
          <p:cNvSpPr/>
          <p:nvPr/>
        </p:nvSpPr>
        <p:spPr>
          <a:xfrm>
            <a:off x="5411021" y="2419032"/>
            <a:ext cx="1410789" cy="425262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18F232-5685-4DD7-B53D-D5FD1B79D809}"/>
              </a:ext>
            </a:extLst>
          </p:cNvPr>
          <p:cNvSpPr txBox="1"/>
          <p:nvPr/>
        </p:nvSpPr>
        <p:spPr>
          <a:xfrm>
            <a:off x="5552003" y="2508552"/>
            <a:ext cx="112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AA44FE0-ECBE-485D-89A1-FF13EA4400EE}"/>
              </a:ext>
            </a:extLst>
          </p:cNvPr>
          <p:cNvSpPr/>
          <p:nvPr/>
        </p:nvSpPr>
        <p:spPr>
          <a:xfrm>
            <a:off x="5411021" y="3829848"/>
            <a:ext cx="1410789" cy="4252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2E6E794-4CB3-40B8-94CF-A1C2EABBEB04}"/>
              </a:ext>
            </a:extLst>
          </p:cNvPr>
          <p:cNvSpPr txBox="1"/>
          <p:nvPr/>
        </p:nvSpPr>
        <p:spPr>
          <a:xfrm>
            <a:off x="5552003" y="3914440"/>
            <a:ext cx="112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CE97CAD-5B3D-4C9B-A71D-5B164E5ABD70}"/>
              </a:ext>
            </a:extLst>
          </p:cNvPr>
          <p:cNvSpPr/>
          <p:nvPr/>
        </p:nvSpPr>
        <p:spPr>
          <a:xfrm>
            <a:off x="5411021" y="3115956"/>
            <a:ext cx="1410789" cy="4252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AB5AAFB-261A-4E97-A5CE-3B39BEFED60A}"/>
              </a:ext>
            </a:extLst>
          </p:cNvPr>
          <p:cNvSpPr txBox="1"/>
          <p:nvPr/>
        </p:nvSpPr>
        <p:spPr>
          <a:xfrm>
            <a:off x="5552003" y="3200548"/>
            <a:ext cx="112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771445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pour une image  26">
            <a:extLst>
              <a:ext uri="{FF2B5EF4-FFF2-40B4-BE49-F238E27FC236}">
                <a16:creationId xmlns:a16="http://schemas.microsoft.com/office/drawing/2014/main" id="{EE33F37A-1F47-46EB-8824-2C770567C7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9522" y="964797"/>
            <a:ext cx="4229100" cy="1621619"/>
          </a:xfrm>
        </p:spPr>
        <p:txBody>
          <a:bodyPr/>
          <a:lstStyle/>
          <a:p>
            <a:r>
              <a:rPr lang="en-US" dirty="0" err="1"/>
              <a:t>Cliquez</a:t>
            </a:r>
            <a:r>
              <a:rPr lang="en-US" dirty="0"/>
              <a:t> pour</a:t>
            </a:r>
            <a:br>
              <a:rPr lang="en-US" dirty="0"/>
            </a:br>
            <a:r>
              <a:rPr lang="en-US" dirty="0"/>
              <a:t>modifier le 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14E3BD1C-F340-44BA-BA04-6C15F787E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2ECF68-5BD4-4D52-9416-C413F901EA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999083" y="3053038"/>
            <a:ext cx="0" cy="3053038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66900" y="4580892"/>
            <a:ext cx="4435659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3647"/>
          <p:cNvSpPr/>
          <p:nvPr/>
        </p:nvSpPr>
        <p:spPr>
          <a:xfrm>
            <a:off x="4910313" y="3431803"/>
            <a:ext cx="41079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sp>
        <p:nvSpPr>
          <p:cNvPr id="9" name="Shape 3660"/>
          <p:cNvSpPr/>
          <p:nvPr/>
        </p:nvSpPr>
        <p:spPr>
          <a:xfrm>
            <a:off x="2392019" y="4814951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1"/>
                </a:lnTo>
                <a:cubicBezTo>
                  <a:pt x="19655" y="2641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1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6"/>
                  <a:pt x="299" y="8876"/>
                  <a:pt x="297" y="8877"/>
                </a:cubicBezTo>
                <a:lnTo>
                  <a:pt x="280" y="8884"/>
                </a:lnTo>
                <a:lnTo>
                  <a:pt x="281" y="8887"/>
                </a:lnTo>
                <a:cubicBezTo>
                  <a:pt x="116" y="8967"/>
                  <a:pt x="0" y="9133"/>
                  <a:pt x="0" y="9327"/>
                </a:cubicBezTo>
                <a:cubicBezTo>
                  <a:pt x="0" y="9551"/>
                  <a:pt x="151" y="9732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700"/>
                </a:lnTo>
                <a:cubicBezTo>
                  <a:pt x="21578" y="637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6"/>
                  <a:pt x="7507" y="16344"/>
                </a:cubicBezTo>
                <a:lnTo>
                  <a:pt x="6035" y="17817"/>
                </a:lnTo>
                <a:cubicBezTo>
                  <a:pt x="5946" y="17906"/>
                  <a:pt x="5891" y="18028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1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0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3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2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8"/>
                  <a:pt x="3927" y="14101"/>
                  <a:pt x="3927" y="14237"/>
                </a:cubicBezTo>
                <a:cubicBezTo>
                  <a:pt x="3927" y="14508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0" name="Shape 3664"/>
          <p:cNvSpPr/>
          <p:nvPr/>
        </p:nvSpPr>
        <p:spPr>
          <a:xfrm>
            <a:off x="2392019" y="3431803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1" name="Shape 3704"/>
          <p:cNvSpPr/>
          <p:nvPr/>
        </p:nvSpPr>
        <p:spPr>
          <a:xfrm>
            <a:off x="4889774" y="4856030"/>
            <a:ext cx="451877" cy="369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70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70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7"/>
                  <a:pt x="2847" y="8400"/>
                  <a:pt x="3436" y="8400"/>
                </a:cubicBezTo>
                <a:cubicBezTo>
                  <a:pt x="4026" y="8400"/>
                  <a:pt x="4549" y="8077"/>
                  <a:pt x="4909" y="7573"/>
                </a:cubicBezTo>
                <a:cubicBezTo>
                  <a:pt x="5269" y="8077"/>
                  <a:pt x="5792" y="8400"/>
                  <a:pt x="6382" y="8400"/>
                </a:cubicBezTo>
                <a:cubicBezTo>
                  <a:pt x="6971" y="8400"/>
                  <a:pt x="7495" y="8077"/>
                  <a:pt x="7855" y="7573"/>
                </a:cubicBezTo>
                <a:cubicBezTo>
                  <a:pt x="8215" y="8077"/>
                  <a:pt x="8738" y="8400"/>
                  <a:pt x="9327" y="8400"/>
                </a:cubicBezTo>
                <a:cubicBezTo>
                  <a:pt x="9917" y="8400"/>
                  <a:pt x="10440" y="8077"/>
                  <a:pt x="10800" y="7573"/>
                </a:cubicBezTo>
                <a:cubicBezTo>
                  <a:pt x="11160" y="8077"/>
                  <a:pt x="11683" y="8400"/>
                  <a:pt x="12273" y="8400"/>
                </a:cubicBezTo>
                <a:cubicBezTo>
                  <a:pt x="12862" y="8400"/>
                  <a:pt x="13385" y="8077"/>
                  <a:pt x="13745" y="7573"/>
                </a:cubicBezTo>
                <a:cubicBezTo>
                  <a:pt x="14105" y="8077"/>
                  <a:pt x="14629" y="8400"/>
                  <a:pt x="15218" y="8400"/>
                </a:cubicBezTo>
                <a:cubicBezTo>
                  <a:pt x="15808" y="8400"/>
                  <a:pt x="16331" y="8077"/>
                  <a:pt x="16691" y="7573"/>
                </a:cubicBezTo>
                <a:cubicBezTo>
                  <a:pt x="17051" y="8077"/>
                  <a:pt x="17574" y="8400"/>
                  <a:pt x="18164" y="8400"/>
                </a:cubicBezTo>
                <a:cubicBezTo>
                  <a:pt x="18753" y="8400"/>
                  <a:pt x="19276" y="8077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70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70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70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70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70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70"/>
                  <a:pt x="7635" y="13200"/>
                  <a:pt x="7364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6832" y="4055855"/>
            <a:ext cx="2762251" cy="2018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000" dirty="0">
                <a:latin typeface="TT Norms Regular" panose="02000503030000020003" pitchFamily="2" charset="77"/>
              </a:rPr>
              <a:t>LOREM IPSUM</a:t>
            </a:r>
            <a:endParaRPr lang="en-US" sz="10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4587" y="4055855"/>
            <a:ext cx="2762251" cy="2018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000" dirty="0">
                <a:latin typeface="TT Norms Regular" panose="02000503030000020003" pitchFamily="2" charset="77"/>
              </a:rPr>
              <a:t>LOREM IPSUM</a:t>
            </a:r>
            <a:endParaRPr lang="en-US" sz="10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6832" y="5443477"/>
            <a:ext cx="2762251" cy="2018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000" dirty="0">
                <a:latin typeface="TT Norms Regular" panose="02000503030000020003" pitchFamily="2" charset="77"/>
              </a:rPr>
              <a:t>LOREM IPSUM</a:t>
            </a:r>
            <a:endParaRPr lang="en-US" sz="10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4587" y="5443477"/>
            <a:ext cx="2762251" cy="2018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000" dirty="0">
                <a:latin typeface="TT Norms Regular" panose="02000503030000020003" pitchFamily="2" charset="77"/>
              </a:rPr>
              <a:t>LOREM IPSUM</a:t>
            </a:r>
            <a:endParaRPr lang="en-US" sz="10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66901" y="2198650"/>
            <a:ext cx="42291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 suffered alteration in some form.</a:t>
            </a:r>
          </a:p>
        </p:txBody>
      </p:sp>
      <p:cxnSp>
        <p:nvCxnSpPr>
          <p:cNvPr id="16" name="Straight Connector 4">
            <a:extLst>
              <a:ext uri="{FF2B5EF4-FFF2-40B4-BE49-F238E27FC236}">
                <a16:creationId xmlns:a16="http://schemas.microsoft.com/office/drawing/2014/main" id="{02ADC67D-7F09-47BF-8037-D2F2B69DD6BE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80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83FC1-068B-48C5-8EBD-FE79B81B1DAE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10FB78-708A-4005-A308-13B176B784D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2504AD-DAF9-40D8-A1C8-5309F3518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B06A24-4204-4396-ACCF-609C06AD46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2DD19C-EEE1-41E8-902D-ABD2FF0CADE9}" type="datetime1">
              <a:rPr lang="fr-FR" smtClean="0">
                <a:solidFill>
                  <a:srgbClr val="353886"/>
                </a:solidFill>
              </a:rPr>
              <a:t>04/10/2023</a:t>
            </a:fld>
            <a:endParaRPr lang="fr-FR" dirty="0">
              <a:solidFill>
                <a:srgbClr val="353886"/>
              </a:solidFill>
            </a:endParaRP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98FE08ED-1F7D-45AF-A095-EDF1669FB4C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8772655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pour</a:t>
            </a:r>
            <a:br>
              <a:rPr lang="en-US"/>
            </a:br>
            <a:r>
              <a:rPr lang="en-US"/>
              <a:t>modifier le titre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4374FB-EA6A-446F-ACB4-E65BB662B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E435C-7BB3-43D8-9298-D7F3C29A9E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866901" y="3130755"/>
            <a:ext cx="1481192" cy="295487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866900" y="3140869"/>
            <a:ext cx="148119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1931245" y="3311876"/>
            <a:ext cx="1416848" cy="8475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400" b="0" dirty="0">
                <a:solidFill>
                  <a:schemeClr val="accent1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Structures</a:t>
            </a:r>
          </a:p>
          <a:p>
            <a:pPr>
              <a:lnSpc>
                <a:spcPct val="80000"/>
              </a:lnSpc>
            </a:pPr>
            <a:r>
              <a:rPr lang="en-US" sz="1400" b="0" dirty="0">
                <a:solidFill>
                  <a:schemeClr val="accent1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screening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897792" y="5449272"/>
            <a:ext cx="1450301" cy="5138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0" dirty="0">
                <a:latin typeface="TT Norms Regular" panose="02000503030000020003" pitchFamily="2" charset="77"/>
              </a:rPr>
              <a:t>251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0365" y="3743796"/>
            <a:ext cx="1481192" cy="23418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670364" y="3743796"/>
            <a:ext cx="148119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 txBox="1">
            <a:spLocks/>
          </p:cNvSpPr>
          <p:nvPr/>
        </p:nvSpPr>
        <p:spPr>
          <a:xfrm>
            <a:off x="3734709" y="3946701"/>
            <a:ext cx="1416848" cy="8475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400" b="0" dirty="0">
                <a:solidFill>
                  <a:schemeClr val="accent2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Structures</a:t>
            </a:r>
          </a:p>
          <a:p>
            <a:pPr>
              <a:lnSpc>
                <a:spcPct val="80000"/>
              </a:lnSpc>
            </a:pPr>
            <a:r>
              <a:rPr lang="en-US" sz="1400" b="0" dirty="0">
                <a:solidFill>
                  <a:schemeClr val="accent2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screening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3701256" y="5449272"/>
            <a:ext cx="1450301" cy="5138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0" dirty="0">
                <a:latin typeface="TT Norms Regular" panose="02000503030000020003" pitchFamily="2" charset="77"/>
              </a:rPr>
              <a:t>142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73829" y="4457475"/>
            <a:ext cx="1481192" cy="162815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473828" y="4457475"/>
            <a:ext cx="14811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3"/>
          <p:cNvSpPr txBox="1">
            <a:spLocks/>
          </p:cNvSpPr>
          <p:nvPr/>
        </p:nvSpPr>
        <p:spPr>
          <a:xfrm>
            <a:off x="5538173" y="4608191"/>
            <a:ext cx="1416848" cy="8475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400" b="0" dirty="0">
                <a:latin typeface="TT Norms Regular" panose="02000503030000020003" pitchFamily="2" charset="77"/>
                <a:ea typeface="Montserrat" charset="0"/>
                <a:cs typeface="Montserrat" charset="0"/>
              </a:rPr>
              <a:t>Structures</a:t>
            </a:r>
          </a:p>
          <a:p>
            <a:pPr>
              <a:lnSpc>
                <a:spcPct val="80000"/>
              </a:lnSpc>
            </a:pPr>
            <a:r>
              <a:rPr lang="en-US" sz="1400" b="0" dirty="0">
                <a:latin typeface="TT Norms Regular" panose="02000503030000020003" pitchFamily="2" charset="77"/>
                <a:ea typeface="Montserrat" charset="0"/>
                <a:cs typeface="Montserrat" charset="0"/>
              </a:rPr>
              <a:t>screening</a:t>
            </a:r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5504720" y="5449272"/>
            <a:ext cx="1450301" cy="5138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0" dirty="0">
                <a:latin typeface="TT Norms Regular" panose="02000503030000020003" pitchFamily="2" charset="77"/>
              </a:rPr>
              <a:t>42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77294" y="1758879"/>
            <a:ext cx="1481192" cy="432674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277293" y="1758879"/>
            <a:ext cx="148119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3"/>
          <p:cNvSpPr txBox="1">
            <a:spLocks/>
          </p:cNvSpPr>
          <p:nvPr/>
        </p:nvSpPr>
        <p:spPr>
          <a:xfrm>
            <a:off x="7341638" y="1981818"/>
            <a:ext cx="1416848" cy="8475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400" b="0" dirty="0">
                <a:solidFill>
                  <a:schemeClr val="accent4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Structures</a:t>
            </a:r>
          </a:p>
          <a:p>
            <a:pPr>
              <a:lnSpc>
                <a:spcPct val="80000"/>
              </a:lnSpc>
            </a:pPr>
            <a:r>
              <a:rPr lang="en-US" sz="1400" b="0" dirty="0">
                <a:solidFill>
                  <a:schemeClr val="accent4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screening</a:t>
            </a: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7308185" y="5449272"/>
            <a:ext cx="1450301" cy="5138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0" dirty="0">
                <a:latin typeface="TT Norms Regular" panose="02000503030000020003" pitchFamily="2" charset="77"/>
              </a:rPr>
              <a:t>591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080757" y="3743796"/>
            <a:ext cx="1481192" cy="23418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9080756" y="3743796"/>
            <a:ext cx="148119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3"/>
          <p:cNvSpPr txBox="1">
            <a:spLocks/>
          </p:cNvSpPr>
          <p:nvPr/>
        </p:nvSpPr>
        <p:spPr>
          <a:xfrm>
            <a:off x="9145101" y="3946701"/>
            <a:ext cx="1416848" cy="8475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400" b="0" dirty="0">
                <a:solidFill>
                  <a:schemeClr val="accent2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Structures</a:t>
            </a:r>
          </a:p>
          <a:p>
            <a:pPr>
              <a:lnSpc>
                <a:spcPct val="80000"/>
              </a:lnSpc>
            </a:pPr>
            <a:r>
              <a:rPr lang="en-US" sz="1400" b="0" dirty="0">
                <a:solidFill>
                  <a:schemeClr val="accent2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screening</a:t>
            </a:r>
          </a:p>
        </p:txBody>
      </p:sp>
      <p:sp>
        <p:nvSpPr>
          <p:cNvPr id="28" name="Title 3"/>
          <p:cNvSpPr txBox="1">
            <a:spLocks/>
          </p:cNvSpPr>
          <p:nvPr/>
        </p:nvSpPr>
        <p:spPr>
          <a:xfrm>
            <a:off x="9111648" y="5449272"/>
            <a:ext cx="1450301" cy="5138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0" dirty="0">
                <a:latin typeface="TT Norms Regular" panose="02000503030000020003" pitchFamily="2" charset="77"/>
              </a:rPr>
              <a:t>145</a:t>
            </a:r>
          </a:p>
        </p:txBody>
      </p:sp>
      <p:cxnSp>
        <p:nvCxnSpPr>
          <p:cNvPr id="29" name="Straight Connector 4">
            <a:extLst>
              <a:ext uri="{FF2B5EF4-FFF2-40B4-BE49-F238E27FC236}">
                <a16:creationId xmlns:a16="http://schemas.microsoft.com/office/drawing/2014/main" id="{B835C635-7095-4504-A694-285C177F5619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635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0" y="821441"/>
            <a:ext cx="4229100" cy="1621619"/>
          </a:xfrm>
        </p:spPr>
        <p:txBody>
          <a:bodyPr/>
          <a:lstStyle/>
          <a:p>
            <a:r>
              <a:rPr lang="en-US" dirty="0" err="1"/>
              <a:t>Cliquez</a:t>
            </a:r>
            <a:r>
              <a:rPr lang="en-US" dirty="0"/>
              <a:t> pour</a:t>
            </a:r>
            <a:br>
              <a:rPr lang="en-US" dirty="0"/>
            </a:br>
            <a:r>
              <a:rPr lang="en-US" dirty="0"/>
              <a:t>modifier le </a:t>
            </a:r>
            <a:r>
              <a:rPr lang="en-US" dirty="0" err="1"/>
              <a:t>titre</a:t>
            </a:r>
            <a:r>
              <a:rPr lang="en-US" dirty="0"/>
              <a:t>.</a:t>
            </a:r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A56C6C0A-A0F0-417E-A09F-0E038EB78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6571900B-F54E-442B-B350-35277D0540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graphicFrame>
        <p:nvGraphicFramePr>
          <p:cNvPr id="4" name="Chart 4"/>
          <p:cNvGraphicFramePr/>
          <p:nvPr>
            <p:extLst/>
          </p:nvPr>
        </p:nvGraphicFramePr>
        <p:xfrm>
          <a:off x="1429734" y="2336572"/>
          <a:ext cx="2722636" cy="215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Текст 7"/>
          <p:cNvSpPr txBox="1">
            <a:spLocks/>
          </p:cNvSpPr>
          <p:nvPr/>
        </p:nvSpPr>
        <p:spPr>
          <a:xfrm>
            <a:off x="2208592" y="3143019"/>
            <a:ext cx="1164908" cy="523874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latin typeface="TT Norms Regular" panose="02000503030000020003" pitchFamily="2" charset="77"/>
                <a:ea typeface="Butler" charset="0"/>
                <a:cs typeface="Butler" charset="0"/>
              </a:rPr>
              <a:t>50%</a:t>
            </a:r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3987542" y="2336572"/>
          <a:ext cx="2722636" cy="215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Текст 7"/>
          <p:cNvSpPr txBox="1">
            <a:spLocks/>
          </p:cNvSpPr>
          <p:nvPr/>
        </p:nvSpPr>
        <p:spPr>
          <a:xfrm>
            <a:off x="4766401" y="3143019"/>
            <a:ext cx="1164908" cy="523874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latin typeface="TT Norms Regular" panose="02000503030000020003" pitchFamily="2" charset="77"/>
                <a:ea typeface="Butler" charset="0"/>
                <a:cs typeface="Butler" charset="0"/>
              </a:rPr>
              <a:t>30%</a:t>
            </a:r>
          </a:p>
        </p:txBody>
      </p:sp>
      <p:graphicFrame>
        <p:nvGraphicFramePr>
          <p:cNvPr id="8" name="Chart 4"/>
          <p:cNvGraphicFramePr/>
          <p:nvPr>
            <p:extLst/>
          </p:nvPr>
        </p:nvGraphicFramePr>
        <p:xfrm>
          <a:off x="6565547" y="2336572"/>
          <a:ext cx="2722636" cy="215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Текст 7"/>
          <p:cNvSpPr txBox="1">
            <a:spLocks/>
          </p:cNvSpPr>
          <p:nvPr/>
        </p:nvSpPr>
        <p:spPr>
          <a:xfrm>
            <a:off x="7344406" y="3143019"/>
            <a:ext cx="1164908" cy="523874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latin typeface="TT Norms Regular" panose="02000503030000020003" pitchFamily="2" charset="77"/>
                <a:ea typeface="Butler" charset="0"/>
                <a:cs typeface="Butler" charset="0"/>
              </a:rPr>
              <a:t>10%</a:t>
            </a:r>
          </a:p>
        </p:txBody>
      </p:sp>
      <p:graphicFrame>
        <p:nvGraphicFramePr>
          <p:cNvPr id="10" name="Chart 4"/>
          <p:cNvGraphicFramePr/>
          <p:nvPr>
            <p:extLst/>
          </p:nvPr>
        </p:nvGraphicFramePr>
        <p:xfrm>
          <a:off x="9144363" y="2336572"/>
          <a:ext cx="2722636" cy="215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Текст 7"/>
          <p:cNvSpPr txBox="1">
            <a:spLocks/>
          </p:cNvSpPr>
          <p:nvPr/>
        </p:nvSpPr>
        <p:spPr>
          <a:xfrm>
            <a:off x="9923222" y="3143019"/>
            <a:ext cx="1164908" cy="523874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latin typeface="TT Norms Regular" panose="02000503030000020003" pitchFamily="2" charset="77"/>
                <a:ea typeface="Butler" charset="0"/>
                <a:cs typeface="Butler" charset="0"/>
              </a:rPr>
              <a:t>20%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6900" y="4713070"/>
            <a:ext cx="2153165" cy="2237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dirty="0">
                <a:latin typeface="TT Norms Regular" panose="02000503030000020003" pitchFamily="2" charset="77"/>
              </a:rPr>
              <a:t>LOREM IPSUM</a:t>
            </a:r>
            <a:endParaRPr lang="en-US" sz="12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66901" y="4993861"/>
            <a:ext cx="2120642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45334" y="4713070"/>
            <a:ext cx="2153165" cy="2237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dirty="0">
                <a:latin typeface="TT Norms Regular" panose="02000503030000020003" pitchFamily="2" charset="77"/>
              </a:rPr>
              <a:t>LOREM IPSUM</a:t>
            </a:r>
            <a:endParaRPr lang="en-US" sz="12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335" y="4993861"/>
            <a:ext cx="2120642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23768" y="4713070"/>
            <a:ext cx="2153165" cy="2237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dirty="0">
                <a:latin typeface="TT Norms Regular" panose="02000503030000020003" pitchFamily="2" charset="77"/>
              </a:rPr>
              <a:t>LOREM IPSUM</a:t>
            </a:r>
            <a:endParaRPr lang="en-US" sz="12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23769" y="4993861"/>
            <a:ext cx="2120642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02202" y="4713070"/>
            <a:ext cx="2153165" cy="2237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dirty="0">
                <a:latin typeface="TT Norms Regular" panose="02000503030000020003" pitchFamily="2" charset="77"/>
              </a:rPr>
              <a:t>LOREM IPSUM</a:t>
            </a:r>
            <a:endParaRPr lang="en-US" sz="12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2203" y="4993861"/>
            <a:ext cx="2120642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cxnSp>
        <p:nvCxnSpPr>
          <p:cNvPr id="19" name="Straight Connector 4">
            <a:extLst>
              <a:ext uri="{FF2B5EF4-FFF2-40B4-BE49-F238E27FC236}">
                <a16:creationId xmlns:a16="http://schemas.microsoft.com/office/drawing/2014/main" id="{D505BC75-401B-46B5-B351-5A7123BB1CA0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316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FD1E40-24AD-9646-B083-38F5D45E0AE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B3A6FA0-F2B9-B647-8EDC-8AE8D03753E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270E22AF-AE1E-E342-A481-121CB6BE57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Poppins Bold" panose="02000000000000000000" pitchFamily="2" charset="0"/>
              </a:rPr>
              <a:t>Cliquez</a:t>
            </a:r>
            <a:br>
              <a:rPr lang="en-US" dirty="0">
                <a:cs typeface="Poppins Bold" panose="02000000000000000000" pitchFamily="2" charset="0"/>
              </a:rPr>
            </a:br>
            <a:r>
              <a:rPr lang="en-US" dirty="0">
                <a:cs typeface="Poppins Bold" panose="02000000000000000000" pitchFamily="2" charset="0"/>
              </a:rPr>
              <a:t>pour modifier</a:t>
            </a:r>
            <a:br>
              <a:rPr lang="en-US" dirty="0">
                <a:cs typeface="Poppins Bold" panose="02000000000000000000" pitchFamily="2" charset="0"/>
              </a:rPr>
            </a:br>
            <a:r>
              <a:rPr lang="en-US" dirty="0">
                <a:cs typeface="Poppins Bold" panose="02000000000000000000" pitchFamily="2" charset="0"/>
              </a:rPr>
              <a:t>le </a:t>
            </a:r>
            <a:r>
              <a:rPr lang="en-US" dirty="0" err="1">
                <a:cs typeface="Poppins Bold" panose="02000000000000000000" pitchFamily="2" charset="0"/>
              </a:rPr>
              <a:t>titre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66900" y="4322030"/>
            <a:ext cx="3108754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 suffered alteration in some form, by injected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humour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.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9B113031-1E95-41D8-9E1B-A61C71109640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7C1DDE-EF3E-45AE-A2B1-422D84B1D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2F3DAF-4A61-449A-80D9-7107A0D34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88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45FD853-9778-4F60-A803-9230C5118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5B8975-18BF-4EF2-9E01-E76A4B6838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CA3C10-D5AC-4E92-B9BE-CDE29A9A5BCE}" type="datetime1">
              <a:rPr lang="fr-FR" smtClean="0">
                <a:solidFill>
                  <a:srgbClr val="353886"/>
                </a:solidFill>
              </a:rPr>
              <a:t>04/10/2023</a:t>
            </a:fld>
            <a:endParaRPr lang="fr-FR" dirty="0">
              <a:solidFill>
                <a:srgbClr val="353886"/>
              </a:solidFill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BF7F07E0-225C-49AB-BBF1-9F97DD3B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5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FB11C38-A01D-4F7C-A70E-3FC6D55ECD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0A9F55-AB48-4688-A2CD-2E482DD7804E}"/>
              </a:ext>
            </a:extLst>
          </p:cNvPr>
          <p:cNvSpPr/>
          <p:nvPr/>
        </p:nvSpPr>
        <p:spPr bwMode="auto">
          <a:xfrm>
            <a:off x="10496550" y="6056312"/>
            <a:ext cx="1695450" cy="801687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F2447FA6-AA64-4FE0-9C44-F711B191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878940A-9BBA-4DA6-A9DE-2CF5892078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CF1E979C-8FD2-4217-AB6E-EAF69A7D3C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91050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81531-7CF6-473C-9BA8-F6ABAC370014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CE3444-2845-4BF9-976A-59EFA04D560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591061-3045-43D3-9D41-7EA85ED7C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983C7B-541B-4B92-936D-95F13CEB9A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9850CD-F7E7-4808-8888-DD23AB920771}" type="datetime1">
              <a:rPr lang="fr-FR" smtClean="0">
                <a:solidFill>
                  <a:srgbClr val="353886"/>
                </a:solidFill>
              </a:rPr>
              <a:t>04/10/2023</a:t>
            </a:fld>
            <a:endParaRPr lang="fr-FR" dirty="0">
              <a:solidFill>
                <a:srgbClr val="353886"/>
              </a:solidFill>
            </a:endParaRP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167E975-5DE2-4A35-91E3-DF8E32D357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169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C6258-27D1-46D5-A6CD-C27CA08B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E685E7-F956-4E3C-B896-44BF7CA52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DABB8E-C488-4E5E-A70F-A369E1F47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6E847B-C307-4FC3-BE2F-C31F3EB1B9C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440073A-5BBA-4DA6-978A-972C07702D5B}" type="datetime1">
              <a:rPr lang="fr-FR" smtClean="0"/>
              <a:t>04/10/2023</a:t>
            </a:fld>
            <a:endParaRPr lang="fr-FR" dirty="0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DC907440-96DF-4E98-BF6B-5FB99ED20B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16037464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que">
  <a:themeElements>
    <a:clrScheme name="Mipih">
      <a:dk1>
        <a:srgbClr val="2B307F"/>
      </a:dk1>
      <a:lt1>
        <a:srgbClr val="FFFFFF"/>
      </a:lt1>
      <a:dk2>
        <a:srgbClr val="2B307F"/>
      </a:dk2>
      <a:lt2>
        <a:srgbClr val="FFFFFF"/>
      </a:lt2>
      <a:accent1>
        <a:srgbClr val="87C4C7"/>
      </a:accent1>
      <a:accent2>
        <a:srgbClr val="EDAC35"/>
      </a:accent2>
      <a:accent3>
        <a:srgbClr val="3EB7B1"/>
      </a:accent3>
      <a:accent4>
        <a:srgbClr val="252E5A"/>
      </a:accent4>
      <a:accent5>
        <a:srgbClr val="DDEDF2"/>
      </a:accent5>
      <a:accent6>
        <a:srgbClr val="EDAC35"/>
      </a:accent6>
      <a:hlink>
        <a:srgbClr val="87C4C7"/>
      </a:hlink>
      <a:folHlink>
        <a:srgbClr val="DDEDF2"/>
      </a:folHlink>
    </a:clrScheme>
    <a:fontScheme name="Personnalisé 1">
      <a:majorFont>
        <a:latin typeface="TT Norms Regular"/>
        <a:ea typeface=""/>
        <a:cs typeface=""/>
      </a:majorFont>
      <a:minorFont>
        <a:latin typeface="TT Norm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36000" rIns="72000" bIns="720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ct val="0"/>
          </a:spcAft>
          <a:buClr>
            <a:srgbClr val="6699FF"/>
          </a:buClr>
          <a:buSzTx/>
          <a:buFont typeface="Arial" charset="0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36000" rIns="72000" bIns="720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ct val="0"/>
          </a:spcAft>
          <a:buClr>
            <a:srgbClr val="6699FF"/>
          </a:buClr>
          <a:buSzTx/>
          <a:buFont typeface="Arial" charset="0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odele.#3 1">
        <a:dk1>
          <a:srgbClr val="000000"/>
        </a:dk1>
        <a:lt1>
          <a:srgbClr val="FFFFFF"/>
        </a:lt1>
        <a:dk2>
          <a:srgbClr val="003399"/>
        </a:dk2>
        <a:lt2>
          <a:srgbClr val="666666"/>
        </a:lt2>
        <a:accent1>
          <a:srgbClr val="FF6600"/>
        </a:accent1>
        <a:accent2>
          <a:srgbClr val="FFC7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400"/>
        </a:accent6>
        <a:hlink>
          <a:srgbClr val="0783C0"/>
        </a:hlink>
        <a:folHlink>
          <a:srgbClr val="079A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.#3 2">
        <a:dk1>
          <a:srgbClr val="000000"/>
        </a:dk1>
        <a:lt1>
          <a:srgbClr val="FFFFFF"/>
        </a:lt1>
        <a:dk2>
          <a:srgbClr val="003399"/>
        </a:dk2>
        <a:lt2>
          <a:srgbClr val="666666"/>
        </a:lt2>
        <a:accent1>
          <a:srgbClr val="CCEC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8AE7"/>
        </a:accent6>
        <a:hlink>
          <a:srgbClr val="0066FF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èlePPT complet" id="{749B2363-0742-4ED5-BA69-2B6FCFEF2038}" vid="{A395D72B-4B8D-40F4-A6BC-299CD55CFB7F}"/>
    </a:ext>
  </a:extLst>
</a:theme>
</file>

<file path=ppt/theme/theme2.xml><?xml version="1.0" encoding="utf-8"?>
<a:theme xmlns:a="http://schemas.openxmlformats.org/drawingml/2006/main" name="Design">
  <a:themeElements>
    <a:clrScheme name="Mipih">
      <a:dk1>
        <a:srgbClr val="2B307F"/>
      </a:dk1>
      <a:lt1>
        <a:srgbClr val="FFFFFF"/>
      </a:lt1>
      <a:dk2>
        <a:srgbClr val="2B307F"/>
      </a:dk2>
      <a:lt2>
        <a:srgbClr val="FFFFFF"/>
      </a:lt2>
      <a:accent1>
        <a:srgbClr val="87C4C7"/>
      </a:accent1>
      <a:accent2>
        <a:srgbClr val="EDAC35"/>
      </a:accent2>
      <a:accent3>
        <a:srgbClr val="3EB7B1"/>
      </a:accent3>
      <a:accent4>
        <a:srgbClr val="252E5A"/>
      </a:accent4>
      <a:accent5>
        <a:srgbClr val="DDEDF2"/>
      </a:accent5>
      <a:accent6>
        <a:srgbClr val="EDAC35"/>
      </a:accent6>
      <a:hlink>
        <a:srgbClr val="87C4C7"/>
      </a:hlink>
      <a:folHlink>
        <a:srgbClr val="DDEDF2"/>
      </a:folHlink>
    </a:clrScheme>
    <a:fontScheme name="Personnalisé 1">
      <a:majorFont>
        <a:latin typeface="TT Norms Regular"/>
        <a:ea typeface=""/>
        <a:cs typeface=""/>
      </a:majorFont>
      <a:minorFont>
        <a:latin typeface="TT Norms Regular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PPT complet" id="{749B2363-0742-4ED5-BA69-2B6FCFEF2038}" vid="{39144A91-C4FF-4F79-AEB8-4B89FEF19995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ModèlePPT complet</Template>
  <TotalTime>9</TotalTime>
  <Words>591</Words>
  <Application>Microsoft Office PowerPoint</Application>
  <PresentationFormat>Grand écran</PresentationFormat>
  <Paragraphs>175</Paragraphs>
  <Slides>52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52</vt:i4>
      </vt:variant>
    </vt:vector>
  </HeadingPairs>
  <TitlesOfParts>
    <vt:vector size="66" baseType="lpstr">
      <vt:lpstr>Arial</vt:lpstr>
      <vt:lpstr>Bebas Neue</vt:lpstr>
      <vt:lpstr>Butler</vt:lpstr>
      <vt:lpstr>Calibri</vt:lpstr>
      <vt:lpstr>Montserrat</vt:lpstr>
      <vt:lpstr>Poppins Bold</vt:lpstr>
      <vt:lpstr>Poppins regular</vt:lpstr>
      <vt:lpstr>TT Norms Medium</vt:lpstr>
      <vt:lpstr>TT Norms Regular</vt:lpstr>
      <vt:lpstr>Verdana</vt:lpstr>
      <vt:lpstr>Wingdings</vt:lpstr>
      <vt:lpstr>Wingdings 2</vt:lpstr>
      <vt:lpstr>Classique</vt:lpstr>
      <vt:lpstr>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Cliquez pour modifier le titre</vt:lpstr>
      <vt:lpstr>Présentation PowerPoint</vt:lpstr>
      <vt:lpstr>Tableaux</vt:lpstr>
      <vt:lpstr>Boutons</vt:lpstr>
      <vt:lpstr>Cliquez pour modifier le titre</vt:lpstr>
      <vt:lpstr>Cliquez pour modifier le titre</vt:lpstr>
      <vt:lpstr>Cliquez pour modifier le titre.</vt:lpstr>
      <vt:lpstr>Cliquez pour modifier le titre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PAC Pierre</dc:creator>
  <cp:lastModifiedBy>PAC Pierre</cp:lastModifiedBy>
  <cp:revision>1</cp:revision>
  <dcterms:created xsi:type="dcterms:W3CDTF">2023-10-04T13:26:27Z</dcterms:created>
  <dcterms:modified xsi:type="dcterms:W3CDTF">2023-10-04T13:36:16Z</dcterms:modified>
</cp:coreProperties>
</file>