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44C2E-AF6B-E1C9-2873-86792178B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205D4-8361-12C3-950D-3DA37D3E2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7D91D-1AC6-CAF6-E725-1E195801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CA47-59BF-475F-B60D-EB001CAC20B7}" type="datetimeFigureOut">
              <a:rPr lang="fr-FR" smtClean="0"/>
              <a:t>20/06/2022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530F-7A5A-9244-8B0E-615B90A11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3C7B8-9A0E-1596-8202-4EFF914D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5958-557B-436A-B8B3-6E5878D7F1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84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7015B-A68B-1DCB-828B-87B5E82C2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045E0-643B-C573-2F0D-C1542B83D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F3C45-EEAE-10BC-1431-20312CA79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CA47-59BF-475F-B60D-EB001CAC20B7}" type="datetimeFigureOut">
              <a:rPr lang="fr-FR" smtClean="0"/>
              <a:t>20/06/2022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79593-0552-15EF-ACD9-2A9A5F05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7DEC7-015C-247F-15A0-EAEFDD1B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5958-557B-436A-B8B3-6E5878D7F1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232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F359C7-4C7A-5411-0817-2F90B68376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56D4C5-EAC0-0764-2F42-5D816DEE2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7B881-2228-5F79-9CDF-2FB011022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CA47-59BF-475F-B60D-EB001CAC20B7}" type="datetimeFigureOut">
              <a:rPr lang="fr-FR" smtClean="0"/>
              <a:t>20/06/2022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DE5D9-C8E6-8C62-4CD0-B7FFD4490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7896E-A186-B781-25F3-F73D066A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5958-557B-436A-B8B3-6E5878D7F1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5604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8FF01-12A7-5053-8B89-2485CD16C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95207-8112-CD66-8BD0-3FB87472D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0D9A7-DD1C-8115-A1C4-30006AF47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CA47-59BF-475F-B60D-EB001CAC20B7}" type="datetimeFigureOut">
              <a:rPr lang="fr-FR" smtClean="0"/>
              <a:t>20/06/2022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E68C3-5456-7C9F-F24F-3539E040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E683D-BFAB-837D-E54B-871674798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5958-557B-436A-B8B3-6E5878D7F1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770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4B1A-EDE8-01BD-A92C-21CD1341F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22E70-D6C8-F610-2F4C-12A0DD8D2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793CF-CF36-A49E-3FED-6A97282E0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CA47-59BF-475F-B60D-EB001CAC20B7}" type="datetimeFigureOut">
              <a:rPr lang="fr-FR" smtClean="0"/>
              <a:t>20/06/2022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D3CE8-E385-C00C-87AA-1E9E1F07E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8AC8A-A5A9-896C-83DE-B5F09C5B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5958-557B-436A-B8B3-6E5878D7F1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441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DBEED-ECFA-B1D8-2427-438D98FAB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3B6B0-2C23-C12D-EBEE-4F4F3086A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7C044-A352-86F5-84C4-316AAC649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F70CD-8BC7-3385-22FD-0AAA3D747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CA47-59BF-475F-B60D-EB001CAC20B7}" type="datetimeFigureOut">
              <a:rPr lang="fr-FR" smtClean="0"/>
              <a:t>20/06/2022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59845-5E7E-A75B-86A7-40F35AF18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5A645-CE9A-7294-4A5E-38D725C1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5958-557B-436A-B8B3-6E5878D7F1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642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17DA-AEBA-2D81-9C65-23E39F335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DF67F-4621-66AD-41A4-851993BF9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BE885-1738-4AAE-AC2A-FBB41C0D5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1DE8FD-FF51-CD64-DCD0-284DBD61BE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1A104-582F-D0AA-03BD-B26A35719F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85A7E-8CBD-7E4E-93F6-3259461AC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CA47-59BF-475F-B60D-EB001CAC20B7}" type="datetimeFigureOut">
              <a:rPr lang="fr-FR" smtClean="0"/>
              <a:t>20/06/2022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1DF8CD-116A-E0D3-B7CB-04789C4C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A13F46-9620-4B64-B01F-2CC0202A1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5958-557B-436A-B8B3-6E5878D7F1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83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85C65-308D-8788-3E39-46721D2B7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4BBB64-DB2E-8815-C5BA-270FD697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CA47-59BF-475F-B60D-EB001CAC20B7}" type="datetimeFigureOut">
              <a:rPr lang="fr-FR" smtClean="0"/>
              <a:t>20/06/2022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BB3E70-F1F9-3032-E51B-C134EFF20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4DD62-2225-3326-C55C-BB7F94C1E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5958-557B-436A-B8B3-6E5878D7F1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372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2A590F-606F-AC90-DD24-1F165421E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CA47-59BF-475F-B60D-EB001CAC20B7}" type="datetimeFigureOut">
              <a:rPr lang="fr-FR" smtClean="0"/>
              <a:t>20/06/2022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A0A430-F906-0FB6-A147-71F4CE0F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F940F-D7A7-A14D-78A4-B6FC78277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5958-557B-436A-B8B3-6E5878D7F1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91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F6F5F-9302-91CC-A74B-A8A856E46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70840-F248-69D4-5450-DCE3E5CEF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8F506-FD4B-B4E4-71F4-3529D8ED5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37024-A444-8B98-D77F-CCA6ABD7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CA47-59BF-475F-B60D-EB001CAC20B7}" type="datetimeFigureOut">
              <a:rPr lang="fr-FR" smtClean="0"/>
              <a:t>20/06/2022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49407-3B2F-0D57-164F-9185A172A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6A9C6-807F-5568-5952-D38D9F5F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5958-557B-436A-B8B3-6E5878D7F1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79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4F6F-D78F-A9F4-7AD9-309927DE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D4E67F-514B-0495-1080-475EF6372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1027-AB3E-CD05-0479-5A1099DA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59DA8-CFF0-CB1F-243A-1E756E182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CA47-59BF-475F-B60D-EB001CAC20B7}" type="datetimeFigureOut">
              <a:rPr lang="fr-FR" smtClean="0"/>
              <a:t>20/06/2022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5F16F-C775-4540-59F3-3DE65E73F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B579F-DC42-84EE-6414-9EB4CF6C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5958-557B-436A-B8B3-6E5878D7F1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470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2724E-C2E2-2700-53A2-CA1CF4083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8334F-35B9-8DE0-7555-975A9138B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C98A6-338C-B269-B6A4-24106713B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FCA47-59BF-475F-B60D-EB001CAC20B7}" type="datetimeFigureOut">
              <a:rPr lang="fr-FR" smtClean="0"/>
              <a:t>20/06/2022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B0166-276D-B7C1-1DCC-4BBF9499F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404AB-46D3-9ABD-5ACF-8AEC828E4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75958-557B-436A-B8B3-6E5878D7F1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626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mozart.diei.unipg.it/gdcontest/contest2021/index.php?id=live-challeng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EDB74AC-55DE-FCD2-9EDC-8C9161A8B0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http://mozart.diei.unipg.it/gdcontest/contest2021/index.php?id=live-challenge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362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B686E-A530-78A2-5831-348D82EAB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7E5E7-87F3-A720-E522-0AA251DAC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minimize the </a:t>
            </a:r>
            <a:r>
              <a:rPr lang="en-US" b="1" i="1" dirty="0">
                <a:solidFill>
                  <a:srgbClr val="212529"/>
                </a:solidFill>
                <a:effectLst/>
                <a:latin typeface="-apple-system"/>
              </a:rPr>
              <a:t>planar polyline edge-length ratio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defined as the </a:t>
            </a:r>
            <a:r>
              <a:rPr lang="en-US" b="0" i="1" dirty="0">
                <a:solidFill>
                  <a:srgbClr val="212529"/>
                </a:solidFill>
                <a:effectLst/>
                <a:latin typeface="-apple-system"/>
              </a:rPr>
              <a:t>ratio between the longest edge and the smallest Euclidean distance between adjacent vertices </a:t>
            </a:r>
            <a:r>
              <a:rPr lang="fr-FR" b="0" i="1" dirty="0">
                <a:solidFill>
                  <a:srgbClr val="212529"/>
                </a:solidFill>
                <a:effectLst/>
                <a:latin typeface="-apple-system"/>
              </a:rPr>
              <a:t>(</a:t>
            </a:r>
            <a:r>
              <a:rPr lang="en-US" b="0" i="0">
                <a:solidFill>
                  <a:srgbClr val="212529"/>
                </a:solidFill>
                <a:effectLst/>
                <a:latin typeface="-apple-system"/>
              </a:rPr>
              <a:t>edges do not have to be straight-line segments, but can be polylines with a maximum number of bends per edge)</a:t>
            </a:r>
            <a:endParaRPr lang="en-US" b="0" i="1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en-US" i="1" dirty="0">
                <a:solidFill>
                  <a:srgbClr val="212529"/>
                </a:solidFill>
                <a:latin typeface="-apple-system"/>
              </a:rPr>
              <a:t>So we have :</a:t>
            </a:r>
          </a:p>
          <a:p>
            <a:pPr lvl="1"/>
            <a:r>
              <a:rPr lang="en-US" i="1" dirty="0">
                <a:solidFill>
                  <a:srgbClr val="212529"/>
                </a:solidFill>
                <a:latin typeface="-apple-system"/>
              </a:rPr>
              <a:t>(max edge length) / (smallest distance between two adjacent points) = </a:t>
            </a:r>
            <a:r>
              <a:rPr lang="en-US" i="1" dirty="0" err="1">
                <a:solidFill>
                  <a:srgbClr val="212529"/>
                </a:solidFill>
                <a:latin typeface="-apple-system"/>
              </a:rPr>
              <a:t>cst</a:t>
            </a:r>
            <a:endParaRPr lang="en-US" i="1" dirty="0">
              <a:solidFill>
                <a:srgbClr val="212529"/>
              </a:solidFill>
              <a:latin typeface="-apple-system"/>
            </a:endParaRPr>
          </a:p>
          <a:p>
            <a:pPr lvl="1"/>
            <a:r>
              <a:rPr lang="fr-FR" dirty="0">
                <a:highlight>
                  <a:srgbClr val="FFFF00"/>
                </a:highlight>
              </a:rPr>
              <a:t>So </a:t>
            </a:r>
            <a:r>
              <a:rPr lang="fr-FR" dirty="0" err="1">
                <a:highlight>
                  <a:srgbClr val="FFFF00"/>
                </a:highlight>
              </a:rPr>
              <a:t>we</a:t>
            </a:r>
            <a:r>
              <a:rPr lang="fr-FR" dirty="0">
                <a:highlight>
                  <a:srgbClr val="FFFF00"/>
                </a:highlight>
              </a:rPr>
              <a:t> have to </a:t>
            </a:r>
            <a:r>
              <a:rPr lang="fr-FR" dirty="0" err="1">
                <a:highlight>
                  <a:srgbClr val="FFFF00"/>
                </a:highlight>
              </a:rPr>
              <a:t>minimize</a:t>
            </a:r>
            <a:r>
              <a:rPr lang="fr-FR" dirty="0">
                <a:highlight>
                  <a:srgbClr val="FFFF00"/>
                </a:highlight>
              </a:rPr>
              <a:t> the max </a:t>
            </a:r>
            <a:r>
              <a:rPr lang="fr-FR" dirty="0" err="1">
                <a:highlight>
                  <a:srgbClr val="FFFF00"/>
                </a:highlight>
              </a:rPr>
              <a:t>edge</a:t>
            </a:r>
            <a:r>
              <a:rPr lang="fr-FR" dirty="0">
                <a:highlight>
                  <a:srgbClr val="FFFF00"/>
                </a:highlight>
              </a:rPr>
              <a:t> </a:t>
            </a:r>
            <a:r>
              <a:rPr lang="fr-FR" dirty="0" err="1">
                <a:highlight>
                  <a:srgbClr val="FFFF00"/>
                </a:highlight>
              </a:rPr>
              <a:t>length</a:t>
            </a:r>
            <a:r>
              <a:rPr lang="fr-FR" dirty="0">
                <a:highlight>
                  <a:srgbClr val="FFFF00"/>
                </a:highlight>
              </a:rPr>
              <a:t> ?</a:t>
            </a:r>
          </a:p>
          <a:p>
            <a:pPr lvl="1"/>
            <a:endParaRPr lang="fr-F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2113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DE26-A873-9C57-B6B9-12D1E2378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Input - </a:t>
            </a:r>
            <a:r>
              <a:rPr lang="fr-FR" dirty="0" err="1"/>
              <a:t>Ouput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E101B-2CFD-2713-B223-8A35A9001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input graphs are provided with a planar drawing </a:t>
            </a:r>
            <a:r>
              <a:rPr lang="fr-FR" b="0" i="0" dirty="0" err="1">
                <a:solidFill>
                  <a:srgbClr val="212529"/>
                </a:solidFill>
                <a:effectLst/>
                <a:latin typeface="-apple-system"/>
              </a:rPr>
              <a:t>without</a:t>
            </a:r>
            <a:r>
              <a:rPr lang="fr-FR" b="0" i="0" dirty="0">
                <a:solidFill>
                  <a:srgbClr val="212529"/>
                </a:solidFill>
                <a:effectLst/>
                <a:latin typeface="-apple-system"/>
              </a:rPr>
              <a:t> a </a:t>
            </a:r>
            <a:r>
              <a:rPr lang="fr-FR" b="0" i="0" dirty="0" err="1">
                <a:solidFill>
                  <a:srgbClr val="212529"/>
                </a:solidFill>
                <a:effectLst/>
                <a:latin typeface="-apple-system"/>
              </a:rPr>
              <a:t>combinatorial</a:t>
            </a:r>
            <a:r>
              <a:rPr lang="fr-FR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fr-FR" b="0" i="0" dirty="0" err="1">
                <a:solidFill>
                  <a:srgbClr val="212529"/>
                </a:solidFill>
                <a:effectLst/>
                <a:latin typeface="-apple-system"/>
              </a:rPr>
              <a:t>embedding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in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json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957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Office Theme</vt:lpstr>
      <vt:lpstr>PowerPoint Presentation</vt:lpstr>
      <vt:lpstr>Objectif</vt:lpstr>
      <vt:lpstr>Input - Ouput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PAGES</dc:creator>
  <cp:lastModifiedBy>Pierre PAGES</cp:lastModifiedBy>
  <cp:revision>1</cp:revision>
  <dcterms:created xsi:type="dcterms:W3CDTF">2022-06-20T16:31:48Z</dcterms:created>
  <dcterms:modified xsi:type="dcterms:W3CDTF">2022-06-23T13:26:05Z</dcterms:modified>
</cp:coreProperties>
</file>