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2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9144000" cy="51450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91440" y="1031760"/>
            <a:ext cx="9325800" cy="4168800"/>
          </a:xfrm>
          <a:prstGeom prst="rect">
            <a:avLst/>
          </a:prstGeom>
          <a:ln w="0">
            <a:noFill/>
          </a:ln>
        </p:spPr>
      </p:pic>
      <p:grpSp>
        <p:nvGrpSpPr>
          <p:cNvPr id="1" name="Google Shape;10;p2"/>
          <p:cNvGrpSpPr/>
          <p:nvPr/>
        </p:nvGrpSpPr>
        <p:grpSpPr>
          <a:xfrm>
            <a:off x="273960" y="274320"/>
            <a:ext cx="8686440" cy="4686120"/>
            <a:chOff x="273960" y="274320"/>
            <a:chExt cx="8686440" cy="4686120"/>
          </a:xfrm>
        </p:grpSpPr>
        <p:sp>
          <p:nvSpPr>
            <p:cNvPr id="2" name="Google Shape;11;p2"/>
            <p:cNvSpPr/>
            <p:nvPr/>
          </p:nvSpPr>
          <p:spPr>
            <a:xfrm>
              <a:off x="365760" y="365760"/>
              <a:ext cx="8594640" cy="45946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" name="Google Shape;12;p2"/>
            <p:cNvGrpSpPr/>
            <p:nvPr/>
          </p:nvGrpSpPr>
          <p:grpSpPr>
            <a:xfrm>
              <a:off x="273960" y="274320"/>
              <a:ext cx="8596800" cy="4594680"/>
              <a:chOff x="273960" y="274320"/>
              <a:chExt cx="8596800" cy="4594680"/>
            </a:xfrm>
          </p:grpSpPr>
          <p:grpSp>
            <p:nvGrpSpPr>
              <p:cNvPr id="4" name="Google Shape;13;p2"/>
              <p:cNvGrpSpPr/>
              <p:nvPr/>
            </p:nvGrpSpPr>
            <p:grpSpPr>
              <a:xfrm>
                <a:off x="273960" y="274320"/>
                <a:ext cx="8596800" cy="4594680"/>
                <a:chOff x="273960" y="274320"/>
                <a:chExt cx="8596800" cy="4594680"/>
              </a:xfrm>
            </p:grpSpPr>
            <p:sp>
              <p:nvSpPr>
                <p:cNvPr id="5" name="Google Shape;14;p2"/>
                <p:cNvSpPr/>
                <p:nvPr/>
              </p:nvSpPr>
              <p:spPr>
                <a:xfrm>
                  <a:off x="274320" y="274320"/>
                  <a:ext cx="8594640" cy="45946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6" name="Google Shape;15;p2"/>
                <p:cNvCxnSpPr/>
                <p:nvPr/>
              </p:nvCxnSpPr>
              <p:spPr>
                <a:xfrm>
                  <a:off x="273960" y="639720"/>
                  <a:ext cx="859716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7" name="Google Shape;16;p2"/>
              <p:cNvGrpSpPr/>
              <p:nvPr/>
            </p:nvGrpSpPr>
            <p:grpSpPr>
              <a:xfrm>
                <a:off x="8595000" y="365400"/>
                <a:ext cx="183960" cy="183600"/>
                <a:chOff x="8595000" y="365400"/>
                <a:chExt cx="183960" cy="183600"/>
              </a:xfrm>
            </p:grpSpPr>
            <p:cxnSp>
              <p:nvCxnSpPr>
                <p:cNvPr id="8" name="Google Shape;17;p2"/>
                <p:cNvCxnSpPr/>
                <p:nvPr/>
              </p:nvCxnSpPr>
              <p:spPr>
                <a:xfrm>
                  <a:off x="8595000" y="36540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9" name="Google Shape;18;p2"/>
                <p:cNvCxnSpPr/>
                <p:nvPr/>
              </p:nvCxnSpPr>
              <p:spPr>
                <a:xfrm flipH="1">
                  <a:off x="8595000" y="36540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10" name="Google Shape;19;p2"/>
              <p:cNvSpPr/>
              <p:nvPr/>
            </p:nvSpPr>
            <p:spPr>
              <a:xfrm>
                <a:off x="8275320" y="365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1" name="Google Shape;20;p2"/>
              <p:cNvCxnSpPr/>
              <p:nvPr/>
            </p:nvCxnSpPr>
            <p:spPr>
              <a:xfrm>
                <a:off x="7925040" y="548280"/>
                <a:ext cx="2138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grpSp>
        <p:nvGrpSpPr>
          <p:cNvPr id="12" name="Google Shape;21;p2"/>
          <p:cNvGrpSpPr/>
          <p:nvPr/>
        </p:nvGrpSpPr>
        <p:grpSpPr>
          <a:xfrm>
            <a:off x="914400" y="534960"/>
            <a:ext cx="7405560" cy="4164480"/>
            <a:chOff x="914400" y="534960"/>
            <a:chExt cx="7405560" cy="4164480"/>
          </a:xfrm>
        </p:grpSpPr>
        <p:sp>
          <p:nvSpPr>
            <p:cNvPr id="13" name="Google Shape;22;p2"/>
            <p:cNvSpPr/>
            <p:nvPr/>
          </p:nvSpPr>
          <p:spPr>
            <a:xfrm>
              <a:off x="1005840" y="626400"/>
              <a:ext cx="7314120" cy="4073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4" name="Google Shape;23;p2"/>
            <p:cNvGrpSpPr/>
            <p:nvPr/>
          </p:nvGrpSpPr>
          <p:grpSpPr>
            <a:xfrm>
              <a:off x="914400" y="534960"/>
              <a:ext cx="7314120" cy="4073040"/>
              <a:chOff x="914400" y="534960"/>
              <a:chExt cx="7314120" cy="4073040"/>
            </a:xfrm>
          </p:grpSpPr>
          <p:sp>
            <p:nvSpPr>
              <p:cNvPr id="15" name="Google Shape;24;p2"/>
              <p:cNvSpPr/>
              <p:nvPr/>
            </p:nvSpPr>
            <p:spPr>
              <a:xfrm>
                <a:off x="914400" y="534960"/>
                <a:ext cx="7314120" cy="4073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16" name="Google Shape;25;p2"/>
              <p:cNvGrpSpPr/>
              <p:nvPr/>
            </p:nvGrpSpPr>
            <p:grpSpPr>
              <a:xfrm>
                <a:off x="7954920" y="626040"/>
                <a:ext cx="183600" cy="183960"/>
                <a:chOff x="7954920" y="626040"/>
                <a:chExt cx="183600" cy="183960"/>
              </a:xfrm>
            </p:grpSpPr>
            <p:cxnSp>
              <p:nvCxnSpPr>
                <p:cNvPr id="17" name="Google Shape;26;p2"/>
                <p:cNvCxnSpPr/>
                <p:nvPr/>
              </p:nvCxnSpPr>
              <p:spPr>
                <a:xfrm>
                  <a:off x="7954920" y="626040"/>
                  <a:ext cx="183960" cy="18432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18" name="Google Shape;27;p2"/>
                <p:cNvCxnSpPr/>
                <p:nvPr/>
              </p:nvCxnSpPr>
              <p:spPr>
                <a:xfrm flipH="1">
                  <a:off x="7954920" y="626040"/>
                  <a:ext cx="183960" cy="18432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19" name="Google Shape;28;p2"/>
              <p:cNvSpPr/>
              <p:nvPr/>
            </p:nvSpPr>
            <p:spPr>
              <a:xfrm>
                <a:off x="7634880" y="626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20" name="Google Shape;29;p2"/>
              <p:cNvCxnSpPr/>
              <p:nvPr/>
            </p:nvCxnSpPr>
            <p:spPr>
              <a:xfrm>
                <a:off x="7284600" y="809280"/>
                <a:ext cx="21420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21" name="Google Shape;30;p2"/>
              <p:cNvCxnSpPr/>
              <p:nvPr/>
            </p:nvCxnSpPr>
            <p:spPr>
              <a:xfrm>
                <a:off x="915840" y="900360"/>
                <a:ext cx="731160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84;p13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91440" y="1031760"/>
            <a:ext cx="9325800" cy="4168800"/>
          </a:xfrm>
          <a:prstGeom prst="rect">
            <a:avLst/>
          </a:prstGeom>
          <a:ln w="0">
            <a:noFill/>
          </a:ln>
        </p:spPr>
      </p:pic>
      <p:grpSp>
        <p:nvGrpSpPr>
          <p:cNvPr id="61" name="Google Shape;185;p13"/>
          <p:cNvGrpSpPr/>
          <p:nvPr/>
        </p:nvGrpSpPr>
        <p:grpSpPr>
          <a:xfrm>
            <a:off x="273960" y="274320"/>
            <a:ext cx="8686440" cy="4686120"/>
            <a:chOff x="273960" y="274320"/>
            <a:chExt cx="8686440" cy="4686120"/>
          </a:xfrm>
        </p:grpSpPr>
        <p:sp>
          <p:nvSpPr>
            <p:cNvPr id="62" name="Google Shape;186;p13"/>
            <p:cNvSpPr/>
            <p:nvPr/>
          </p:nvSpPr>
          <p:spPr>
            <a:xfrm>
              <a:off x="365760" y="365760"/>
              <a:ext cx="8594640" cy="45946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63" name="Google Shape;187;p13"/>
            <p:cNvGrpSpPr/>
            <p:nvPr/>
          </p:nvGrpSpPr>
          <p:grpSpPr>
            <a:xfrm>
              <a:off x="273960" y="274320"/>
              <a:ext cx="8596800" cy="4594680"/>
              <a:chOff x="273960" y="274320"/>
              <a:chExt cx="8596800" cy="4594680"/>
            </a:xfrm>
          </p:grpSpPr>
          <p:grpSp>
            <p:nvGrpSpPr>
              <p:cNvPr id="64" name="Google Shape;188;p13"/>
              <p:cNvGrpSpPr/>
              <p:nvPr/>
            </p:nvGrpSpPr>
            <p:grpSpPr>
              <a:xfrm>
                <a:off x="273960" y="274320"/>
                <a:ext cx="8596800" cy="4594680"/>
                <a:chOff x="273960" y="274320"/>
                <a:chExt cx="8596800" cy="4594680"/>
              </a:xfrm>
            </p:grpSpPr>
            <p:sp>
              <p:nvSpPr>
                <p:cNvPr id="65" name="Google Shape;189;p13"/>
                <p:cNvSpPr/>
                <p:nvPr/>
              </p:nvSpPr>
              <p:spPr>
                <a:xfrm>
                  <a:off x="274320" y="274320"/>
                  <a:ext cx="8594640" cy="45946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66" name="Google Shape;190;p13"/>
                <p:cNvCxnSpPr/>
                <p:nvPr/>
              </p:nvCxnSpPr>
              <p:spPr>
                <a:xfrm>
                  <a:off x="273960" y="639720"/>
                  <a:ext cx="859716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67" name="Google Shape;191;p13"/>
              <p:cNvGrpSpPr/>
              <p:nvPr/>
            </p:nvGrpSpPr>
            <p:grpSpPr>
              <a:xfrm>
                <a:off x="8595000" y="365400"/>
                <a:ext cx="183960" cy="183600"/>
                <a:chOff x="8595000" y="365400"/>
                <a:chExt cx="183960" cy="183600"/>
              </a:xfrm>
            </p:grpSpPr>
            <p:cxnSp>
              <p:nvCxnSpPr>
                <p:cNvPr id="68" name="Google Shape;192;p13"/>
                <p:cNvCxnSpPr/>
                <p:nvPr/>
              </p:nvCxnSpPr>
              <p:spPr>
                <a:xfrm>
                  <a:off x="8595000" y="36540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69" name="Google Shape;193;p13"/>
                <p:cNvCxnSpPr/>
                <p:nvPr/>
              </p:nvCxnSpPr>
              <p:spPr>
                <a:xfrm flipH="1">
                  <a:off x="8595000" y="36540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70" name="Google Shape;194;p13"/>
              <p:cNvSpPr/>
              <p:nvPr/>
            </p:nvSpPr>
            <p:spPr>
              <a:xfrm>
                <a:off x="8275320" y="365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71" name="Google Shape;195;p13"/>
              <p:cNvCxnSpPr/>
              <p:nvPr/>
            </p:nvCxnSpPr>
            <p:spPr>
              <a:xfrm>
                <a:off x="7925040" y="548280"/>
                <a:ext cx="2138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uez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pou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édit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mat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du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text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e-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34;p3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91440" y="1031760"/>
            <a:ext cx="9325800" cy="4168800"/>
          </a:xfrm>
          <a:prstGeom prst="rect">
            <a:avLst/>
          </a:prstGeom>
          <a:ln w="0">
            <a:noFill/>
          </a:ln>
        </p:spPr>
      </p:pic>
      <p:grpSp>
        <p:nvGrpSpPr>
          <p:cNvPr id="111" name="Google Shape;35;p3"/>
          <p:cNvGrpSpPr/>
          <p:nvPr/>
        </p:nvGrpSpPr>
        <p:grpSpPr>
          <a:xfrm>
            <a:off x="1371240" y="743040"/>
            <a:ext cx="6491160" cy="3748320"/>
            <a:chOff x="1371240" y="743040"/>
            <a:chExt cx="6491160" cy="3748320"/>
          </a:xfrm>
        </p:grpSpPr>
        <p:sp>
          <p:nvSpPr>
            <p:cNvPr id="112" name="Google Shape;36;p3"/>
            <p:cNvSpPr/>
            <p:nvPr/>
          </p:nvSpPr>
          <p:spPr>
            <a:xfrm>
              <a:off x="1462680" y="834480"/>
              <a:ext cx="6399720" cy="36568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13" name="Google Shape;37;p3"/>
            <p:cNvGrpSpPr/>
            <p:nvPr/>
          </p:nvGrpSpPr>
          <p:grpSpPr>
            <a:xfrm>
              <a:off x="1371240" y="743040"/>
              <a:ext cx="6401880" cy="3656880"/>
              <a:chOff x="1371240" y="743040"/>
              <a:chExt cx="6401880" cy="3656880"/>
            </a:xfrm>
          </p:grpSpPr>
          <p:sp>
            <p:nvSpPr>
              <p:cNvPr id="114" name="Google Shape;38;p3"/>
              <p:cNvSpPr/>
              <p:nvPr/>
            </p:nvSpPr>
            <p:spPr>
              <a:xfrm>
                <a:off x="1371240" y="743040"/>
                <a:ext cx="6399720" cy="365688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15" name="Google Shape;39;p3"/>
              <p:cNvCxnSpPr/>
              <p:nvPr/>
            </p:nvCxnSpPr>
            <p:spPr>
              <a:xfrm>
                <a:off x="1371240" y="1108440"/>
                <a:ext cx="64022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grpSp>
            <p:nvGrpSpPr>
              <p:cNvPr id="116" name="Google Shape;40;p3"/>
              <p:cNvGrpSpPr/>
              <p:nvPr/>
            </p:nvGrpSpPr>
            <p:grpSpPr>
              <a:xfrm>
                <a:off x="7498080" y="834120"/>
                <a:ext cx="183600" cy="183600"/>
                <a:chOff x="7498080" y="834120"/>
                <a:chExt cx="183600" cy="183600"/>
              </a:xfrm>
            </p:grpSpPr>
            <p:cxnSp>
              <p:nvCxnSpPr>
                <p:cNvPr id="117" name="Google Shape;41;p3"/>
                <p:cNvCxnSpPr/>
                <p:nvPr/>
              </p:nvCxnSpPr>
              <p:spPr>
                <a:xfrm>
                  <a:off x="7498080" y="83412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118" name="Google Shape;42;p3"/>
                <p:cNvCxnSpPr/>
                <p:nvPr/>
              </p:nvCxnSpPr>
              <p:spPr>
                <a:xfrm flipH="1">
                  <a:off x="7498080" y="83412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119" name="Google Shape;43;p3"/>
              <p:cNvSpPr/>
              <p:nvPr/>
            </p:nvSpPr>
            <p:spPr>
              <a:xfrm>
                <a:off x="7178040" y="83412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20" name="Google Shape;44;p3"/>
              <p:cNvCxnSpPr/>
              <p:nvPr/>
            </p:nvCxnSpPr>
            <p:spPr>
              <a:xfrm>
                <a:off x="6827400" y="1017000"/>
                <a:ext cx="20952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43;p9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91440" y="1031760"/>
            <a:ext cx="9325800" cy="4168800"/>
          </a:xfrm>
          <a:prstGeom prst="rect">
            <a:avLst/>
          </a:prstGeom>
          <a:ln w="0">
            <a:noFill/>
          </a:ln>
        </p:spPr>
      </p:pic>
      <p:grpSp>
        <p:nvGrpSpPr>
          <p:cNvPr id="160" name="Google Shape;144;p9"/>
          <p:cNvGrpSpPr/>
          <p:nvPr/>
        </p:nvGrpSpPr>
        <p:grpSpPr>
          <a:xfrm>
            <a:off x="2025000" y="534960"/>
            <a:ext cx="6491520" cy="3748320"/>
            <a:chOff x="2025000" y="534960"/>
            <a:chExt cx="6491520" cy="3748320"/>
          </a:xfrm>
        </p:grpSpPr>
        <p:sp>
          <p:nvSpPr>
            <p:cNvPr id="161" name="Google Shape;145;p9"/>
            <p:cNvSpPr/>
            <p:nvPr/>
          </p:nvSpPr>
          <p:spPr>
            <a:xfrm>
              <a:off x="2116800" y="626400"/>
              <a:ext cx="6399720" cy="36568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62" name="Google Shape;146;p9"/>
            <p:cNvGrpSpPr/>
            <p:nvPr/>
          </p:nvGrpSpPr>
          <p:grpSpPr>
            <a:xfrm>
              <a:off x="2025000" y="534960"/>
              <a:ext cx="6402240" cy="3656880"/>
              <a:chOff x="2025000" y="534960"/>
              <a:chExt cx="6402240" cy="3656880"/>
            </a:xfrm>
          </p:grpSpPr>
          <p:sp>
            <p:nvSpPr>
              <p:cNvPr id="163" name="Google Shape;147;p9"/>
              <p:cNvSpPr/>
              <p:nvPr/>
            </p:nvSpPr>
            <p:spPr>
              <a:xfrm>
                <a:off x="2025360" y="534960"/>
                <a:ext cx="6399720" cy="365688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64" name="Google Shape;148;p9"/>
              <p:cNvCxnSpPr/>
              <p:nvPr/>
            </p:nvCxnSpPr>
            <p:spPr>
              <a:xfrm>
                <a:off x="2025000" y="900360"/>
                <a:ext cx="640260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grpSp>
            <p:nvGrpSpPr>
              <p:cNvPr id="165" name="Google Shape;149;p9"/>
              <p:cNvGrpSpPr/>
              <p:nvPr/>
            </p:nvGrpSpPr>
            <p:grpSpPr>
              <a:xfrm>
                <a:off x="8151840" y="626040"/>
                <a:ext cx="183960" cy="183960"/>
                <a:chOff x="8151840" y="626040"/>
                <a:chExt cx="183960" cy="183960"/>
              </a:xfrm>
            </p:grpSpPr>
            <p:cxnSp>
              <p:nvCxnSpPr>
                <p:cNvPr id="166" name="Google Shape;150;p9"/>
                <p:cNvCxnSpPr/>
                <p:nvPr/>
              </p:nvCxnSpPr>
              <p:spPr>
                <a:xfrm>
                  <a:off x="8151840" y="626040"/>
                  <a:ext cx="184320" cy="18432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167" name="Google Shape;151;p9"/>
                <p:cNvCxnSpPr/>
                <p:nvPr/>
              </p:nvCxnSpPr>
              <p:spPr>
                <a:xfrm flipH="1">
                  <a:off x="8151840" y="626040"/>
                  <a:ext cx="184320" cy="18432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168" name="Google Shape;152;p9"/>
              <p:cNvSpPr/>
              <p:nvPr/>
            </p:nvSpPr>
            <p:spPr>
              <a:xfrm>
                <a:off x="7831800" y="626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69" name="Google Shape;153;p9"/>
              <p:cNvCxnSpPr/>
              <p:nvPr/>
            </p:nvCxnSpPr>
            <p:spPr>
              <a:xfrm>
                <a:off x="7481520" y="809280"/>
                <a:ext cx="21420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grpSp>
        <p:nvGrpSpPr>
          <p:cNvPr id="170" name="Google Shape;154;p9"/>
          <p:cNvGrpSpPr/>
          <p:nvPr/>
        </p:nvGrpSpPr>
        <p:grpSpPr>
          <a:xfrm>
            <a:off x="1371240" y="743040"/>
            <a:ext cx="6491160" cy="3748320"/>
            <a:chOff x="1371240" y="743040"/>
            <a:chExt cx="6491160" cy="3748320"/>
          </a:xfrm>
        </p:grpSpPr>
        <p:sp>
          <p:nvSpPr>
            <p:cNvPr id="171" name="Google Shape;155;p9"/>
            <p:cNvSpPr/>
            <p:nvPr/>
          </p:nvSpPr>
          <p:spPr>
            <a:xfrm>
              <a:off x="1462680" y="834480"/>
              <a:ext cx="6399720" cy="36568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72" name="Google Shape;156;p9"/>
            <p:cNvGrpSpPr/>
            <p:nvPr/>
          </p:nvGrpSpPr>
          <p:grpSpPr>
            <a:xfrm>
              <a:off x="1371240" y="743040"/>
              <a:ext cx="6401880" cy="3656880"/>
              <a:chOff x="1371240" y="743040"/>
              <a:chExt cx="6401880" cy="3656880"/>
            </a:xfrm>
          </p:grpSpPr>
          <p:sp>
            <p:nvSpPr>
              <p:cNvPr id="173" name="Google Shape;157;p9"/>
              <p:cNvSpPr/>
              <p:nvPr/>
            </p:nvSpPr>
            <p:spPr>
              <a:xfrm>
                <a:off x="1371240" y="743040"/>
                <a:ext cx="6399720" cy="365688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74" name="Google Shape;158;p9"/>
              <p:cNvCxnSpPr/>
              <p:nvPr/>
            </p:nvCxnSpPr>
            <p:spPr>
              <a:xfrm>
                <a:off x="1371240" y="1108440"/>
                <a:ext cx="64022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grpSp>
            <p:nvGrpSpPr>
              <p:cNvPr id="175" name="Google Shape;159;p9"/>
              <p:cNvGrpSpPr/>
              <p:nvPr/>
            </p:nvGrpSpPr>
            <p:grpSpPr>
              <a:xfrm>
                <a:off x="7498080" y="834120"/>
                <a:ext cx="183600" cy="183600"/>
                <a:chOff x="7498080" y="834120"/>
                <a:chExt cx="183600" cy="183600"/>
              </a:xfrm>
            </p:grpSpPr>
            <p:cxnSp>
              <p:nvCxnSpPr>
                <p:cNvPr id="176" name="Google Shape;160;p9"/>
                <p:cNvCxnSpPr/>
                <p:nvPr/>
              </p:nvCxnSpPr>
              <p:spPr>
                <a:xfrm>
                  <a:off x="7498080" y="83412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177" name="Google Shape;161;p9"/>
                <p:cNvCxnSpPr/>
                <p:nvPr/>
              </p:nvCxnSpPr>
              <p:spPr>
                <a:xfrm flipH="1">
                  <a:off x="7498080" y="83412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178" name="Google Shape;162;p9"/>
              <p:cNvSpPr/>
              <p:nvPr/>
            </p:nvSpPr>
            <p:spPr>
              <a:xfrm>
                <a:off x="7178040" y="83412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79" name="Google Shape;163;p9"/>
              <p:cNvCxnSpPr/>
              <p:nvPr/>
            </p:nvCxnSpPr>
            <p:spPr>
              <a:xfrm>
                <a:off x="6827400" y="1017000"/>
                <a:ext cx="21420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96;p7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91440" y="1031760"/>
            <a:ext cx="9325800" cy="4168800"/>
          </a:xfrm>
          <a:prstGeom prst="rect">
            <a:avLst/>
          </a:prstGeom>
          <a:ln w="0">
            <a:noFill/>
          </a:ln>
        </p:spPr>
      </p:pic>
      <p:grpSp>
        <p:nvGrpSpPr>
          <p:cNvPr id="219" name="Google Shape;97;p7"/>
          <p:cNvGrpSpPr/>
          <p:nvPr/>
        </p:nvGrpSpPr>
        <p:grpSpPr>
          <a:xfrm>
            <a:off x="1438920" y="534960"/>
            <a:ext cx="5918040" cy="4425480"/>
            <a:chOff x="1438920" y="534960"/>
            <a:chExt cx="5918040" cy="4425480"/>
          </a:xfrm>
        </p:grpSpPr>
        <p:sp>
          <p:nvSpPr>
            <p:cNvPr id="220" name="Google Shape;98;p7"/>
            <p:cNvSpPr/>
            <p:nvPr/>
          </p:nvSpPr>
          <p:spPr>
            <a:xfrm>
              <a:off x="1530360" y="626400"/>
              <a:ext cx="5826600" cy="4334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21" name="Google Shape;99;p7"/>
            <p:cNvGrpSpPr/>
            <p:nvPr/>
          </p:nvGrpSpPr>
          <p:grpSpPr>
            <a:xfrm>
              <a:off x="1438920" y="534960"/>
              <a:ext cx="5826600" cy="4334040"/>
              <a:chOff x="1438920" y="534960"/>
              <a:chExt cx="5826600" cy="4334040"/>
            </a:xfrm>
          </p:grpSpPr>
          <p:sp>
            <p:nvSpPr>
              <p:cNvPr id="222" name="Google Shape;100;p7"/>
              <p:cNvSpPr/>
              <p:nvPr/>
            </p:nvSpPr>
            <p:spPr>
              <a:xfrm>
                <a:off x="1438920" y="534960"/>
                <a:ext cx="5826600" cy="4334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23" name="Google Shape;101;p7"/>
              <p:cNvGrpSpPr/>
              <p:nvPr/>
            </p:nvGrpSpPr>
            <p:grpSpPr>
              <a:xfrm>
                <a:off x="6991560" y="626040"/>
                <a:ext cx="183960" cy="183600"/>
                <a:chOff x="6991560" y="626040"/>
                <a:chExt cx="183960" cy="183600"/>
              </a:xfrm>
            </p:grpSpPr>
            <p:cxnSp>
              <p:nvCxnSpPr>
                <p:cNvPr id="224" name="Google Shape;102;p7"/>
                <p:cNvCxnSpPr/>
                <p:nvPr/>
              </p:nvCxnSpPr>
              <p:spPr>
                <a:xfrm>
                  <a:off x="6991560" y="62604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225" name="Google Shape;103;p7"/>
                <p:cNvCxnSpPr/>
                <p:nvPr/>
              </p:nvCxnSpPr>
              <p:spPr>
                <a:xfrm flipH="1">
                  <a:off x="6991560" y="62604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226" name="Google Shape;104;p7"/>
              <p:cNvSpPr/>
              <p:nvPr/>
            </p:nvSpPr>
            <p:spPr>
              <a:xfrm>
                <a:off x="6671880" y="626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227" name="Google Shape;105;p7"/>
              <p:cNvCxnSpPr/>
              <p:nvPr/>
            </p:nvCxnSpPr>
            <p:spPr>
              <a:xfrm>
                <a:off x="6321600" y="808920"/>
                <a:ext cx="2138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228" name="Google Shape;106;p7"/>
              <p:cNvCxnSpPr/>
              <p:nvPr/>
            </p:nvCxnSpPr>
            <p:spPr>
              <a:xfrm>
                <a:off x="1448280" y="900360"/>
                <a:ext cx="581616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grpSp>
        <p:nvGrpSpPr>
          <p:cNvPr id="229" name="Google Shape;107;p7"/>
          <p:cNvGrpSpPr/>
          <p:nvPr/>
        </p:nvGrpSpPr>
        <p:grpSpPr>
          <a:xfrm>
            <a:off x="274320" y="274320"/>
            <a:ext cx="5918040" cy="4425480"/>
            <a:chOff x="274320" y="274320"/>
            <a:chExt cx="5918040" cy="4425480"/>
          </a:xfrm>
        </p:grpSpPr>
        <p:sp>
          <p:nvSpPr>
            <p:cNvPr id="230" name="Google Shape;108;p7"/>
            <p:cNvSpPr/>
            <p:nvPr/>
          </p:nvSpPr>
          <p:spPr>
            <a:xfrm>
              <a:off x="365760" y="365760"/>
              <a:ext cx="5826600" cy="4334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31" name="Google Shape;109;p7"/>
            <p:cNvGrpSpPr/>
            <p:nvPr/>
          </p:nvGrpSpPr>
          <p:grpSpPr>
            <a:xfrm>
              <a:off x="274320" y="274320"/>
              <a:ext cx="5826600" cy="4334040"/>
              <a:chOff x="274320" y="274320"/>
              <a:chExt cx="5826600" cy="4334040"/>
            </a:xfrm>
          </p:grpSpPr>
          <p:sp>
            <p:nvSpPr>
              <p:cNvPr id="232" name="Google Shape;110;p7"/>
              <p:cNvSpPr/>
              <p:nvPr/>
            </p:nvSpPr>
            <p:spPr>
              <a:xfrm>
                <a:off x="274320" y="274320"/>
                <a:ext cx="5826600" cy="4334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33" name="Google Shape;111;p7"/>
              <p:cNvGrpSpPr/>
              <p:nvPr/>
            </p:nvGrpSpPr>
            <p:grpSpPr>
              <a:xfrm>
                <a:off x="5826960" y="365400"/>
                <a:ext cx="183600" cy="183600"/>
                <a:chOff x="5826960" y="365400"/>
                <a:chExt cx="183600" cy="183600"/>
              </a:xfrm>
            </p:grpSpPr>
            <p:cxnSp>
              <p:nvCxnSpPr>
                <p:cNvPr id="234" name="Google Shape;112;p7"/>
                <p:cNvCxnSpPr/>
                <p:nvPr/>
              </p:nvCxnSpPr>
              <p:spPr>
                <a:xfrm>
                  <a:off x="5826960" y="36540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235" name="Google Shape;113;p7"/>
                <p:cNvCxnSpPr/>
                <p:nvPr/>
              </p:nvCxnSpPr>
              <p:spPr>
                <a:xfrm flipH="1">
                  <a:off x="5826960" y="36540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236" name="Google Shape;114;p7"/>
              <p:cNvSpPr/>
              <p:nvPr/>
            </p:nvSpPr>
            <p:spPr>
              <a:xfrm>
                <a:off x="5506920" y="365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237" name="Google Shape;115;p7"/>
              <p:cNvCxnSpPr/>
              <p:nvPr/>
            </p:nvCxnSpPr>
            <p:spPr>
              <a:xfrm>
                <a:off x="5156640" y="548280"/>
                <a:ext cx="21420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238" name="Google Shape;116;p7"/>
              <p:cNvCxnSpPr/>
              <p:nvPr/>
            </p:nvCxnSpPr>
            <p:spPr>
              <a:xfrm>
                <a:off x="283320" y="639720"/>
                <a:ext cx="581616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96;p7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91440" y="1031760"/>
            <a:ext cx="9325800" cy="4168800"/>
          </a:xfrm>
          <a:prstGeom prst="rect">
            <a:avLst/>
          </a:prstGeom>
          <a:ln w="0">
            <a:noFill/>
          </a:ln>
        </p:spPr>
      </p:pic>
      <p:grpSp>
        <p:nvGrpSpPr>
          <p:cNvPr id="278" name="Google Shape;97;p7"/>
          <p:cNvGrpSpPr/>
          <p:nvPr/>
        </p:nvGrpSpPr>
        <p:grpSpPr>
          <a:xfrm>
            <a:off x="1438920" y="534960"/>
            <a:ext cx="5918040" cy="4425480"/>
            <a:chOff x="1438920" y="534960"/>
            <a:chExt cx="5918040" cy="4425480"/>
          </a:xfrm>
        </p:grpSpPr>
        <p:sp>
          <p:nvSpPr>
            <p:cNvPr id="279" name="Google Shape;98;p7"/>
            <p:cNvSpPr/>
            <p:nvPr/>
          </p:nvSpPr>
          <p:spPr>
            <a:xfrm>
              <a:off x="1530360" y="626400"/>
              <a:ext cx="5826600" cy="4334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80" name="Google Shape;99;p7"/>
            <p:cNvGrpSpPr/>
            <p:nvPr/>
          </p:nvGrpSpPr>
          <p:grpSpPr>
            <a:xfrm>
              <a:off x="1438920" y="534960"/>
              <a:ext cx="5826600" cy="4334040"/>
              <a:chOff x="1438920" y="534960"/>
              <a:chExt cx="5826600" cy="4334040"/>
            </a:xfrm>
          </p:grpSpPr>
          <p:sp>
            <p:nvSpPr>
              <p:cNvPr id="281" name="Google Shape;100;p7"/>
              <p:cNvSpPr/>
              <p:nvPr/>
            </p:nvSpPr>
            <p:spPr>
              <a:xfrm>
                <a:off x="1438920" y="534960"/>
                <a:ext cx="5826600" cy="4334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82" name="Google Shape;101;p7"/>
              <p:cNvGrpSpPr/>
              <p:nvPr/>
            </p:nvGrpSpPr>
            <p:grpSpPr>
              <a:xfrm>
                <a:off x="6991560" y="626040"/>
                <a:ext cx="183960" cy="183600"/>
                <a:chOff x="6991560" y="626040"/>
                <a:chExt cx="183960" cy="183600"/>
              </a:xfrm>
            </p:grpSpPr>
            <p:cxnSp>
              <p:nvCxnSpPr>
                <p:cNvPr id="283" name="Google Shape;102;p7"/>
                <p:cNvCxnSpPr/>
                <p:nvPr/>
              </p:nvCxnSpPr>
              <p:spPr>
                <a:xfrm>
                  <a:off x="6991560" y="62604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284" name="Google Shape;103;p7"/>
                <p:cNvCxnSpPr/>
                <p:nvPr/>
              </p:nvCxnSpPr>
              <p:spPr>
                <a:xfrm flipH="1">
                  <a:off x="6991560" y="62604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285" name="Google Shape;104;p7"/>
              <p:cNvSpPr/>
              <p:nvPr/>
            </p:nvSpPr>
            <p:spPr>
              <a:xfrm>
                <a:off x="6671880" y="626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286" name="Google Shape;105;p7"/>
              <p:cNvCxnSpPr/>
              <p:nvPr/>
            </p:nvCxnSpPr>
            <p:spPr>
              <a:xfrm>
                <a:off x="6321600" y="808920"/>
                <a:ext cx="2138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287" name="Google Shape;106;p7"/>
              <p:cNvCxnSpPr/>
              <p:nvPr/>
            </p:nvCxnSpPr>
            <p:spPr>
              <a:xfrm>
                <a:off x="1448280" y="900360"/>
                <a:ext cx="581616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grpSp>
        <p:nvGrpSpPr>
          <p:cNvPr id="288" name="Google Shape;107;p7"/>
          <p:cNvGrpSpPr/>
          <p:nvPr/>
        </p:nvGrpSpPr>
        <p:grpSpPr>
          <a:xfrm>
            <a:off x="274320" y="274320"/>
            <a:ext cx="5918040" cy="4425480"/>
            <a:chOff x="274320" y="274320"/>
            <a:chExt cx="5918040" cy="4425480"/>
          </a:xfrm>
        </p:grpSpPr>
        <p:sp>
          <p:nvSpPr>
            <p:cNvPr id="289" name="Google Shape;108;p7"/>
            <p:cNvSpPr/>
            <p:nvPr/>
          </p:nvSpPr>
          <p:spPr>
            <a:xfrm>
              <a:off x="365760" y="365760"/>
              <a:ext cx="5826600" cy="4334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90" name="Google Shape;109;p7"/>
            <p:cNvGrpSpPr/>
            <p:nvPr/>
          </p:nvGrpSpPr>
          <p:grpSpPr>
            <a:xfrm>
              <a:off x="274320" y="274320"/>
              <a:ext cx="5826600" cy="4334040"/>
              <a:chOff x="274320" y="274320"/>
              <a:chExt cx="5826600" cy="4334040"/>
            </a:xfrm>
          </p:grpSpPr>
          <p:sp>
            <p:nvSpPr>
              <p:cNvPr id="291" name="Google Shape;110;p7"/>
              <p:cNvSpPr/>
              <p:nvPr/>
            </p:nvSpPr>
            <p:spPr>
              <a:xfrm>
                <a:off x="274320" y="274320"/>
                <a:ext cx="5826600" cy="4334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92" name="Google Shape;111;p7"/>
              <p:cNvGrpSpPr/>
              <p:nvPr/>
            </p:nvGrpSpPr>
            <p:grpSpPr>
              <a:xfrm>
                <a:off x="5826960" y="365400"/>
                <a:ext cx="183600" cy="183600"/>
                <a:chOff x="5826960" y="365400"/>
                <a:chExt cx="183600" cy="183600"/>
              </a:xfrm>
            </p:grpSpPr>
            <p:cxnSp>
              <p:nvCxnSpPr>
                <p:cNvPr id="293" name="Google Shape;112;p7"/>
                <p:cNvCxnSpPr/>
                <p:nvPr/>
              </p:nvCxnSpPr>
              <p:spPr>
                <a:xfrm>
                  <a:off x="5826960" y="36540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294" name="Google Shape;113;p7"/>
                <p:cNvCxnSpPr/>
                <p:nvPr/>
              </p:nvCxnSpPr>
              <p:spPr>
                <a:xfrm flipH="1">
                  <a:off x="5826960" y="36540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295" name="Google Shape;114;p7"/>
              <p:cNvSpPr/>
              <p:nvPr/>
            </p:nvSpPr>
            <p:spPr>
              <a:xfrm>
                <a:off x="5506920" y="365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296" name="Google Shape;115;p7"/>
              <p:cNvCxnSpPr/>
              <p:nvPr/>
            </p:nvCxnSpPr>
            <p:spPr>
              <a:xfrm>
                <a:off x="5156640" y="548280"/>
                <a:ext cx="21420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297" name="Google Shape;116;p7"/>
              <p:cNvCxnSpPr/>
              <p:nvPr/>
            </p:nvCxnSpPr>
            <p:spPr>
              <a:xfrm>
                <a:off x="283320" y="639720"/>
                <a:ext cx="581616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82;p6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91440" y="1031760"/>
            <a:ext cx="9325800" cy="4168800"/>
          </a:xfrm>
          <a:prstGeom prst="rect">
            <a:avLst/>
          </a:prstGeom>
          <a:ln w="0">
            <a:noFill/>
          </a:ln>
        </p:spPr>
      </p:pic>
      <p:grpSp>
        <p:nvGrpSpPr>
          <p:cNvPr id="337" name="Google Shape;83;p6"/>
          <p:cNvGrpSpPr/>
          <p:nvPr/>
        </p:nvGrpSpPr>
        <p:grpSpPr>
          <a:xfrm>
            <a:off x="273960" y="274320"/>
            <a:ext cx="8686440" cy="4686120"/>
            <a:chOff x="273960" y="274320"/>
            <a:chExt cx="8686440" cy="4686120"/>
          </a:xfrm>
        </p:grpSpPr>
        <p:sp>
          <p:nvSpPr>
            <p:cNvPr id="338" name="Google Shape;84;p6"/>
            <p:cNvSpPr/>
            <p:nvPr/>
          </p:nvSpPr>
          <p:spPr>
            <a:xfrm>
              <a:off x="365760" y="365760"/>
              <a:ext cx="8594640" cy="45946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39" name="Google Shape;85;p6"/>
            <p:cNvGrpSpPr/>
            <p:nvPr/>
          </p:nvGrpSpPr>
          <p:grpSpPr>
            <a:xfrm>
              <a:off x="273960" y="274320"/>
              <a:ext cx="8596800" cy="4594680"/>
              <a:chOff x="273960" y="274320"/>
              <a:chExt cx="8596800" cy="4594680"/>
            </a:xfrm>
          </p:grpSpPr>
          <p:grpSp>
            <p:nvGrpSpPr>
              <p:cNvPr id="340" name="Google Shape;86;p6"/>
              <p:cNvGrpSpPr/>
              <p:nvPr/>
            </p:nvGrpSpPr>
            <p:grpSpPr>
              <a:xfrm>
                <a:off x="273960" y="274320"/>
                <a:ext cx="8596800" cy="4594680"/>
                <a:chOff x="273960" y="274320"/>
                <a:chExt cx="8596800" cy="4594680"/>
              </a:xfrm>
            </p:grpSpPr>
            <p:sp>
              <p:nvSpPr>
                <p:cNvPr id="341" name="Google Shape;87;p6"/>
                <p:cNvSpPr/>
                <p:nvPr/>
              </p:nvSpPr>
              <p:spPr>
                <a:xfrm>
                  <a:off x="274320" y="274320"/>
                  <a:ext cx="8594640" cy="45946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342" name="Google Shape;88;p6"/>
                <p:cNvCxnSpPr/>
                <p:nvPr/>
              </p:nvCxnSpPr>
              <p:spPr>
                <a:xfrm>
                  <a:off x="273960" y="639720"/>
                  <a:ext cx="859716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343" name="Google Shape;89;p6"/>
              <p:cNvGrpSpPr/>
              <p:nvPr/>
            </p:nvGrpSpPr>
            <p:grpSpPr>
              <a:xfrm>
                <a:off x="8595000" y="365400"/>
                <a:ext cx="183960" cy="183600"/>
                <a:chOff x="8595000" y="365400"/>
                <a:chExt cx="183960" cy="183600"/>
              </a:xfrm>
            </p:grpSpPr>
            <p:cxnSp>
              <p:nvCxnSpPr>
                <p:cNvPr id="344" name="Google Shape;90;p6"/>
                <p:cNvCxnSpPr/>
                <p:nvPr/>
              </p:nvCxnSpPr>
              <p:spPr>
                <a:xfrm>
                  <a:off x="8595000" y="36540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345" name="Google Shape;91;p6"/>
                <p:cNvCxnSpPr/>
                <p:nvPr/>
              </p:nvCxnSpPr>
              <p:spPr>
                <a:xfrm flipH="1">
                  <a:off x="8595000" y="36540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346" name="Google Shape;92;p6"/>
              <p:cNvSpPr/>
              <p:nvPr/>
            </p:nvSpPr>
            <p:spPr>
              <a:xfrm>
                <a:off x="8275320" y="365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347" name="Google Shape;93;p6"/>
              <p:cNvCxnSpPr/>
              <p:nvPr/>
            </p:nvCxnSpPr>
            <p:spPr>
              <a:xfrm>
                <a:off x="7925040" y="548280"/>
                <a:ext cx="2138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96;p7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91440" y="1031760"/>
            <a:ext cx="9325800" cy="4168800"/>
          </a:xfrm>
          <a:prstGeom prst="rect">
            <a:avLst/>
          </a:prstGeom>
          <a:ln w="0">
            <a:noFill/>
          </a:ln>
        </p:spPr>
      </p:pic>
      <p:grpSp>
        <p:nvGrpSpPr>
          <p:cNvPr id="387" name="Google Shape;97;p7"/>
          <p:cNvGrpSpPr/>
          <p:nvPr/>
        </p:nvGrpSpPr>
        <p:grpSpPr>
          <a:xfrm>
            <a:off x="1438920" y="534960"/>
            <a:ext cx="5918040" cy="4425480"/>
            <a:chOff x="1438920" y="534960"/>
            <a:chExt cx="5918040" cy="4425480"/>
          </a:xfrm>
        </p:grpSpPr>
        <p:sp>
          <p:nvSpPr>
            <p:cNvPr id="388" name="Google Shape;98;p7"/>
            <p:cNvSpPr/>
            <p:nvPr/>
          </p:nvSpPr>
          <p:spPr>
            <a:xfrm>
              <a:off x="1530360" y="626400"/>
              <a:ext cx="5826600" cy="4334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89" name="Google Shape;99;p7"/>
            <p:cNvGrpSpPr/>
            <p:nvPr/>
          </p:nvGrpSpPr>
          <p:grpSpPr>
            <a:xfrm>
              <a:off x="1438920" y="534960"/>
              <a:ext cx="5826600" cy="4334040"/>
              <a:chOff x="1438920" y="534960"/>
              <a:chExt cx="5826600" cy="4334040"/>
            </a:xfrm>
          </p:grpSpPr>
          <p:sp>
            <p:nvSpPr>
              <p:cNvPr id="390" name="Google Shape;100;p7"/>
              <p:cNvSpPr/>
              <p:nvPr/>
            </p:nvSpPr>
            <p:spPr>
              <a:xfrm>
                <a:off x="1438920" y="534960"/>
                <a:ext cx="5826600" cy="4334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391" name="Google Shape;101;p7"/>
              <p:cNvGrpSpPr/>
              <p:nvPr/>
            </p:nvGrpSpPr>
            <p:grpSpPr>
              <a:xfrm>
                <a:off x="6991560" y="626040"/>
                <a:ext cx="183960" cy="183600"/>
                <a:chOff x="6991560" y="626040"/>
                <a:chExt cx="183960" cy="183600"/>
              </a:xfrm>
            </p:grpSpPr>
            <p:cxnSp>
              <p:nvCxnSpPr>
                <p:cNvPr id="392" name="Google Shape;102;p7"/>
                <p:cNvCxnSpPr/>
                <p:nvPr/>
              </p:nvCxnSpPr>
              <p:spPr>
                <a:xfrm>
                  <a:off x="6991560" y="62604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393" name="Google Shape;103;p7"/>
                <p:cNvCxnSpPr/>
                <p:nvPr/>
              </p:nvCxnSpPr>
              <p:spPr>
                <a:xfrm flipH="1">
                  <a:off x="6991560" y="62604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394" name="Google Shape;104;p7"/>
              <p:cNvSpPr/>
              <p:nvPr/>
            </p:nvSpPr>
            <p:spPr>
              <a:xfrm>
                <a:off x="6671880" y="626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395" name="Google Shape;105;p7"/>
              <p:cNvCxnSpPr/>
              <p:nvPr/>
            </p:nvCxnSpPr>
            <p:spPr>
              <a:xfrm>
                <a:off x="6321600" y="808920"/>
                <a:ext cx="2138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396" name="Google Shape;106;p7"/>
              <p:cNvCxnSpPr/>
              <p:nvPr/>
            </p:nvCxnSpPr>
            <p:spPr>
              <a:xfrm>
                <a:off x="1448280" y="900360"/>
                <a:ext cx="581616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grpSp>
        <p:nvGrpSpPr>
          <p:cNvPr id="397" name="Google Shape;107;p7"/>
          <p:cNvGrpSpPr/>
          <p:nvPr/>
        </p:nvGrpSpPr>
        <p:grpSpPr>
          <a:xfrm>
            <a:off x="274320" y="274320"/>
            <a:ext cx="5918040" cy="4425480"/>
            <a:chOff x="274320" y="274320"/>
            <a:chExt cx="5918040" cy="4425480"/>
          </a:xfrm>
        </p:grpSpPr>
        <p:sp>
          <p:nvSpPr>
            <p:cNvPr id="398" name="Google Shape;108;p7"/>
            <p:cNvSpPr/>
            <p:nvPr/>
          </p:nvSpPr>
          <p:spPr>
            <a:xfrm>
              <a:off x="365760" y="365760"/>
              <a:ext cx="5826600" cy="4334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99" name="Google Shape;109;p7"/>
            <p:cNvGrpSpPr/>
            <p:nvPr/>
          </p:nvGrpSpPr>
          <p:grpSpPr>
            <a:xfrm>
              <a:off x="274320" y="274320"/>
              <a:ext cx="5826600" cy="4334040"/>
              <a:chOff x="274320" y="274320"/>
              <a:chExt cx="5826600" cy="4334040"/>
            </a:xfrm>
          </p:grpSpPr>
          <p:sp>
            <p:nvSpPr>
              <p:cNvPr id="400" name="Google Shape;110;p7"/>
              <p:cNvSpPr/>
              <p:nvPr/>
            </p:nvSpPr>
            <p:spPr>
              <a:xfrm>
                <a:off x="274320" y="274320"/>
                <a:ext cx="5826600" cy="4334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401" name="Google Shape;111;p7"/>
              <p:cNvGrpSpPr/>
              <p:nvPr/>
            </p:nvGrpSpPr>
            <p:grpSpPr>
              <a:xfrm>
                <a:off x="5826960" y="365400"/>
                <a:ext cx="183600" cy="183600"/>
                <a:chOff x="5826960" y="365400"/>
                <a:chExt cx="183600" cy="183600"/>
              </a:xfrm>
            </p:grpSpPr>
            <p:cxnSp>
              <p:nvCxnSpPr>
                <p:cNvPr id="402" name="Google Shape;112;p7"/>
                <p:cNvCxnSpPr/>
                <p:nvPr/>
              </p:nvCxnSpPr>
              <p:spPr>
                <a:xfrm>
                  <a:off x="5826960" y="36540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403" name="Google Shape;113;p7"/>
                <p:cNvCxnSpPr/>
                <p:nvPr/>
              </p:nvCxnSpPr>
              <p:spPr>
                <a:xfrm flipH="1">
                  <a:off x="5826960" y="36540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404" name="Google Shape;114;p7"/>
              <p:cNvSpPr/>
              <p:nvPr/>
            </p:nvSpPr>
            <p:spPr>
              <a:xfrm>
                <a:off x="5506920" y="365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405" name="Google Shape;115;p7"/>
              <p:cNvCxnSpPr/>
              <p:nvPr/>
            </p:nvCxnSpPr>
            <p:spPr>
              <a:xfrm>
                <a:off x="5156640" y="548280"/>
                <a:ext cx="21420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406" name="Google Shape;116;p7"/>
              <p:cNvCxnSpPr/>
              <p:nvPr/>
            </p:nvCxnSpPr>
            <p:spPr>
              <a:xfrm>
                <a:off x="283320" y="639720"/>
                <a:ext cx="581616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uez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pou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édit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mat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du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text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e-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96;p7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91440" y="1031760"/>
            <a:ext cx="9325800" cy="4168800"/>
          </a:xfrm>
          <a:prstGeom prst="rect">
            <a:avLst/>
          </a:prstGeom>
          <a:ln w="0">
            <a:noFill/>
          </a:ln>
        </p:spPr>
      </p:pic>
      <p:grpSp>
        <p:nvGrpSpPr>
          <p:cNvPr id="446" name="Google Shape;97;p7"/>
          <p:cNvGrpSpPr/>
          <p:nvPr/>
        </p:nvGrpSpPr>
        <p:grpSpPr>
          <a:xfrm>
            <a:off x="1438920" y="534960"/>
            <a:ext cx="5918040" cy="4425480"/>
            <a:chOff x="1438920" y="534960"/>
            <a:chExt cx="5918040" cy="4425480"/>
          </a:xfrm>
        </p:grpSpPr>
        <p:sp>
          <p:nvSpPr>
            <p:cNvPr id="447" name="Google Shape;98;p7"/>
            <p:cNvSpPr/>
            <p:nvPr/>
          </p:nvSpPr>
          <p:spPr>
            <a:xfrm>
              <a:off x="1530360" y="626400"/>
              <a:ext cx="5826600" cy="4334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48" name="Google Shape;99;p7"/>
            <p:cNvGrpSpPr/>
            <p:nvPr/>
          </p:nvGrpSpPr>
          <p:grpSpPr>
            <a:xfrm>
              <a:off x="1438920" y="534960"/>
              <a:ext cx="5826600" cy="4334040"/>
              <a:chOff x="1438920" y="534960"/>
              <a:chExt cx="5826600" cy="4334040"/>
            </a:xfrm>
          </p:grpSpPr>
          <p:sp>
            <p:nvSpPr>
              <p:cNvPr id="449" name="Google Shape;100;p7"/>
              <p:cNvSpPr/>
              <p:nvPr/>
            </p:nvSpPr>
            <p:spPr>
              <a:xfrm>
                <a:off x="1438920" y="534960"/>
                <a:ext cx="5826600" cy="4334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450" name="Google Shape;101;p7"/>
              <p:cNvGrpSpPr/>
              <p:nvPr/>
            </p:nvGrpSpPr>
            <p:grpSpPr>
              <a:xfrm>
                <a:off x="6991560" y="626040"/>
                <a:ext cx="183960" cy="183600"/>
                <a:chOff x="6991560" y="626040"/>
                <a:chExt cx="183960" cy="183600"/>
              </a:xfrm>
            </p:grpSpPr>
            <p:cxnSp>
              <p:nvCxnSpPr>
                <p:cNvPr id="451" name="Google Shape;102;p7"/>
                <p:cNvCxnSpPr/>
                <p:nvPr/>
              </p:nvCxnSpPr>
              <p:spPr>
                <a:xfrm>
                  <a:off x="6991560" y="62604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452" name="Google Shape;103;p7"/>
                <p:cNvCxnSpPr/>
                <p:nvPr/>
              </p:nvCxnSpPr>
              <p:spPr>
                <a:xfrm flipH="1">
                  <a:off x="6991560" y="62604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453" name="Google Shape;104;p7"/>
              <p:cNvSpPr/>
              <p:nvPr/>
            </p:nvSpPr>
            <p:spPr>
              <a:xfrm>
                <a:off x="6671880" y="626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454" name="Google Shape;105;p7"/>
              <p:cNvCxnSpPr/>
              <p:nvPr/>
            </p:nvCxnSpPr>
            <p:spPr>
              <a:xfrm>
                <a:off x="6321600" y="808920"/>
                <a:ext cx="2138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455" name="Google Shape;106;p7"/>
              <p:cNvCxnSpPr/>
              <p:nvPr/>
            </p:nvCxnSpPr>
            <p:spPr>
              <a:xfrm>
                <a:off x="1448280" y="900360"/>
                <a:ext cx="581616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grpSp>
        <p:nvGrpSpPr>
          <p:cNvPr id="456" name="Google Shape;107;p7"/>
          <p:cNvGrpSpPr/>
          <p:nvPr/>
        </p:nvGrpSpPr>
        <p:grpSpPr>
          <a:xfrm>
            <a:off x="274320" y="274320"/>
            <a:ext cx="5918040" cy="4425480"/>
            <a:chOff x="274320" y="274320"/>
            <a:chExt cx="5918040" cy="4425480"/>
          </a:xfrm>
        </p:grpSpPr>
        <p:sp>
          <p:nvSpPr>
            <p:cNvPr id="457" name="Google Shape;108;p7"/>
            <p:cNvSpPr/>
            <p:nvPr/>
          </p:nvSpPr>
          <p:spPr>
            <a:xfrm>
              <a:off x="365760" y="365760"/>
              <a:ext cx="5826600" cy="4334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58" name="Google Shape;109;p7"/>
            <p:cNvGrpSpPr/>
            <p:nvPr/>
          </p:nvGrpSpPr>
          <p:grpSpPr>
            <a:xfrm>
              <a:off x="274320" y="274320"/>
              <a:ext cx="5826600" cy="4334040"/>
              <a:chOff x="274320" y="274320"/>
              <a:chExt cx="5826600" cy="4334040"/>
            </a:xfrm>
          </p:grpSpPr>
          <p:sp>
            <p:nvSpPr>
              <p:cNvPr id="459" name="Google Shape;110;p7"/>
              <p:cNvSpPr/>
              <p:nvPr/>
            </p:nvSpPr>
            <p:spPr>
              <a:xfrm>
                <a:off x="274320" y="274320"/>
                <a:ext cx="5826600" cy="4334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460" name="Google Shape;111;p7"/>
              <p:cNvGrpSpPr/>
              <p:nvPr/>
            </p:nvGrpSpPr>
            <p:grpSpPr>
              <a:xfrm>
                <a:off x="5826960" y="365400"/>
                <a:ext cx="183600" cy="183600"/>
                <a:chOff x="5826960" y="365400"/>
                <a:chExt cx="183600" cy="183600"/>
              </a:xfrm>
            </p:grpSpPr>
            <p:cxnSp>
              <p:nvCxnSpPr>
                <p:cNvPr id="461" name="Google Shape;112;p7"/>
                <p:cNvCxnSpPr/>
                <p:nvPr/>
              </p:nvCxnSpPr>
              <p:spPr>
                <a:xfrm>
                  <a:off x="5826960" y="36540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462" name="Google Shape;113;p7"/>
                <p:cNvCxnSpPr/>
                <p:nvPr/>
              </p:nvCxnSpPr>
              <p:spPr>
                <a:xfrm flipH="1">
                  <a:off x="5826960" y="365400"/>
                  <a:ext cx="18396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463" name="Google Shape;114;p7"/>
              <p:cNvSpPr/>
              <p:nvPr/>
            </p:nvSpPr>
            <p:spPr>
              <a:xfrm>
                <a:off x="5506920" y="365400"/>
                <a:ext cx="181800" cy="1818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endParaRPr b="0" lang="fr-FR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464" name="Google Shape;115;p7"/>
              <p:cNvCxnSpPr/>
              <p:nvPr/>
            </p:nvCxnSpPr>
            <p:spPr>
              <a:xfrm>
                <a:off x="5156640" y="548280"/>
                <a:ext cx="21420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465" name="Google Shape;116;p7"/>
              <p:cNvCxnSpPr/>
              <p:nvPr/>
            </p:nvCxnSpPr>
            <p:spPr>
              <a:xfrm>
                <a:off x="283320" y="639720"/>
                <a:ext cx="581616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pour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éditer le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format du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828800" y="1175040"/>
            <a:ext cx="5485320" cy="2468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Projet Arduino :</a:t>
            </a:r>
            <a:br>
              <a:rPr sz="5000"/>
            </a:b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Nano</a:t>
            </a:r>
            <a:br>
              <a:rPr sz="5000"/>
            </a:b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Scarlet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1828800" y="3877560"/>
            <a:ext cx="5485320" cy="364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Rubik Black"/>
              </a:rPr>
              <a:t>pierre.ph095@gmail.com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Google Shape;414;p29"/>
          <p:cNvSpPr/>
          <p:nvPr/>
        </p:nvSpPr>
        <p:spPr>
          <a:xfrm rot="18900000">
            <a:off x="7124760" y="4050720"/>
            <a:ext cx="364680" cy="3646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Google Shape;426;p29"/>
          <p:cNvSpPr/>
          <p:nvPr/>
        </p:nvSpPr>
        <p:spPr>
          <a:xfrm>
            <a:off x="1099440" y="42595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508" name="Google Shape;427;p29"/>
          <p:cNvGrpSpPr/>
          <p:nvPr/>
        </p:nvGrpSpPr>
        <p:grpSpPr>
          <a:xfrm>
            <a:off x="6761160" y="3415320"/>
            <a:ext cx="688320" cy="207000"/>
            <a:chOff x="6761160" y="3415320"/>
            <a:chExt cx="688320" cy="207000"/>
          </a:xfrm>
        </p:grpSpPr>
        <p:sp>
          <p:nvSpPr>
            <p:cNvPr id="509" name="Google Shape;428;p29"/>
            <p:cNvSpPr/>
            <p:nvPr/>
          </p:nvSpPr>
          <p:spPr>
            <a:xfrm>
              <a:off x="6993360" y="3563640"/>
              <a:ext cx="456120" cy="58680"/>
            </a:xfrm>
            <a:custGeom>
              <a:avLst/>
              <a:gdLst>
                <a:gd name="textAreaLeft" fmla="*/ 0 w 456120"/>
                <a:gd name="textAreaRight" fmla="*/ 457200 w 456120"/>
                <a:gd name="textAreaTop" fmla="*/ 0 h 58680"/>
                <a:gd name="textAreaBottom" fmla="*/ 59760 h 58680"/>
              </a:gdLst>
              <a:ahLst/>
              <a:rect l="textAreaLeft" t="textAreaTop" r="textAreaRight" b="textAreaBottom"/>
              <a:pathLst>
                <a:path w="8294" h="952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0" name="Google Shape;429;p29"/>
            <p:cNvSpPr/>
            <p:nvPr/>
          </p:nvSpPr>
          <p:spPr>
            <a:xfrm>
              <a:off x="6761160" y="3415320"/>
              <a:ext cx="456120" cy="56160"/>
            </a:xfrm>
            <a:custGeom>
              <a:avLst/>
              <a:gdLst>
                <a:gd name="textAreaLeft" fmla="*/ 0 w 456120"/>
                <a:gd name="textAreaRight" fmla="*/ 457200 w 45612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11732" h="1391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11" name="Google Shape;430;p29"/>
          <p:cNvGrpSpPr/>
          <p:nvPr/>
        </p:nvGrpSpPr>
        <p:grpSpPr>
          <a:xfrm>
            <a:off x="136800" y="1047600"/>
            <a:ext cx="1370880" cy="1375200"/>
            <a:chOff x="136800" y="1047600"/>
            <a:chExt cx="1370880" cy="1375200"/>
          </a:xfrm>
        </p:grpSpPr>
        <p:sp>
          <p:nvSpPr>
            <p:cNvPr id="512" name="Google Shape;431;p29"/>
            <p:cNvSpPr/>
            <p:nvPr/>
          </p:nvSpPr>
          <p:spPr>
            <a:xfrm>
              <a:off x="228600" y="114336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3" name="Google Shape;432;p29"/>
            <p:cNvSpPr/>
            <p:nvPr/>
          </p:nvSpPr>
          <p:spPr>
            <a:xfrm>
              <a:off x="136800" y="104760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14" name="Google Shape;433;p29"/>
            <p:cNvGrpSpPr/>
            <p:nvPr/>
          </p:nvGrpSpPr>
          <p:grpSpPr>
            <a:xfrm>
              <a:off x="234360" y="1352520"/>
              <a:ext cx="1084320" cy="633960"/>
              <a:chOff x="234360" y="1352520"/>
              <a:chExt cx="1084320" cy="633960"/>
            </a:xfrm>
          </p:grpSpPr>
          <p:sp>
            <p:nvSpPr>
              <p:cNvPr id="515" name="Google Shape;434;p29"/>
              <p:cNvSpPr/>
              <p:nvPr/>
            </p:nvSpPr>
            <p:spPr>
              <a:xfrm>
                <a:off x="234360" y="1352520"/>
                <a:ext cx="1084320" cy="63396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516" name="Google Shape;438;p29"/>
            <p:cNvGrpSpPr/>
            <p:nvPr/>
          </p:nvGrpSpPr>
          <p:grpSpPr>
            <a:xfrm>
              <a:off x="234360" y="2109600"/>
              <a:ext cx="1084320" cy="95040"/>
              <a:chOff x="234360" y="2109600"/>
              <a:chExt cx="1084320" cy="95040"/>
            </a:xfrm>
          </p:grpSpPr>
          <p:sp>
            <p:nvSpPr>
              <p:cNvPr id="517" name="Google Shape;439;p29"/>
              <p:cNvSpPr/>
              <p:nvPr/>
            </p:nvSpPr>
            <p:spPr>
              <a:xfrm>
                <a:off x="234360" y="2109600"/>
                <a:ext cx="1084320" cy="95040"/>
              </a:xfrm>
              <a:custGeom>
                <a:avLst/>
                <a:gdLst>
                  <a:gd name="textAreaLeft" fmla="*/ 0 w 1084320"/>
                  <a:gd name="textAreaRight" fmla="*/ 1085400 w 108432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23391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18" name="Google Shape;440;p29"/>
              <p:cNvSpPr/>
              <p:nvPr/>
            </p:nvSpPr>
            <p:spPr>
              <a:xfrm>
                <a:off x="234360" y="2109600"/>
                <a:ext cx="554760" cy="95040"/>
              </a:xfrm>
              <a:custGeom>
                <a:avLst/>
                <a:gdLst>
                  <a:gd name="textAreaLeft" fmla="*/ 0 w 554760"/>
                  <a:gd name="textAreaRight" fmla="*/ 555840 w 55476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11977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cxnSp>
          <p:nvCxnSpPr>
            <p:cNvPr id="519" name="Google Shape;441;p29"/>
            <p:cNvCxnSpPr/>
            <p:nvPr/>
          </p:nvCxnSpPr>
          <p:spPr>
            <a:xfrm>
              <a:off x="146880" y="1230480"/>
              <a:ext cx="126432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grpSp>
        <p:nvGrpSpPr>
          <p:cNvPr id="520" name="Google Shape;442;p29"/>
          <p:cNvGrpSpPr/>
          <p:nvPr/>
        </p:nvGrpSpPr>
        <p:grpSpPr>
          <a:xfrm>
            <a:off x="7450560" y="1175040"/>
            <a:ext cx="1645200" cy="1187640"/>
            <a:chOff x="7450560" y="1175040"/>
            <a:chExt cx="1645200" cy="1187640"/>
          </a:xfrm>
        </p:grpSpPr>
        <p:sp>
          <p:nvSpPr>
            <p:cNvPr id="521" name="Google Shape;443;p29"/>
            <p:cNvSpPr/>
            <p:nvPr/>
          </p:nvSpPr>
          <p:spPr>
            <a:xfrm>
              <a:off x="7542360" y="1266480"/>
              <a:ext cx="1553400" cy="1096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2" name="Google Shape;444;p29"/>
            <p:cNvSpPr/>
            <p:nvPr/>
          </p:nvSpPr>
          <p:spPr>
            <a:xfrm>
              <a:off x="7450560" y="1175040"/>
              <a:ext cx="1553400" cy="1096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523" name="Google Shape;445;p29"/>
            <p:cNvCxnSpPr/>
            <p:nvPr/>
          </p:nvCxnSpPr>
          <p:spPr>
            <a:xfrm>
              <a:off x="7460640" y="1357560"/>
              <a:ext cx="154548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sp>
          <p:nvSpPr>
            <p:cNvPr id="524" name="Google Shape;446;p29"/>
            <p:cNvSpPr/>
            <p:nvPr/>
          </p:nvSpPr>
          <p:spPr>
            <a:xfrm>
              <a:off x="7587720" y="1815120"/>
              <a:ext cx="340200" cy="318960"/>
            </a:xfrm>
            <a:custGeom>
              <a:avLst/>
              <a:gdLst>
                <a:gd name="textAreaLeft" fmla="*/ 0 w 340200"/>
                <a:gd name="textAreaRight" fmla="*/ 341280 w 340200"/>
                <a:gd name="textAreaTop" fmla="*/ 0 h 318960"/>
                <a:gd name="textAreaBottom" fmla="*/ 320040 h 318960"/>
              </a:gdLst>
              <a:ahLst/>
              <a:rect l="textAreaLeft" t="textAreaTop" r="textAreaRight" b="textAreaBottom"/>
              <a:pathLst>
                <a:path w="10634" h="9925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5" name="Google Shape;447;p29"/>
            <p:cNvSpPr/>
            <p:nvPr/>
          </p:nvSpPr>
          <p:spPr>
            <a:xfrm>
              <a:off x="8057160" y="1815120"/>
              <a:ext cx="340200" cy="318960"/>
            </a:xfrm>
            <a:custGeom>
              <a:avLst/>
              <a:gdLst>
                <a:gd name="textAreaLeft" fmla="*/ 0 w 340200"/>
                <a:gd name="textAreaRight" fmla="*/ 341280 w 340200"/>
                <a:gd name="textAreaTop" fmla="*/ 0 h 318960"/>
                <a:gd name="textAreaBottom" fmla="*/ 320040 h 318960"/>
              </a:gdLst>
              <a:ahLst/>
              <a:rect l="textAreaLeft" t="textAreaTop" r="textAreaRight" b="textAreaBottom"/>
              <a:pathLst>
                <a:path w="10634" h="9925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6" name="Google Shape;448;p29"/>
            <p:cNvSpPr/>
            <p:nvPr/>
          </p:nvSpPr>
          <p:spPr>
            <a:xfrm>
              <a:off x="8526960" y="1815120"/>
              <a:ext cx="340200" cy="318960"/>
            </a:xfrm>
            <a:custGeom>
              <a:avLst/>
              <a:gdLst>
                <a:gd name="textAreaLeft" fmla="*/ 0 w 340200"/>
                <a:gd name="textAreaRight" fmla="*/ 341280 w 340200"/>
                <a:gd name="textAreaTop" fmla="*/ 0 h 318960"/>
                <a:gd name="textAreaBottom" fmla="*/ 320040 h 318960"/>
              </a:gdLst>
              <a:ahLst/>
              <a:rect l="textAreaLeft" t="textAreaTop" r="textAreaRight" b="textAreaBottom"/>
              <a:pathLst>
                <a:path w="10634" h="9925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27" name="Google Shape;449;p29"/>
            <p:cNvGrpSpPr/>
            <p:nvPr/>
          </p:nvGrpSpPr>
          <p:grpSpPr>
            <a:xfrm>
              <a:off x="7818120" y="1495080"/>
              <a:ext cx="819000" cy="186480"/>
              <a:chOff x="7818120" y="1495080"/>
              <a:chExt cx="819000" cy="186480"/>
            </a:xfrm>
          </p:grpSpPr>
          <p:sp>
            <p:nvSpPr>
              <p:cNvPr id="528" name="Google Shape;450;p29"/>
              <p:cNvSpPr/>
              <p:nvPr/>
            </p:nvSpPr>
            <p:spPr>
              <a:xfrm>
                <a:off x="7818120" y="1495080"/>
                <a:ext cx="819000" cy="50400"/>
              </a:xfrm>
              <a:custGeom>
                <a:avLst/>
                <a:gdLst>
                  <a:gd name="textAreaLeft" fmla="*/ 0 w 819000"/>
                  <a:gd name="textAreaRight" fmla="*/ 820080 w 819000"/>
                  <a:gd name="textAreaTop" fmla="*/ 0 h 50400"/>
                  <a:gd name="textAreaBottom" fmla="*/ 51480 h 50400"/>
                </a:gdLst>
                <a:ahLst/>
                <a:rect l="textAreaLeft" t="textAreaTop" r="textAreaRight" b="textAreaBottom"/>
                <a:pathLst>
                  <a:path w="21415" h="1343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29" name="Google Shape;451;p29"/>
              <p:cNvSpPr/>
              <p:nvPr/>
            </p:nvSpPr>
            <p:spPr>
              <a:xfrm>
                <a:off x="7909560" y="1630440"/>
                <a:ext cx="635040" cy="51120"/>
              </a:xfrm>
              <a:custGeom>
                <a:avLst/>
                <a:gdLst>
                  <a:gd name="textAreaLeft" fmla="*/ 0 w 635040"/>
                  <a:gd name="textAreaRight" fmla="*/ 636120 w 635040"/>
                  <a:gd name="textAreaTop" fmla="*/ 0 h 51120"/>
                  <a:gd name="textAreaBottom" fmla="*/ 52200 h 51120"/>
                </a:gdLst>
                <a:ahLst/>
                <a:rect l="textAreaLeft" t="textAreaTop" r="textAreaRight" b="textAreaBottom"/>
                <a:pathLst>
                  <a:path w="16611" h="1367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530" name="Google Shape;452;p29"/>
          <p:cNvGrpSpPr/>
          <p:nvPr/>
        </p:nvGrpSpPr>
        <p:grpSpPr>
          <a:xfrm>
            <a:off x="7855560" y="2572200"/>
            <a:ext cx="835560" cy="1370880"/>
            <a:chOff x="7855560" y="2572200"/>
            <a:chExt cx="835560" cy="1370880"/>
          </a:xfrm>
        </p:grpSpPr>
        <p:sp>
          <p:nvSpPr>
            <p:cNvPr id="531" name="Google Shape;453;p29"/>
            <p:cNvSpPr/>
            <p:nvPr/>
          </p:nvSpPr>
          <p:spPr>
            <a:xfrm>
              <a:off x="7855560" y="2572200"/>
              <a:ext cx="835560" cy="1370880"/>
            </a:xfrm>
            <a:custGeom>
              <a:avLst/>
              <a:gdLst>
                <a:gd name="textAreaLeft" fmla="*/ 0 w 835560"/>
                <a:gd name="textAreaRight" fmla="*/ 836640 w 835560"/>
                <a:gd name="textAreaTop" fmla="*/ 0 h 1370880"/>
                <a:gd name="textAreaBottom" fmla="*/ 1371960 h 1370880"/>
              </a:gdLst>
              <a:ahLst/>
              <a:rect l="textAreaLeft" t="textAreaTop" r="textAreaRight" b="textAreaBottom"/>
              <a:pathLst>
                <a:path w="9513" h="1568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2" name="Google Shape;454;p29"/>
            <p:cNvSpPr/>
            <p:nvPr/>
          </p:nvSpPr>
          <p:spPr>
            <a:xfrm>
              <a:off x="7855560" y="2572200"/>
              <a:ext cx="835560" cy="1370880"/>
            </a:xfrm>
            <a:custGeom>
              <a:avLst/>
              <a:gdLst>
                <a:gd name="textAreaLeft" fmla="*/ 0 w 835560"/>
                <a:gd name="textAreaRight" fmla="*/ 836640 w 835560"/>
                <a:gd name="textAreaTop" fmla="*/ 0 h 1370880"/>
                <a:gd name="textAreaBottom" fmla="*/ 1371960 h 1370880"/>
              </a:gdLst>
              <a:ahLst/>
              <a:rect l="textAreaLeft" t="textAreaTop" r="textAreaRight" b="textAreaBottom"/>
              <a:pathLst>
                <a:path w="9513" h="1568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3" name="Google Shape;455;p29"/>
            <p:cNvSpPr/>
            <p:nvPr/>
          </p:nvSpPr>
          <p:spPr>
            <a:xfrm>
              <a:off x="8286480" y="2608200"/>
              <a:ext cx="370080" cy="685800"/>
            </a:xfrm>
            <a:custGeom>
              <a:avLst/>
              <a:gdLst>
                <a:gd name="textAreaLeft" fmla="*/ 0 w 370080"/>
                <a:gd name="textAreaRight" fmla="*/ 371160 w 370080"/>
                <a:gd name="textAreaTop" fmla="*/ 0 h 685800"/>
                <a:gd name="textAreaBottom" fmla="*/ 686880 h 685800"/>
              </a:gdLst>
              <a:ahLst/>
              <a:rect l="textAreaLeft" t="textAreaTop" r="textAreaRight" b="textAreaBottom"/>
              <a:pathLst>
                <a:path w="4220" h="7855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4" name="Google Shape;456;p29"/>
            <p:cNvSpPr/>
            <p:nvPr/>
          </p:nvSpPr>
          <p:spPr>
            <a:xfrm>
              <a:off x="8213760" y="2783160"/>
              <a:ext cx="119160" cy="372240"/>
            </a:xfrm>
            <a:custGeom>
              <a:avLst/>
              <a:gdLst>
                <a:gd name="textAreaLeft" fmla="*/ 0 w 119160"/>
                <a:gd name="textAreaRight" fmla="*/ 120240 w 119160"/>
                <a:gd name="textAreaTop" fmla="*/ 0 h 372240"/>
                <a:gd name="textAreaBottom" fmla="*/ 373320 h 372240"/>
              </a:gdLst>
              <a:ahLst/>
              <a:rect l="textAreaLeft" t="textAreaTop" r="textAreaRight" b="textAreaBottom"/>
              <a:pathLst>
                <a:path w="1367" h="4269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5" name="Google Shape;457;p29"/>
            <p:cNvSpPr/>
            <p:nvPr/>
          </p:nvSpPr>
          <p:spPr>
            <a:xfrm>
              <a:off x="7889760" y="2608200"/>
              <a:ext cx="370080" cy="685800"/>
            </a:xfrm>
            <a:custGeom>
              <a:avLst/>
              <a:gdLst>
                <a:gd name="textAreaLeft" fmla="*/ 0 w 370080"/>
                <a:gd name="textAreaRight" fmla="*/ 371160 w 370080"/>
                <a:gd name="textAreaTop" fmla="*/ 0 h 685800"/>
                <a:gd name="textAreaBottom" fmla="*/ 686880 h 685800"/>
              </a:gdLst>
              <a:ahLst/>
              <a:rect l="textAreaLeft" t="textAreaTop" r="textAreaRight" b="textAreaBottom"/>
              <a:pathLst>
                <a:path w="4220" h="7855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6" name="Google Shape;458;p29"/>
            <p:cNvSpPr/>
            <p:nvPr/>
          </p:nvSpPr>
          <p:spPr>
            <a:xfrm>
              <a:off x="7889760" y="3224880"/>
              <a:ext cx="766800" cy="684000"/>
            </a:xfrm>
            <a:custGeom>
              <a:avLst/>
              <a:gdLst>
                <a:gd name="textAreaLeft" fmla="*/ 0 w 766800"/>
                <a:gd name="textAreaRight" fmla="*/ 767880 w 766800"/>
                <a:gd name="textAreaTop" fmla="*/ 0 h 684000"/>
                <a:gd name="textAreaBottom" fmla="*/ 685080 h 684000"/>
              </a:gdLst>
              <a:ahLst/>
              <a:rect l="textAreaLeft" t="textAreaTop" r="textAreaRight" b="textAreaBottom"/>
              <a:pathLst>
                <a:path w="8732" h="783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7" name="Google Shape;459;p29"/>
            <p:cNvSpPr/>
            <p:nvPr/>
          </p:nvSpPr>
          <p:spPr>
            <a:xfrm>
              <a:off x="8589240" y="3322800"/>
              <a:ext cx="33480" cy="265680"/>
            </a:xfrm>
            <a:custGeom>
              <a:avLst/>
              <a:gdLst>
                <a:gd name="textAreaLeft" fmla="*/ 0 w 33480"/>
                <a:gd name="textAreaRight" fmla="*/ 34560 w 33480"/>
                <a:gd name="textAreaTop" fmla="*/ 0 h 265680"/>
                <a:gd name="textAreaBottom" fmla="*/ 266760 h 265680"/>
              </a:gdLst>
              <a:ahLst/>
              <a:rect l="textAreaLeft" t="textAreaTop" r="textAreaRight" b="textAreaBottom"/>
              <a:pathLst>
                <a:path w="391" h="3049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8" name="Google Shape;460;p29"/>
            <p:cNvSpPr/>
            <p:nvPr/>
          </p:nvSpPr>
          <p:spPr>
            <a:xfrm>
              <a:off x="8286480" y="2608200"/>
              <a:ext cx="370080" cy="632520"/>
            </a:xfrm>
            <a:custGeom>
              <a:avLst/>
              <a:gdLst>
                <a:gd name="textAreaLeft" fmla="*/ 0 w 370080"/>
                <a:gd name="textAreaRight" fmla="*/ 371160 w 370080"/>
                <a:gd name="textAreaTop" fmla="*/ 0 h 632520"/>
                <a:gd name="textAreaBottom" fmla="*/ 633600 h 632520"/>
              </a:gdLst>
              <a:ahLst/>
              <a:rect l="textAreaLeft" t="textAreaTop" r="textAreaRight" b="textAreaBottom"/>
              <a:pathLst>
                <a:path w="4220" h="7245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9" name="Google Shape;461;p29"/>
            <p:cNvSpPr/>
            <p:nvPr/>
          </p:nvSpPr>
          <p:spPr>
            <a:xfrm>
              <a:off x="8413200" y="3224880"/>
              <a:ext cx="245880" cy="667080"/>
            </a:xfrm>
            <a:custGeom>
              <a:avLst/>
              <a:gdLst>
                <a:gd name="textAreaLeft" fmla="*/ 0 w 245880"/>
                <a:gd name="textAreaRight" fmla="*/ 246960 w 245880"/>
                <a:gd name="textAreaTop" fmla="*/ 0 h 667080"/>
                <a:gd name="textAreaBottom" fmla="*/ 668160 h 667080"/>
              </a:gdLst>
              <a:ahLst/>
              <a:rect l="textAreaLeft" t="textAreaTop" r="textAreaRight" b="textAreaBottom"/>
              <a:pathLst>
                <a:path w="2806" h="7635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0" name="Google Shape;462;p29"/>
            <p:cNvSpPr/>
            <p:nvPr/>
          </p:nvSpPr>
          <p:spPr>
            <a:xfrm>
              <a:off x="8222400" y="2802600"/>
              <a:ext cx="110520" cy="372240"/>
            </a:xfrm>
            <a:custGeom>
              <a:avLst/>
              <a:gdLst>
                <a:gd name="textAreaLeft" fmla="*/ 0 w 110520"/>
                <a:gd name="textAreaRight" fmla="*/ 111600 w 110520"/>
                <a:gd name="textAreaTop" fmla="*/ 0 h 372240"/>
                <a:gd name="textAreaBottom" fmla="*/ 373320 h 372240"/>
              </a:gdLst>
              <a:ahLst/>
              <a:rect l="textAreaLeft" t="textAreaTop" r="textAreaRight" b="textAreaBottom"/>
              <a:pathLst>
                <a:path w="1269" h="4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714960" y="731520"/>
            <a:ext cx="7713000" cy="684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3500" spc="-1" strike="noStrike">
                <a:solidFill>
                  <a:schemeClr val="dk1"/>
                </a:solidFill>
                <a:latin typeface="Rubik Black"/>
                <a:ea typeface="Rubik Black"/>
              </a:rPr>
              <a:t>Calendrier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Google Shape;628;p 2"/>
          <p:cNvSpPr/>
          <p:nvPr/>
        </p:nvSpPr>
        <p:spPr>
          <a:xfrm>
            <a:off x="714960" y="10447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774" name="Google Shape;8205;p 1"/>
          <p:cNvGrpSpPr/>
          <p:nvPr/>
        </p:nvGrpSpPr>
        <p:grpSpPr>
          <a:xfrm>
            <a:off x="360000" y="1483560"/>
            <a:ext cx="8531640" cy="2944440"/>
            <a:chOff x="360000" y="1483560"/>
            <a:chExt cx="8531640" cy="2944440"/>
          </a:xfrm>
        </p:grpSpPr>
        <p:sp>
          <p:nvSpPr>
            <p:cNvPr id="775" name="Google Shape;8209;p 1"/>
            <p:cNvSpPr/>
            <p:nvPr/>
          </p:nvSpPr>
          <p:spPr>
            <a:xfrm flipH="1">
              <a:off x="1559880" y="1483560"/>
              <a:ext cx="1195920" cy="53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88560" bIns="88560" anchor="t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Karla"/>
                <a:ea typeface="DejaVu Sans"/>
              </a:endParaRPr>
            </a:p>
          </p:txBody>
        </p:sp>
        <p:sp>
          <p:nvSpPr>
            <p:cNvPr id="776" name="Google Shape;8210;p 1"/>
            <p:cNvSpPr/>
            <p:nvPr/>
          </p:nvSpPr>
          <p:spPr>
            <a:xfrm flipH="1">
              <a:off x="2942640" y="1483560"/>
              <a:ext cx="1230840" cy="53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88560" bIns="88560" anchor="t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Karla"/>
                <a:ea typeface="DejaVu Sans"/>
              </a:endParaRPr>
            </a:p>
          </p:txBody>
        </p:sp>
        <p:sp>
          <p:nvSpPr>
            <p:cNvPr id="777" name="Google Shape;8211;p 1"/>
            <p:cNvSpPr/>
            <p:nvPr/>
          </p:nvSpPr>
          <p:spPr>
            <a:xfrm flipH="1">
              <a:off x="5753160" y="1483560"/>
              <a:ext cx="1196640" cy="53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88560" bIns="88560" anchor="t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Karla"/>
                <a:ea typeface="DejaVu Sans"/>
              </a:endParaRPr>
            </a:p>
          </p:txBody>
        </p:sp>
        <p:sp useBgFill="1">
          <p:nvSpPr>
            <p:cNvPr id="778" name="Google Shape;8217;p 1"/>
            <p:cNvSpPr/>
            <p:nvPr/>
          </p:nvSpPr>
          <p:spPr>
            <a:xfrm>
              <a:off x="3600000" y="3570840"/>
              <a:ext cx="3636000" cy="209160"/>
            </a:xfrm>
            <a:prstGeom prst="rect">
              <a:avLst/>
            </a:prstGeom>
            <a:solidFill>
              <a:srgbClr val="ffa6a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9" name=""/>
            <p:cNvSpPr/>
            <p:nvPr/>
          </p:nvSpPr>
          <p:spPr>
            <a:xfrm>
              <a:off x="3852000" y="1502280"/>
              <a:ext cx="1259640" cy="29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Karla"/>
                </a:rPr>
                <a:t>AVRIL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0" name=""/>
            <p:cNvSpPr/>
            <p:nvPr/>
          </p:nvSpPr>
          <p:spPr>
            <a:xfrm>
              <a:off x="2052000" y="1502640"/>
              <a:ext cx="1259640" cy="29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Karla"/>
                </a:rPr>
                <a:t>MARS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1" name=""/>
            <p:cNvSpPr/>
            <p:nvPr/>
          </p:nvSpPr>
          <p:spPr>
            <a:xfrm>
              <a:off x="5832000" y="1502640"/>
              <a:ext cx="1259640" cy="29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Karla"/>
                </a:rPr>
                <a:t>MAI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2" name="Google Shape;8213;p 2"/>
            <p:cNvSpPr/>
            <p:nvPr/>
          </p:nvSpPr>
          <p:spPr>
            <a:xfrm>
              <a:off x="3600000" y="2350800"/>
              <a:ext cx="215640" cy="209160"/>
            </a:xfrm>
            <a:prstGeom prst="rect">
              <a:avLst/>
            </a:prstGeom>
            <a:solidFill>
              <a:srgbClr val="ffa6a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3" name="Google Shape;8213;p 3"/>
            <p:cNvSpPr/>
            <p:nvPr/>
          </p:nvSpPr>
          <p:spPr>
            <a:xfrm>
              <a:off x="1759680" y="2350800"/>
              <a:ext cx="1695960" cy="209160"/>
            </a:xfrm>
            <a:prstGeom prst="rect">
              <a:avLst/>
            </a:prstGeom>
            <a:solidFill>
              <a:srgbClr val="ffa6a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4" name="Google Shape;8213;p 1"/>
            <p:cNvSpPr/>
            <p:nvPr/>
          </p:nvSpPr>
          <p:spPr>
            <a:xfrm>
              <a:off x="1759680" y="2963160"/>
              <a:ext cx="1695960" cy="209160"/>
            </a:xfrm>
            <a:prstGeom prst="rect">
              <a:avLst/>
            </a:prstGeom>
            <a:solidFill>
              <a:srgbClr val="ffa6a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5" name="Google Shape;8213;p 4"/>
            <p:cNvSpPr/>
            <p:nvPr/>
          </p:nvSpPr>
          <p:spPr>
            <a:xfrm>
              <a:off x="1759680" y="3575160"/>
              <a:ext cx="1695960" cy="209160"/>
            </a:xfrm>
            <a:prstGeom prst="rect">
              <a:avLst/>
            </a:prstGeom>
            <a:solidFill>
              <a:srgbClr val="ffa6a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6" name=""/>
            <p:cNvSpPr/>
            <p:nvPr/>
          </p:nvSpPr>
          <p:spPr>
            <a:xfrm>
              <a:off x="360000" y="2223360"/>
              <a:ext cx="1259640" cy="4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Karla"/>
                </a:rPr>
                <a:t>Recherche et documentation</a:t>
              </a:r>
              <a:endParaRPr b="0" lang="fr-FR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7" name=""/>
            <p:cNvSpPr/>
            <p:nvPr/>
          </p:nvSpPr>
          <p:spPr>
            <a:xfrm>
              <a:off x="360000" y="3448080"/>
              <a:ext cx="1399320" cy="4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Karla"/>
                </a:rPr>
                <a:t>Matériel et commande</a:t>
              </a:r>
              <a:endParaRPr b="0" lang="fr-FR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8" name=""/>
            <p:cNvSpPr/>
            <p:nvPr/>
          </p:nvSpPr>
          <p:spPr>
            <a:xfrm>
              <a:off x="360000" y="2836080"/>
              <a:ext cx="1399320" cy="4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Karla"/>
                </a:rPr>
                <a:t>Modélisation 3D et ajustements </a:t>
              </a:r>
              <a:endParaRPr b="0" lang="fr-FR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9" name=""/>
            <p:cNvSpPr/>
            <p:nvPr/>
          </p:nvSpPr>
          <p:spPr>
            <a:xfrm>
              <a:off x="360000" y="4132080"/>
              <a:ext cx="1399320" cy="29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Karla"/>
                </a:rPr>
                <a:t>Building</a:t>
              </a:r>
              <a:endParaRPr b="0" lang="fr-FR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0" name="Google Shape;8213;p 5"/>
            <p:cNvSpPr/>
            <p:nvPr/>
          </p:nvSpPr>
          <p:spPr>
            <a:xfrm>
              <a:off x="3600000" y="2963160"/>
              <a:ext cx="3060000" cy="209160"/>
            </a:xfrm>
            <a:prstGeom prst="rect">
              <a:avLst/>
            </a:prstGeom>
            <a:solidFill>
              <a:srgbClr val="ffa6a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1" name="Google Shape;8213;p 6"/>
            <p:cNvSpPr/>
            <p:nvPr/>
          </p:nvSpPr>
          <p:spPr>
            <a:xfrm>
              <a:off x="7411680" y="2963160"/>
              <a:ext cx="291960" cy="209160"/>
            </a:xfrm>
            <a:prstGeom prst="rect">
              <a:avLst/>
            </a:prstGeom>
            <a:solidFill>
              <a:srgbClr val="dbcf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2" name="Google Shape;8213;p 7"/>
            <p:cNvSpPr/>
            <p:nvPr/>
          </p:nvSpPr>
          <p:spPr>
            <a:xfrm>
              <a:off x="7411680" y="3539160"/>
              <a:ext cx="291960" cy="209160"/>
            </a:xfrm>
            <a:prstGeom prst="rect">
              <a:avLst/>
            </a:prstGeom>
            <a:solidFill>
              <a:srgbClr val="ffa6a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3" name=""/>
            <p:cNvSpPr/>
            <p:nvPr/>
          </p:nvSpPr>
          <p:spPr>
            <a:xfrm>
              <a:off x="7632000" y="2943000"/>
              <a:ext cx="1259640" cy="26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Karla"/>
                </a:rPr>
                <a:t>Tâche en cours</a:t>
              </a:r>
              <a:endParaRPr b="0" lang="fr-F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4" name=""/>
            <p:cNvSpPr/>
            <p:nvPr/>
          </p:nvSpPr>
          <p:spPr>
            <a:xfrm>
              <a:off x="7632000" y="3519000"/>
              <a:ext cx="1259640" cy="26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Karla"/>
                </a:rPr>
                <a:t>Tâche terminée</a:t>
              </a:r>
              <a:endParaRPr b="0" lang="fr-F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5" name="Google Shape;8213;p 8"/>
            <p:cNvSpPr/>
            <p:nvPr/>
          </p:nvSpPr>
          <p:spPr>
            <a:xfrm>
              <a:off x="6583680" y="4151160"/>
              <a:ext cx="688320" cy="209160"/>
            </a:xfrm>
            <a:prstGeom prst="rect">
              <a:avLst/>
            </a:prstGeom>
            <a:solidFill>
              <a:srgbClr val="dbcf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796" name="Google Shape;565;p 2"/>
          <p:cNvGrpSpPr/>
          <p:nvPr/>
        </p:nvGrpSpPr>
        <p:grpSpPr>
          <a:xfrm>
            <a:off x="7200000" y="929160"/>
            <a:ext cx="1826640" cy="1050480"/>
            <a:chOff x="7200000" y="929160"/>
            <a:chExt cx="1826640" cy="1050480"/>
          </a:xfrm>
        </p:grpSpPr>
        <p:sp>
          <p:nvSpPr>
            <p:cNvPr id="797" name="Google Shape;566;p 1"/>
            <p:cNvSpPr/>
            <p:nvPr/>
          </p:nvSpPr>
          <p:spPr>
            <a:xfrm>
              <a:off x="7290360" y="1020600"/>
              <a:ext cx="1736280" cy="959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798" name="Google Shape;567;p 1"/>
            <p:cNvGrpSpPr/>
            <p:nvPr/>
          </p:nvGrpSpPr>
          <p:grpSpPr>
            <a:xfrm>
              <a:off x="7200000" y="929160"/>
              <a:ext cx="1736280" cy="959040"/>
              <a:chOff x="7200000" y="929160"/>
              <a:chExt cx="1736280" cy="959040"/>
            </a:xfrm>
          </p:grpSpPr>
          <p:sp>
            <p:nvSpPr>
              <p:cNvPr id="799" name="Google Shape;568;p 1"/>
              <p:cNvSpPr/>
              <p:nvPr/>
            </p:nvSpPr>
            <p:spPr>
              <a:xfrm>
                <a:off x="7200000" y="92916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800" name="Google Shape;569;p 1"/>
              <p:cNvCxnSpPr/>
              <p:nvPr/>
            </p:nvCxnSpPr>
            <p:spPr>
              <a:xfrm>
                <a:off x="7205040" y="1111680"/>
                <a:ext cx="17258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  <p:grpSp>
          <p:nvGrpSpPr>
            <p:cNvPr id="801" name="Google Shape;570;p 1"/>
            <p:cNvGrpSpPr/>
            <p:nvPr/>
          </p:nvGrpSpPr>
          <p:grpSpPr>
            <a:xfrm>
              <a:off x="7354440" y="1243440"/>
              <a:ext cx="1427760" cy="513360"/>
              <a:chOff x="7354440" y="1243440"/>
              <a:chExt cx="1427760" cy="513360"/>
            </a:xfrm>
          </p:grpSpPr>
          <p:sp>
            <p:nvSpPr>
              <p:cNvPr id="802" name="Google Shape;571;p 1"/>
              <p:cNvSpPr/>
              <p:nvPr/>
            </p:nvSpPr>
            <p:spPr>
              <a:xfrm>
                <a:off x="7354440" y="1631160"/>
                <a:ext cx="1427760" cy="125640"/>
              </a:xfrm>
              <a:custGeom>
                <a:avLst/>
                <a:gdLst>
                  <a:gd name="textAreaLeft" fmla="*/ 0 w 1427760"/>
                  <a:gd name="textAreaRight" fmla="*/ 1428840 w 1427760"/>
                  <a:gd name="textAreaTop" fmla="*/ 0 h 125640"/>
                  <a:gd name="textAreaBottom" fmla="*/ 126720 h 125640"/>
                </a:gdLst>
                <a:ahLst/>
                <a:rect l="textAreaLeft" t="textAreaTop" r="textAreaRight" b="textAreaBottom"/>
                <a:pathLst>
                  <a:path w="37658" h="3342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3360" bIns="63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03" name="Google Shape;572;p 1"/>
              <p:cNvSpPr/>
              <p:nvPr/>
            </p:nvSpPr>
            <p:spPr>
              <a:xfrm>
                <a:off x="7354440" y="1631160"/>
                <a:ext cx="877320" cy="125640"/>
              </a:xfrm>
              <a:custGeom>
                <a:avLst/>
                <a:gdLst>
                  <a:gd name="textAreaLeft" fmla="*/ 0 w 877320"/>
                  <a:gd name="textAreaRight" fmla="*/ 878400 w 877320"/>
                  <a:gd name="textAreaTop" fmla="*/ 0 h 125640"/>
                  <a:gd name="textAreaBottom" fmla="*/ 126720 h 125640"/>
                </a:gdLst>
                <a:ahLst/>
                <a:rect l="textAreaLeft" t="textAreaTop" r="textAreaRight" b="textAreaBottom"/>
                <a:pathLst>
                  <a:path w="23146" h="3342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3360" bIns="63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04" name="Google Shape;573;p 1"/>
              <p:cNvSpPr/>
              <p:nvPr/>
            </p:nvSpPr>
            <p:spPr>
              <a:xfrm>
                <a:off x="7931880" y="1243440"/>
                <a:ext cx="600480" cy="326520"/>
              </a:xfrm>
              <a:custGeom>
                <a:avLst/>
                <a:gdLst>
                  <a:gd name="textAreaLeft" fmla="*/ 0 w 600480"/>
                  <a:gd name="textAreaRight" fmla="*/ 601560 w 600480"/>
                  <a:gd name="textAreaTop" fmla="*/ 0 h 326520"/>
                  <a:gd name="textAreaBottom" fmla="*/ 327600 h 326520"/>
                </a:gdLst>
                <a:ahLst/>
                <a:rect l="textAreaLeft" t="textAreaTop" r="textAreaRight" b="textAreaBottom"/>
                <a:pathLst>
                  <a:path w="15854" h="8635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05" name="Google Shape;574;p 1"/>
              <p:cNvSpPr/>
              <p:nvPr/>
            </p:nvSpPr>
            <p:spPr>
              <a:xfrm>
                <a:off x="8032320" y="1345320"/>
                <a:ext cx="395280" cy="55440"/>
              </a:xfrm>
              <a:custGeom>
                <a:avLst/>
                <a:gdLst>
                  <a:gd name="textAreaLeft" fmla="*/ 0 w 395280"/>
                  <a:gd name="textAreaRight" fmla="*/ 396360 w 395280"/>
                  <a:gd name="textAreaTop" fmla="*/ 0 h 55440"/>
                  <a:gd name="textAreaBottom" fmla="*/ 56520 h 55440"/>
                </a:gdLst>
                <a:ahLst/>
                <a:rect l="textAreaLeft" t="textAreaTop" r="textAreaRight" b="textAreaBottom"/>
                <a:pathLst>
                  <a:path w="10449" h="1493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080" bIns="28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714240" y="731520"/>
            <a:ext cx="501480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3500" spc="-1" strike="noStrike">
                <a:solidFill>
                  <a:schemeClr val="dk1"/>
                </a:solidFill>
                <a:latin typeface="Rubik Black"/>
                <a:ea typeface="Rubik Black"/>
              </a:rPr>
              <a:t>Améliorations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715680" y="1456200"/>
            <a:ext cx="5018760" cy="246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Comme dit précedemment, le temps de réalisation imparti n'étant pas infini, nous proposerons les améliorations suivantes : la détections d'obstacle (pour sécuriser les déplacements), support de commandes vocales et émission de sons complexes.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Ces améliorations necisserons le matériel suivants 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Ultra sonic sensor (intégré de façon active)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Mini lecteur MP3 pour Arduino DF (en expériementation)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Support de controle via Wifi (en phase de debuging)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Google Shape;931;p 4"/>
          <p:cNvSpPr/>
          <p:nvPr/>
        </p:nvSpPr>
        <p:spPr>
          <a:xfrm>
            <a:off x="5047200" y="10663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09" name="Google Shape;932;p 4"/>
          <p:cNvSpPr/>
          <p:nvPr/>
        </p:nvSpPr>
        <p:spPr>
          <a:xfrm>
            <a:off x="5272920" y="91764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0" name="Google Shape;933;p 4"/>
          <p:cNvSpPr/>
          <p:nvPr/>
        </p:nvSpPr>
        <p:spPr>
          <a:xfrm>
            <a:off x="4160520" y="10447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811" name="Google Shape;934;p 4"/>
          <p:cNvGrpSpPr/>
          <p:nvPr/>
        </p:nvGrpSpPr>
        <p:grpSpPr>
          <a:xfrm>
            <a:off x="8119080" y="475920"/>
            <a:ext cx="619920" cy="619560"/>
            <a:chOff x="8119080" y="475920"/>
            <a:chExt cx="619920" cy="619560"/>
          </a:xfrm>
        </p:grpSpPr>
        <p:sp>
          <p:nvSpPr>
            <p:cNvPr id="812" name="Google Shape;935;p 4"/>
            <p:cNvSpPr/>
            <p:nvPr/>
          </p:nvSpPr>
          <p:spPr>
            <a:xfrm>
              <a:off x="8177400" y="534960"/>
              <a:ext cx="501840" cy="50184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3" name="Google Shape;936;p 4"/>
            <p:cNvSpPr/>
            <p:nvPr/>
          </p:nvSpPr>
          <p:spPr>
            <a:xfrm rot="2700000">
              <a:off x="8209800" y="566640"/>
              <a:ext cx="438120" cy="438120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14" name="Google Shape;629;p 2"/>
          <p:cNvGrpSpPr/>
          <p:nvPr/>
        </p:nvGrpSpPr>
        <p:grpSpPr>
          <a:xfrm>
            <a:off x="5770800" y="1109160"/>
            <a:ext cx="1826280" cy="1050480"/>
            <a:chOff x="5770800" y="1109160"/>
            <a:chExt cx="1826280" cy="1050480"/>
          </a:xfrm>
        </p:grpSpPr>
        <p:grpSp>
          <p:nvGrpSpPr>
            <p:cNvPr id="815" name="Google Shape;630;p 2"/>
            <p:cNvGrpSpPr/>
            <p:nvPr/>
          </p:nvGrpSpPr>
          <p:grpSpPr>
            <a:xfrm>
              <a:off x="5770800" y="1109160"/>
              <a:ext cx="1826280" cy="1050480"/>
              <a:chOff x="5770800" y="1109160"/>
              <a:chExt cx="1826280" cy="1050480"/>
            </a:xfrm>
          </p:grpSpPr>
          <p:sp>
            <p:nvSpPr>
              <p:cNvPr id="816" name="Google Shape;631;p 2"/>
              <p:cNvSpPr/>
              <p:nvPr/>
            </p:nvSpPr>
            <p:spPr>
              <a:xfrm>
                <a:off x="5860800" y="120060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817" name="Google Shape;632;p 2"/>
              <p:cNvGrpSpPr/>
              <p:nvPr/>
            </p:nvGrpSpPr>
            <p:grpSpPr>
              <a:xfrm>
                <a:off x="5770800" y="1109160"/>
                <a:ext cx="1736280" cy="959040"/>
                <a:chOff x="5770800" y="1109160"/>
                <a:chExt cx="1736280" cy="959040"/>
              </a:xfrm>
            </p:grpSpPr>
            <p:sp>
              <p:nvSpPr>
                <p:cNvPr id="818" name="Google Shape;633;p 2"/>
                <p:cNvSpPr/>
                <p:nvPr/>
              </p:nvSpPr>
              <p:spPr>
                <a:xfrm>
                  <a:off x="5770800" y="1109160"/>
                  <a:ext cx="1736280" cy="959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zxx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819" name="Google Shape;634;p 2"/>
                <p:cNvCxnSpPr/>
                <p:nvPr/>
              </p:nvCxnSpPr>
              <p:spPr>
                <a:xfrm>
                  <a:off x="5775840" y="1291680"/>
                  <a:ext cx="172584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</p:grpSp>
        <p:grpSp>
          <p:nvGrpSpPr>
            <p:cNvPr id="820" name="Google Shape;635;p 2"/>
            <p:cNvGrpSpPr/>
            <p:nvPr/>
          </p:nvGrpSpPr>
          <p:grpSpPr>
            <a:xfrm>
              <a:off x="5946840" y="1467000"/>
              <a:ext cx="1338120" cy="442440"/>
              <a:chOff x="5946840" y="1467000"/>
              <a:chExt cx="1338120" cy="442440"/>
            </a:xfrm>
          </p:grpSpPr>
          <p:sp>
            <p:nvSpPr>
              <p:cNvPr id="821" name="Google Shape;636;p 2"/>
              <p:cNvSpPr/>
              <p:nvPr/>
            </p:nvSpPr>
            <p:spPr>
              <a:xfrm>
                <a:off x="6511320" y="1482480"/>
                <a:ext cx="769320" cy="66240"/>
              </a:xfrm>
              <a:custGeom>
                <a:avLst/>
                <a:gdLst>
                  <a:gd name="textAreaLeft" fmla="*/ 0 w 769320"/>
                  <a:gd name="textAreaRight" fmla="*/ 770400 w 769320"/>
                  <a:gd name="textAreaTop" fmla="*/ 0 h 66240"/>
                  <a:gd name="textAreaBottom" fmla="*/ 67320 h 66240"/>
                </a:gdLst>
                <a:ahLst/>
                <a:rect l="textAreaLeft" t="textAreaTop" r="textAreaRight" b="textAreaBottom"/>
                <a:pathLst>
                  <a:path w="17343" h="1513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480" bIns="334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22" name="Google Shape;637;p 2"/>
              <p:cNvSpPr/>
              <p:nvPr/>
            </p:nvSpPr>
            <p:spPr>
              <a:xfrm>
                <a:off x="6507000" y="1620720"/>
                <a:ext cx="777960" cy="273240"/>
              </a:xfrm>
              <a:custGeom>
                <a:avLst/>
                <a:gdLst>
                  <a:gd name="textAreaLeft" fmla="*/ 0 w 777960"/>
                  <a:gd name="textAreaRight" fmla="*/ 779040 w 777960"/>
                  <a:gd name="textAreaTop" fmla="*/ 0 h 273240"/>
                  <a:gd name="textAreaBottom" fmla="*/ 274320 h 273240"/>
                </a:gdLst>
                <a:ahLst/>
                <a:rect l="textAreaLeft" t="textAreaTop" r="textAreaRight" b="textAreaBottom"/>
                <a:pathLst>
                  <a:path w="17534" h="6178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23" name="Google Shape;638;p 2"/>
              <p:cNvSpPr/>
              <p:nvPr/>
            </p:nvSpPr>
            <p:spPr>
              <a:xfrm>
                <a:off x="5984640" y="1467000"/>
                <a:ext cx="210240" cy="186480"/>
              </a:xfrm>
              <a:custGeom>
                <a:avLst/>
                <a:gdLst>
                  <a:gd name="textAreaLeft" fmla="*/ 0 w 210240"/>
                  <a:gd name="textAreaRight" fmla="*/ 211320 w 210240"/>
                  <a:gd name="textAreaTop" fmla="*/ 0 h 186480"/>
                  <a:gd name="textAreaBottom" fmla="*/ 187560 h 186480"/>
                </a:gdLst>
                <a:ahLst/>
                <a:rect l="textAreaLeft" t="textAreaTop" r="textAreaRight" b="textAreaBottom"/>
                <a:pathLst>
                  <a:path w="4757" h="4222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24" name="Google Shape;639;p 2"/>
              <p:cNvSpPr/>
              <p:nvPr/>
            </p:nvSpPr>
            <p:spPr>
              <a:xfrm>
                <a:off x="5946840" y="1620000"/>
                <a:ext cx="459360" cy="289440"/>
              </a:xfrm>
              <a:custGeom>
                <a:avLst/>
                <a:gdLst>
                  <a:gd name="textAreaLeft" fmla="*/ 0 w 459360"/>
                  <a:gd name="textAreaRight" fmla="*/ 460440 w 459360"/>
                  <a:gd name="textAreaTop" fmla="*/ 0 h 289440"/>
                  <a:gd name="textAreaBottom" fmla="*/ 290520 h 289440"/>
                </a:gdLst>
                <a:ahLst/>
                <a:rect l="textAreaLeft" t="textAreaTop" r="textAreaRight" b="textAreaBottom"/>
                <a:pathLst>
                  <a:path w="10367" h="654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25" name="Google Shape;640;p 2"/>
              <p:cNvSpPr/>
              <p:nvPr/>
            </p:nvSpPr>
            <p:spPr>
              <a:xfrm>
                <a:off x="6195960" y="1467360"/>
                <a:ext cx="221040" cy="289440"/>
              </a:xfrm>
              <a:custGeom>
                <a:avLst/>
                <a:gdLst>
                  <a:gd name="textAreaLeft" fmla="*/ 0 w 221040"/>
                  <a:gd name="textAreaRight" fmla="*/ 222120 w 221040"/>
                  <a:gd name="textAreaTop" fmla="*/ 0 h 289440"/>
                  <a:gd name="textAreaBottom" fmla="*/ 290520 h 289440"/>
                </a:gdLst>
                <a:ahLst/>
                <a:rect l="textAreaLeft" t="textAreaTop" r="textAreaRight" b="textAreaBottom"/>
                <a:pathLst>
                  <a:path w="5001" h="6538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528;p 4"/>
          <p:cNvGrpSpPr/>
          <p:nvPr/>
        </p:nvGrpSpPr>
        <p:grpSpPr>
          <a:xfrm>
            <a:off x="7269120" y="2638080"/>
            <a:ext cx="1370520" cy="602280"/>
            <a:chOff x="7269120" y="2638080"/>
            <a:chExt cx="1370520" cy="602280"/>
          </a:xfrm>
        </p:grpSpPr>
        <p:sp>
          <p:nvSpPr>
            <p:cNvPr id="827" name="Google Shape;529;p 4"/>
            <p:cNvSpPr/>
            <p:nvPr/>
          </p:nvSpPr>
          <p:spPr>
            <a:xfrm rot="16200000">
              <a:off x="7653240" y="225396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28" name="Google Shape;530;p 4"/>
            <p:cNvSpPr/>
            <p:nvPr/>
          </p:nvSpPr>
          <p:spPr>
            <a:xfrm rot="16200000">
              <a:off x="7844760" y="2445120"/>
              <a:ext cx="537120" cy="987480"/>
            </a:xfrm>
            <a:custGeom>
              <a:avLst/>
              <a:gdLst>
                <a:gd name="textAreaLeft" fmla="*/ 0 w 537120"/>
                <a:gd name="textAreaRight" fmla="*/ 538200 w 53712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440" h="1183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9" name="Google Shape;531;p 4"/>
            <p:cNvSpPr/>
            <p:nvPr/>
          </p:nvSpPr>
          <p:spPr>
            <a:xfrm rot="16200000">
              <a:off x="8126640" y="2802960"/>
              <a:ext cx="37800" cy="653040"/>
            </a:xfrm>
            <a:custGeom>
              <a:avLst/>
              <a:gdLst>
                <a:gd name="textAreaLeft" fmla="*/ 0 w 37800"/>
                <a:gd name="textAreaRight" fmla="*/ 38880 w 37800"/>
                <a:gd name="textAreaTop" fmla="*/ 0 h 653040"/>
                <a:gd name="textAreaBottom" fmla="*/ 654120 h 653040"/>
              </a:gdLst>
              <a:ahLst/>
              <a:rect l="textAreaLeft" t="textAreaTop" r="textAreaRight" b="textAreaBottom"/>
              <a:pathLst>
                <a:path w="464" h="783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0" name="Google Shape;532;p 4"/>
            <p:cNvSpPr/>
            <p:nvPr/>
          </p:nvSpPr>
          <p:spPr>
            <a:xfrm rot="16200000">
              <a:off x="7653240" y="225396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31" name="Google Shape;533;p 4"/>
            <p:cNvSpPr/>
            <p:nvPr/>
          </p:nvSpPr>
          <p:spPr>
            <a:xfrm rot="16200000">
              <a:off x="7289640" y="2796840"/>
              <a:ext cx="308880" cy="284400"/>
            </a:xfrm>
            <a:custGeom>
              <a:avLst/>
              <a:gdLst>
                <a:gd name="textAreaLeft" fmla="*/ 0 w 308880"/>
                <a:gd name="textAreaRight" fmla="*/ 309960 w 308880"/>
                <a:gd name="textAreaTop" fmla="*/ 0 h 284400"/>
                <a:gd name="textAreaBottom" fmla="*/ 285480 h 284400"/>
              </a:gdLst>
              <a:ahLst/>
              <a:rect l="textAreaLeft" t="textAreaTop" r="textAreaRight" b="textAreaBottom"/>
              <a:pathLst>
                <a:path w="3709" h="3415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2" name="Google Shape;534;p 4"/>
            <p:cNvSpPr/>
            <p:nvPr/>
          </p:nvSpPr>
          <p:spPr>
            <a:xfrm rot="16200000">
              <a:off x="7854120" y="2436120"/>
              <a:ext cx="518760" cy="987480"/>
            </a:xfrm>
            <a:custGeom>
              <a:avLst/>
              <a:gdLst>
                <a:gd name="textAreaLeft" fmla="*/ 0 w 518760"/>
                <a:gd name="textAreaRight" fmla="*/ 519840 w 51876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220" h="1183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33" name="Google Shape;535;p 4"/>
          <p:cNvGrpSpPr/>
          <p:nvPr/>
        </p:nvGrpSpPr>
        <p:grpSpPr>
          <a:xfrm>
            <a:off x="714960" y="274320"/>
            <a:ext cx="1919520" cy="1918080"/>
            <a:chOff x="714960" y="274320"/>
            <a:chExt cx="1919520" cy="1918080"/>
          </a:xfrm>
        </p:grpSpPr>
        <p:sp>
          <p:nvSpPr>
            <p:cNvPr id="834" name="Google Shape;536;p 4"/>
            <p:cNvSpPr/>
            <p:nvPr/>
          </p:nvSpPr>
          <p:spPr>
            <a:xfrm>
              <a:off x="806760" y="364320"/>
              <a:ext cx="1827720" cy="18280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835" name="Google Shape;537;p 4"/>
            <p:cNvGrpSpPr/>
            <p:nvPr/>
          </p:nvGrpSpPr>
          <p:grpSpPr>
            <a:xfrm>
              <a:off x="714960" y="274320"/>
              <a:ext cx="1827720" cy="1828080"/>
              <a:chOff x="714960" y="274320"/>
              <a:chExt cx="1827720" cy="1828080"/>
            </a:xfrm>
          </p:grpSpPr>
          <p:sp>
            <p:nvSpPr>
              <p:cNvPr id="836" name="Google Shape;538;p 4"/>
              <p:cNvSpPr/>
              <p:nvPr/>
            </p:nvSpPr>
            <p:spPr>
              <a:xfrm>
                <a:off x="714960" y="274320"/>
                <a:ext cx="1827720" cy="182808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837" name="Google Shape;539;p 4"/>
              <p:cNvCxnSpPr/>
              <p:nvPr/>
            </p:nvCxnSpPr>
            <p:spPr>
              <a:xfrm>
                <a:off x="717840" y="637560"/>
                <a:ext cx="182412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grpSp>
            <p:nvGrpSpPr>
              <p:cNvPr id="838" name="Google Shape;540;p 4"/>
              <p:cNvGrpSpPr/>
              <p:nvPr/>
            </p:nvGrpSpPr>
            <p:grpSpPr>
              <a:xfrm>
                <a:off x="2267640" y="363960"/>
                <a:ext cx="183960" cy="183600"/>
                <a:chOff x="2267640" y="363960"/>
                <a:chExt cx="183960" cy="183600"/>
              </a:xfrm>
            </p:grpSpPr>
            <p:cxnSp>
              <p:nvCxnSpPr>
                <p:cNvPr id="839" name="Google Shape;541;p 4"/>
                <p:cNvCxnSpPr/>
                <p:nvPr/>
              </p:nvCxnSpPr>
              <p:spPr>
                <a:xfrm>
                  <a:off x="2267640" y="36396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840" name="Google Shape;542;p 4"/>
                <p:cNvCxnSpPr/>
                <p:nvPr/>
              </p:nvCxnSpPr>
              <p:spPr>
                <a:xfrm flipH="1">
                  <a:off x="2267640" y="36396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841" name="Google Shape;543;p 4"/>
              <p:cNvSpPr/>
              <p:nvPr/>
            </p:nvSpPr>
            <p:spPr>
              <a:xfrm>
                <a:off x="1951560" y="367560"/>
                <a:ext cx="178200" cy="1782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9280" bIns="8928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842" name="Google Shape;544;p 4"/>
              <p:cNvCxnSpPr/>
              <p:nvPr/>
            </p:nvCxnSpPr>
            <p:spPr>
              <a:xfrm>
                <a:off x="1605600" y="546840"/>
                <a:ext cx="20952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875520" y="679320"/>
            <a:ext cx="157212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7000" spc="-1" strike="noStrike">
                <a:solidFill>
                  <a:schemeClr val="dk1"/>
                </a:solidFill>
                <a:latin typeface="Rubik Black"/>
                <a:ea typeface="Rubik Black"/>
              </a:rPr>
              <a:t>04</a:t>
            </a:r>
            <a:endParaRPr b="0" lang="fr-FR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title"/>
          </p:nvPr>
        </p:nvSpPr>
        <p:spPr>
          <a:xfrm>
            <a:off x="1828800" y="2222640"/>
            <a:ext cx="5485320" cy="91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4400" spc="-1" strike="noStrike">
                <a:solidFill>
                  <a:schemeClr val="dk1"/>
                </a:solidFill>
                <a:latin typeface="Rubik Black"/>
                <a:ea typeface="Rubik Black"/>
              </a:rPr>
              <a:t>Démonmstration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5" name="Google Shape;547;p 4"/>
          <p:cNvGrpSpPr/>
          <p:nvPr/>
        </p:nvGrpSpPr>
        <p:grpSpPr>
          <a:xfrm>
            <a:off x="1828800" y="3406680"/>
            <a:ext cx="5576760" cy="1462320"/>
            <a:chOff x="1828800" y="3406680"/>
            <a:chExt cx="5576760" cy="1462320"/>
          </a:xfrm>
        </p:grpSpPr>
        <p:sp>
          <p:nvSpPr>
            <p:cNvPr id="846" name="Google Shape;548;p 4"/>
            <p:cNvSpPr/>
            <p:nvPr/>
          </p:nvSpPr>
          <p:spPr>
            <a:xfrm>
              <a:off x="1920240" y="349812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47" name="Google Shape;549;p 4"/>
            <p:cNvSpPr/>
            <p:nvPr/>
          </p:nvSpPr>
          <p:spPr>
            <a:xfrm>
              <a:off x="1828800" y="340668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848" name="Google Shape;550;p 4"/>
            <p:cNvCxnSpPr/>
            <p:nvPr/>
          </p:nvCxnSpPr>
          <p:spPr>
            <a:xfrm>
              <a:off x="1828800" y="3589560"/>
              <a:ext cx="548568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sp>
        <p:nvSpPr>
          <p:cNvPr id="849" name="PlaceHolder 3"/>
          <p:cNvSpPr>
            <a:spLocks noGrp="1"/>
          </p:cNvSpPr>
          <p:nvPr>
            <p:ph type="subTitle"/>
          </p:nvPr>
        </p:nvSpPr>
        <p:spPr>
          <a:xfrm>
            <a:off x="2286000" y="3953160"/>
            <a:ext cx="4570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xx" sz="1800" spc="-1" strike="noStrike">
                <a:solidFill>
                  <a:schemeClr val="dk1"/>
                </a:solidFill>
                <a:latin typeface="Karla"/>
                <a:ea typeface="Karla"/>
              </a:rPr>
              <a:t>Présentation de l'état actuel du projet et des fonctionnalités dites </a:t>
            </a: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"</a:t>
            </a:r>
            <a:r>
              <a:rPr b="0" lang="zxx" sz="1800" spc="-1" strike="noStrike">
                <a:solidFill>
                  <a:schemeClr val="dk1"/>
                </a:solidFill>
                <a:latin typeface="Karla"/>
                <a:ea typeface="Karla"/>
              </a:rPr>
              <a:t>opérationnelles" 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Google Shape;555;p 4"/>
          <p:cNvSpPr/>
          <p:nvPr/>
        </p:nvSpPr>
        <p:spPr>
          <a:xfrm>
            <a:off x="3828600" y="17215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51" name="Google Shape;556;p 4"/>
          <p:cNvSpPr/>
          <p:nvPr/>
        </p:nvSpPr>
        <p:spPr>
          <a:xfrm>
            <a:off x="4292640" y="157068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52" name="Google Shape;557;p 4"/>
          <p:cNvSpPr/>
          <p:nvPr/>
        </p:nvSpPr>
        <p:spPr>
          <a:xfrm>
            <a:off x="3042360" y="14173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853" name="Google Shape;430;p 4"/>
          <p:cNvGrpSpPr/>
          <p:nvPr/>
        </p:nvGrpSpPr>
        <p:grpSpPr>
          <a:xfrm>
            <a:off x="6840000" y="1144800"/>
            <a:ext cx="1370880" cy="1375200"/>
            <a:chOff x="6840000" y="1144800"/>
            <a:chExt cx="1370880" cy="1375200"/>
          </a:xfrm>
        </p:grpSpPr>
        <p:sp>
          <p:nvSpPr>
            <p:cNvPr id="854" name="Google Shape;431;p 4"/>
            <p:cNvSpPr/>
            <p:nvPr/>
          </p:nvSpPr>
          <p:spPr>
            <a:xfrm>
              <a:off x="6931800" y="124056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55" name="Google Shape;432;p 4"/>
            <p:cNvSpPr/>
            <p:nvPr/>
          </p:nvSpPr>
          <p:spPr>
            <a:xfrm>
              <a:off x="6840000" y="114480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856" name="Google Shape;433;p 4"/>
            <p:cNvGrpSpPr/>
            <p:nvPr/>
          </p:nvGrpSpPr>
          <p:grpSpPr>
            <a:xfrm>
              <a:off x="6937560" y="1449720"/>
              <a:ext cx="1084320" cy="633960"/>
              <a:chOff x="6937560" y="1449720"/>
              <a:chExt cx="1084320" cy="633960"/>
            </a:xfrm>
          </p:grpSpPr>
          <p:sp>
            <p:nvSpPr>
              <p:cNvPr id="857" name="Google Shape;434;p 4"/>
              <p:cNvSpPr/>
              <p:nvPr/>
            </p:nvSpPr>
            <p:spPr>
              <a:xfrm>
                <a:off x="6937560" y="1449720"/>
                <a:ext cx="1084320" cy="63396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858" name="Google Shape;438;p 4"/>
            <p:cNvGrpSpPr/>
            <p:nvPr/>
          </p:nvGrpSpPr>
          <p:grpSpPr>
            <a:xfrm>
              <a:off x="6937560" y="2206800"/>
              <a:ext cx="1084320" cy="95040"/>
              <a:chOff x="6937560" y="2206800"/>
              <a:chExt cx="1084320" cy="95040"/>
            </a:xfrm>
          </p:grpSpPr>
          <p:sp>
            <p:nvSpPr>
              <p:cNvPr id="859" name="Google Shape;439;p 4"/>
              <p:cNvSpPr/>
              <p:nvPr/>
            </p:nvSpPr>
            <p:spPr>
              <a:xfrm>
                <a:off x="6937560" y="2206800"/>
                <a:ext cx="1084320" cy="95040"/>
              </a:xfrm>
              <a:custGeom>
                <a:avLst/>
                <a:gdLst>
                  <a:gd name="textAreaLeft" fmla="*/ 0 w 1084320"/>
                  <a:gd name="textAreaRight" fmla="*/ 1085400 w 108432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23391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60" name="Google Shape;440;p 4"/>
              <p:cNvSpPr/>
              <p:nvPr/>
            </p:nvSpPr>
            <p:spPr>
              <a:xfrm>
                <a:off x="6937560" y="2206800"/>
                <a:ext cx="554760" cy="95040"/>
              </a:xfrm>
              <a:custGeom>
                <a:avLst/>
                <a:gdLst>
                  <a:gd name="textAreaLeft" fmla="*/ 0 w 554760"/>
                  <a:gd name="textAreaRight" fmla="*/ 555840 w 55476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11977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cxnSp>
          <p:nvCxnSpPr>
            <p:cNvPr id="861" name="Google Shape;441;p 4"/>
            <p:cNvCxnSpPr/>
            <p:nvPr/>
          </p:nvCxnSpPr>
          <p:spPr>
            <a:xfrm>
              <a:off x="6850080" y="1327680"/>
              <a:ext cx="126432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570240" y="731520"/>
            <a:ext cx="5009760" cy="7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3500" spc="-1" strike="noStrike">
                <a:solidFill>
                  <a:schemeClr val="dk1"/>
                </a:solidFill>
                <a:latin typeface="Rubik Black"/>
                <a:ea typeface="Rubik Black"/>
              </a:rPr>
              <a:t>Démonstration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715680" y="1456200"/>
            <a:ext cx="5018760" cy="246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Après quelques semaines d’assemblage et debuging , il a été possible d’implémenter les deplacements élémentaire au robots sur surface plane.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De plus, il a été également possible d'intégré (bien que le fonctionnement à 100% de ceux ci n'est point garantie) les modes suivant :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La gestion des obstacles;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Auto follow;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Le suivi automatique de ligne.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Google Shape;931;p 5"/>
          <p:cNvSpPr/>
          <p:nvPr/>
        </p:nvSpPr>
        <p:spPr>
          <a:xfrm>
            <a:off x="5047200" y="10663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65" name="Google Shape;932;p 5"/>
          <p:cNvSpPr/>
          <p:nvPr/>
        </p:nvSpPr>
        <p:spPr>
          <a:xfrm>
            <a:off x="5272920" y="91764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66" name="Google Shape;933;p 5"/>
          <p:cNvSpPr/>
          <p:nvPr/>
        </p:nvSpPr>
        <p:spPr>
          <a:xfrm>
            <a:off x="4160520" y="10447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867" name="Google Shape;934;p 5"/>
          <p:cNvGrpSpPr/>
          <p:nvPr/>
        </p:nvGrpSpPr>
        <p:grpSpPr>
          <a:xfrm>
            <a:off x="8119080" y="475920"/>
            <a:ext cx="619920" cy="619560"/>
            <a:chOff x="8119080" y="475920"/>
            <a:chExt cx="619920" cy="619560"/>
          </a:xfrm>
        </p:grpSpPr>
        <p:sp>
          <p:nvSpPr>
            <p:cNvPr id="868" name="Google Shape;935;p 5"/>
            <p:cNvSpPr/>
            <p:nvPr/>
          </p:nvSpPr>
          <p:spPr>
            <a:xfrm>
              <a:off x="8177400" y="534960"/>
              <a:ext cx="501840" cy="50184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9" name="Google Shape;936;p 5"/>
            <p:cNvSpPr/>
            <p:nvPr/>
          </p:nvSpPr>
          <p:spPr>
            <a:xfrm rot="2700000">
              <a:off x="8209800" y="566640"/>
              <a:ext cx="438120" cy="438120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70" name="Google Shape;629;p 3"/>
          <p:cNvGrpSpPr/>
          <p:nvPr/>
        </p:nvGrpSpPr>
        <p:grpSpPr>
          <a:xfrm>
            <a:off x="5770800" y="1109160"/>
            <a:ext cx="1826280" cy="1050480"/>
            <a:chOff x="5770800" y="1109160"/>
            <a:chExt cx="1826280" cy="1050480"/>
          </a:xfrm>
        </p:grpSpPr>
        <p:grpSp>
          <p:nvGrpSpPr>
            <p:cNvPr id="871" name="Google Shape;630;p 3"/>
            <p:cNvGrpSpPr/>
            <p:nvPr/>
          </p:nvGrpSpPr>
          <p:grpSpPr>
            <a:xfrm>
              <a:off x="5770800" y="1109160"/>
              <a:ext cx="1826280" cy="1050480"/>
              <a:chOff x="5770800" y="1109160"/>
              <a:chExt cx="1826280" cy="1050480"/>
            </a:xfrm>
          </p:grpSpPr>
          <p:sp>
            <p:nvSpPr>
              <p:cNvPr id="872" name="Google Shape;631;p 3"/>
              <p:cNvSpPr/>
              <p:nvPr/>
            </p:nvSpPr>
            <p:spPr>
              <a:xfrm>
                <a:off x="5860800" y="120060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873" name="Google Shape;632;p 3"/>
              <p:cNvGrpSpPr/>
              <p:nvPr/>
            </p:nvGrpSpPr>
            <p:grpSpPr>
              <a:xfrm>
                <a:off x="5770800" y="1109160"/>
                <a:ext cx="1736280" cy="959040"/>
                <a:chOff x="5770800" y="1109160"/>
                <a:chExt cx="1736280" cy="959040"/>
              </a:xfrm>
            </p:grpSpPr>
            <p:sp>
              <p:nvSpPr>
                <p:cNvPr id="874" name="Google Shape;633;p 3"/>
                <p:cNvSpPr/>
                <p:nvPr/>
              </p:nvSpPr>
              <p:spPr>
                <a:xfrm>
                  <a:off x="5770800" y="1109160"/>
                  <a:ext cx="1736280" cy="959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endParaRPr b="0" lang="zxx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875" name="Google Shape;634;p 3"/>
                <p:cNvCxnSpPr/>
                <p:nvPr/>
              </p:nvCxnSpPr>
              <p:spPr>
                <a:xfrm>
                  <a:off x="5775840" y="1291680"/>
                  <a:ext cx="172584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</p:grpSp>
        <p:grpSp>
          <p:nvGrpSpPr>
            <p:cNvPr id="876" name="Google Shape;635;p 3"/>
            <p:cNvGrpSpPr/>
            <p:nvPr/>
          </p:nvGrpSpPr>
          <p:grpSpPr>
            <a:xfrm>
              <a:off x="5946840" y="1467000"/>
              <a:ext cx="1338120" cy="442440"/>
              <a:chOff x="5946840" y="1467000"/>
              <a:chExt cx="1338120" cy="442440"/>
            </a:xfrm>
          </p:grpSpPr>
          <p:sp>
            <p:nvSpPr>
              <p:cNvPr id="877" name="Google Shape;636;p 3"/>
              <p:cNvSpPr/>
              <p:nvPr/>
            </p:nvSpPr>
            <p:spPr>
              <a:xfrm>
                <a:off x="6511320" y="1482480"/>
                <a:ext cx="769320" cy="66240"/>
              </a:xfrm>
              <a:custGeom>
                <a:avLst/>
                <a:gdLst>
                  <a:gd name="textAreaLeft" fmla="*/ 0 w 769320"/>
                  <a:gd name="textAreaRight" fmla="*/ 770400 w 769320"/>
                  <a:gd name="textAreaTop" fmla="*/ 0 h 66240"/>
                  <a:gd name="textAreaBottom" fmla="*/ 67320 h 66240"/>
                </a:gdLst>
                <a:ahLst/>
                <a:rect l="textAreaLeft" t="textAreaTop" r="textAreaRight" b="textAreaBottom"/>
                <a:pathLst>
                  <a:path w="17343" h="1513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480" bIns="3348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78" name="Google Shape;637;p 3"/>
              <p:cNvSpPr/>
              <p:nvPr/>
            </p:nvSpPr>
            <p:spPr>
              <a:xfrm>
                <a:off x="6507000" y="1620720"/>
                <a:ext cx="777960" cy="273240"/>
              </a:xfrm>
              <a:custGeom>
                <a:avLst/>
                <a:gdLst>
                  <a:gd name="textAreaLeft" fmla="*/ 0 w 777960"/>
                  <a:gd name="textAreaRight" fmla="*/ 779040 w 777960"/>
                  <a:gd name="textAreaTop" fmla="*/ 0 h 273240"/>
                  <a:gd name="textAreaBottom" fmla="*/ 274320 h 273240"/>
                </a:gdLst>
                <a:ahLst/>
                <a:rect l="textAreaLeft" t="textAreaTop" r="textAreaRight" b="textAreaBottom"/>
                <a:pathLst>
                  <a:path w="17534" h="6178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79" name="Google Shape;638;p 3"/>
              <p:cNvSpPr/>
              <p:nvPr/>
            </p:nvSpPr>
            <p:spPr>
              <a:xfrm>
                <a:off x="5984640" y="1467000"/>
                <a:ext cx="210240" cy="186480"/>
              </a:xfrm>
              <a:custGeom>
                <a:avLst/>
                <a:gdLst>
                  <a:gd name="textAreaLeft" fmla="*/ 0 w 210240"/>
                  <a:gd name="textAreaRight" fmla="*/ 211320 w 210240"/>
                  <a:gd name="textAreaTop" fmla="*/ 0 h 186480"/>
                  <a:gd name="textAreaBottom" fmla="*/ 187560 h 186480"/>
                </a:gdLst>
                <a:ahLst/>
                <a:rect l="textAreaLeft" t="textAreaTop" r="textAreaRight" b="textAreaBottom"/>
                <a:pathLst>
                  <a:path w="4757" h="4222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80" name="Google Shape;639;p 3"/>
              <p:cNvSpPr/>
              <p:nvPr/>
            </p:nvSpPr>
            <p:spPr>
              <a:xfrm>
                <a:off x="5946840" y="1620000"/>
                <a:ext cx="459360" cy="289440"/>
              </a:xfrm>
              <a:custGeom>
                <a:avLst/>
                <a:gdLst>
                  <a:gd name="textAreaLeft" fmla="*/ 0 w 459360"/>
                  <a:gd name="textAreaRight" fmla="*/ 460440 w 459360"/>
                  <a:gd name="textAreaTop" fmla="*/ 0 h 289440"/>
                  <a:gd name="textAreaBottom" fmla="*/ 290520 h 289440"/>
                </a:gdLst>
                <a:ahLst/>
                <a:rect l="textAreaLeft" t="textAreaTop" r="textAreaRight" b="textAreaBottom"/>
                <a:pathLst>
                  <a:path w="10367" h="654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81" name="Google Shape;640;p 3"/>
              <p:cNvSpPr/>
              <p:nvPr/>
            </p:nvSpPr>
            <p:spPr>
              <a:xfrm>
                <a:off x="6195960" y="1467360"/>
                <a:ext cx="221040" cy="289440"/>
              </a:xfrm>
              <a:custGeom>
                <a:avLst/>
                <a:gdLst>
                  <a:gd name="textAreaLeft" fmla="*/ 0 w 221040"/>
                  <a:gd name="textAreaRight" fmla="*/ 222120 w 221040"/>
                  <a:gd name="textAreaTop" fmla="*/ 0 h 289440"/>
                  <a:gd name="textAreaBottom" fmla="*/ 290520 h 289440"/>
                </a:gdLst>
                <a:ahLst/>
                <a:rect l="textAreaLeft" t="textAreaTop" r="textAreaRight" b="textAreaBottom"/>
                <a:pathLst>
                  <a:path w="5001" h="6538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20"/>
          <p:cNvSpPr/>
          <p:nvPr/>
        </p:nvSpPr>
        <p:spPr>
          <a:xfrm>
            <a:off x="3399120" y="1260000"/>
            <a:ext cx="272088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xx" sz="3600" spc="-1" strike="noStrike">
                <a:solidFill>
                  <a:schemeClr val="dk1"/>
                </a:solidFill>
                <a:latin typeface="Rubik Black"/>
                <a:ea typeface="Rubik Black"/>
              </a:rPr>
              <a:t>Crédits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3" name="Google Shape;1265;p 3"/>
          <p:cNvGrpSpPr/>
          <p:nvPr/>
        </p:nvGrpSpPr>
        <p:grpSpPr>
          <a:xfrm>
            <a:off x="720000" y="2520000"/>
            <a:ext cx="1822680" cy="1050480"/>
            <a:chOff x="720000" y="2520000"/>
            <a:chExt cx="1822680" cy="1050480"/>
          </a:xfrm>
        </p:grpSpPr>
        <p:grpSp>
          <p:nvGrpSpPr>
            <p:cNvPr id="884" name="Google Shape;1266;p 3"/>
            <p:cNvGrpSpPr/>
            <p:nvPr/>
          </p:nvGrpSpPr>
          <p:grpSpPr>
            <a:xfrm>
              <a:off x="720360" y="2520000"/>
              <a:ext cx="1822320" cy="1050480"/>
              <a:chOff x="720360" y="2520000"/>
              <a:chExt cx="1822320" cy="1050480"/>
            </a:xfrm>
          </p:grpSpPr>
          <p:sp>
            <p:nvSpPr>
              <p:cNvPr id="885" name="Google Shape;1267;p 3"/>
              <p:cNvSpPr/>
              <p:nvPr/>
            </p:nvSpPr>
            <p:spPr>
              <a:xfrm>
                <a:off x="806400" y="261144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886" name="Google Shape;1268;p 3"/>
              <p:cNvGrpSpPr/>
              <p:nvPr/>
            </p:nvGrpSpPr>
            <p:grpSpPr>
              <a:xfrm>
                <a:off x="720360" y="2520000"/>
                <a:ext cx="1736280" cy="959040"/>
                <a:chOff x="720360" y="2520000"/>
                <a:chExt cx="1736280" cy="959040"/>
              </a:xfrm>
            </p:grpSpPr>
            <p:sp>
              <p:nvSpPr>
                <p:cNvPr id="887" name="Google Shape;1269;p 3"/>
                <p:cNvSpPr/>
                <p:nvPr/>
              </p:nvSpPr>
              <p:spPr>
                <a:xfrm>
                  <a:off x="720360" y="2520000"/>
                  <a:ext cx="1736280" cy="959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endParaRPr b="0" lang="zxx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888" name="Google Shape;1270;p 3"/>
                <p:cNvCxnSpPr/>
                <p:nvPr/>
              </p:nvCxnSpPr>
              <p:spPr>
                <a:xfrm>
                  <a:off x="721080" y="2702520"/>
                  <a:ext cx="172584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</p:grpSp>
        <p:cxnSp>
          <p:nvCxnSpPr>
            <p:cNvPr id="889" name="Google Shape;1271;p 3"/>
            <p:cNvCxnSpPr/>
            <p:nvPr/>
          </p:nvCxnSpPr>
          <p:spPr>
            <a:xfrm>
              <a:off x="720000" y="3091680"/>
              <a:ext cx="172512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sp>
          <p:nvSpPr>
            <p:cNvPr id="890" name="Google Shape;1272;p 3"/>
            <p:cNvSpPr/>
            <p:nvPr/>
          </p:nvSpPr>
          <p:spPr>
            <a:xfrm>
              <a:off x="1282320" y="2822400"/>
              <a:ext cx="598680" cy="537480"/>
            </a:xfrm>
            <a:custGeom>
              <a:avLst/>
              <a:gdLst>
                <a:gd name="textAreaLeft" fmla="*/ 0 w 598680"/>
                <a:gd name="textAreaRight" fmla="*/ 599760 w 598680"/>
                <a:gd name="textAreaTop" fmla="*/ 0 h 537480"/>
                <a:gd name="textAreaBottom" fmla="*/ 538560 h 537480"/>
              </a:gdLst>
              <a:ahLst/>
              <a:rect l="textAreaLeft" t="textAreaTop" r="textAreaRight" b="textAreaBottom"/>
              <a:pathLst>
                <a:path w="11123" h="999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1" name="Google Shape;1273;p 3"/>
            <p:cNvSpPr/>
            <p:nvPr/>
          </p:nvSpPr>
          <p:spPr>
            <a:xfrm>
              <a:off x="1361880" y="2912760"/>
              <a:ext cx="447480" cy="439200"/>
            </a:xfrm>
            <a:custGeom>
              <a:avLst/>
              <a:gdLst>
                <a:gd name="textAreaLeft" fmla="*/ 0 w 447480"/>
                <a:gd name="textAreaRight" fmla="*/ 448560 w 447480"/>
                <a:gd name="textAreaTop" fmla="*/ 0 h 439200"/>
                <a:gd name="textAreaBottom" fmla="*/ 440280 h 439200"/>
              </a:gdLst>
              <a:ahLst/>
              <a:rect l="textAreaLeft" t="textAreaTop" r="textAreaRight" b="textAreaBottom"/>
              <a:pathLst>
                <a:path w="8318" h="8165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92" name="Google Shape;1238;p 3"/>
          <p:cNvGrpSpPr/>
          <p:nvPr/>
        </p:nvGrpSpPr>
        <p:grpSpPr>
          <a:xfrm>
            <a:off x="513360" y="1289160"/>
            <a:ext cx="1826280" cy="1050480"/>
            <a:chOff x="513360" y="1289160"/>
            <a:chExt cx="1826280" cy="1050480"/>
          </a:xfrm>
        </p:grpSpPr>
        <p:grpSp>
          <p:nvGrpSpPr>
            <p:cNvPr id="893" name="Google Shape;1239;p 3"/>
            <p:cNvGrpSpPr/>
            <p:nvPr/>
          </p:nvGrpSpPr>
          <p:grpSpPr>
            <a:xfrm>
              <a:off x="513360" y="1289160"/>
              <a:ext cx="1826280" cy="1050480"/>
              <a:chOff x="513360" y="1289160"/>
              <a:chExt cx="1826280" cy="1050480"/>
            </a:xfrm>
          </p:grpSpPr>
          <p:sp>
            <p:nvSpPr>
              <p:cNvPr id="894" name="Google Shape;1240;p 3"/>
              <p:cNvSpPr/>
              <p:nvPr/>
            </p:nvSpPr>
            <p:spPr>
              <a:xfrm>
                <a:off x="603360" y="138060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895" name="Google Shape;1241;p 3"/>
              <p:cNvGrpSpPr/>
              <p:nvPr/>
            </p:nvGrpSpPr>
            <p:grpSpPr>
              <a:xfrm>
                <a:off x="513360" y="1289160"/>
                <a:ext cx="1736280" cy="959040"/>
                <a:chOff x="513360" y="1289160"/>
                <a:chExt cx="1736280" cy="959040"/>
              </a:xfrm>
            </p:grpSpPr>
            <p:sp>
              <p:nvSpPr>
                <p:cNvPr id="896" name="Google Shape;1242;p 3"/>
                <p:cNvSpPr/>
                <p:nvPr/>
              </p:nvSpPr>
              <p:spPr>
                <a:xfrm>
                  <a:off x="513360" y="1289160"/>
                  <a:ext cx="1736280" cy="959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endParaRPr b="0" lang="zxx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897" name="Google Shape;1243;p 3"/>
                <p:cNvCxnSpPr/>
                <p:nvPr/>
              </p:nvCxnSpPr>
              <p:spPr>
                <a:xfrm>
                  <a:off x="518040" y="1471680"/>
                  <a:ext cx="172584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</p:grpSp>
        <p:grpSp>
          <p:nvGrpSpPr>
            <p:cNvPr id="898" name="Google Shape;1244;p 3"/>
            <p:cNvGrpSpPr/>
            <p:nvPr/>
          </p:nvGrpSpPr>
          <p:grpSpPr>
            <a:xfrm>
              <a:off x="700560" y="1605600"/>
              <a:ext cx="1355400" cy="507960"/>
              <a:chOff x="700560" y="1605600"/>
              <a:chExt cx="1355400" cy="507960"/>
            </a:xfrm>
          </p:grpSpPr>
          <p:sp>
            <p:nvSpPr>
              <p:cNvPr id="899" name="Google Shape;1245;p 3"/>
              <p:cNvSpPr/>
              <p:nvPr/>
            </p:nvSpPr>
            <p:spPr>
              <a:xfrm>
                <a:off x="700560" y="1713600"/>
                <a:ext cx="775800" cy="53280"/>
              </a:xfrm>
              <a:custGeom>
                <a:avLst/>
                <a:gdLst>
                  <a:gd name="textAreaLeft" fmla="*/ 0 w 775800"/>
                  <a:gd name="textAreaRight" fmla="*/ 776880 w 775800"/>
                  <a:gd name="textAreaTop" fmla="*/ 0 h 53280"/>
                  <a:gd name="textAreaBottom" fmla="*/ 54360 h 53280"/>
                </a:gdLst>
                <a:ahLst/>
                <a:rect l="textAreaLeft" t="textAreaTop" r="textAreaRight" b="textAreaBottom"/>
                <a:pathLst>
                  <a:path w="19319" h="1348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ctr">
                <a:noAutofit/>
              </a:bodyPr>
              <a:p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00" name="Google Shape;1246;p 3"/>
              <p:cNvSpPr/>
              <p:nvPr/>
            </p:nvSpPr>
            <p:spPr>
              <a:xfrm>
                <a:off x="700560" y="1839960"/>
                <a:ext cx="776160" cy="54000"/>
              </a:xfrm>
              <a:custGeom>
                <a:avLst/>
                <a:gdLst>
                  <a:gd name="textAreaLeft" fmla="*/ 0 w 776160"/>
                  <a:gd name="textAreaRight" fmla="*/ 777240 w 776160"/>
                  <a:gd name="textAreaTop" fmla="*/ 0 h 54000"/>
                  <a:gd name="textAreaBottom" fmla="*/ 55080 h 54000"/>
                </a:gdLst>
                <a:ahLst/>
                <a:rect l="textAreaLeft" t="textAreaTop" r="textAreaRight" b="textAreaBottom"/>
                <a:pathLst>
                  <a:path w="19326" h="1371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01" name="Google Shape;1247;p 3"/>
              <p:cNvSpPr/>
              <p:nvPr/>
            </p:nvSpPr>
            <p:spPr>
              <a:xfrm>
                <a:off x="700560" y="1967400"/>
                <a:ext cx="775800" cy="54000"/>
              </a:xfrm>
              <a:custGeom>
                <a:avLst/>
                <a:gdLst>
                  <a:gd name="textAreaLeft" fmla="*/ 0 w 775800"/>
                  <a:gd name="textAreaRight" fmla="*/ 776880 w 775800"/>
                  <a:gd name="textAreaTop" fmla="*/ 0 h 54000"/>
                  <a:gd name="textAreaBottom" fmla="*/ 55080 h 54000"/>
                </a:gdLst>
                <a:ahLst/>
                <a:rect l="textAreaLeft" t="textAreaTop" r="textAreaRight" b="textAreaBottom"/>
                <a:pathLst>
                  <a:path w="19319" h="1372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02" name="Google Shape;1248;p 3"/>
              <p:cNvSpPr/>
              <p:nvPr/>
            </p:nvSpPr>
            <p:spPr>
              <a:xfrm>
                <a:off x="1643040" y="1605600"/>
                <a:ext cx="412920" cy="507960"/>
              </a:xfrm>
              <a:custGeom>
                <a:avLst/>
                <a:gdLst>
                  <a:gd name="textAreaLeft" fmla="*/ 0 w 412920"/>
                  <a:gd name="textAreaRight" fmla="*/ 414000 w 412920"/>
                  <a:gd name="textAreaTop" fmla="*/ 0 h 507960"/>
                  <a:gd name="textAreaBottom" fmla="*/ 509040 h 507960"/>
                </a:gdLst>
                <a:ahLst/>
                <a:rect l="textAreaLeft" t="textAreaTop" r="textAreaRight" b="textAreaBottom"/>
                <a:pathLst>
                  <a:path w="10294" h="12659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903" name="Google Shape;1285;p 3"/>
          <p:cNvGrpSpPr/>
          <p:nvPr/>
        </p:nvGrpSpPr>
        <p:grpSpPr>
          <a:xfrm>
            <a:off x="6857280" y="1260000"/>
            <a:ext cx="602280" cy="1370880"/>
            <a:chOff x="6857280" y="1260000"/>
            <a:chExt cx="602280" cy="1370880"/>
          </a:xfrm>
        </p:grpSpPr>
        <p:sp>
          <p:nvSpPr>
            <p:cNvPr id="904" name="Google Shape;1286;p 3"/>
            <p:cNvSpPr/>
            <p:nvPr/>
          </p:nvSpPr>
          <p:spPr>
            <a:xfrm>
              <a:off x="6857280" y="1260000"/>
              <a:ext cx="602280" cy="137088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880"/>
                <a:gd name="textAreaBottom" fmla="*/ 1371960 h 1370880"/>
              </a:gdLst>
              <a:ahLst/>
              <a:rect l="textAreaLeft" t="textAreaTop" r="textAreaRight" b="textAreaBottom"/>
              <a:pathLst>
                <a:path w="7221" h="16415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05" name="Google Shape;1287;p 3"/>
            <p:cNvSpPr/>
            <p:nvPr/>
          </p:nvSpPr>
          <p:spPr>
            <a:xfrm>
              <a:off x="6890040" y="1610280"/>
              <a:ext cx="537120" cy="987840"/>
            </a:xfrm>
            <a:custGeom>
              <a:avLst/>
              <a:gdLst>
                <a:gd name="textAreaLeft" fmla="*/ 0 w 537120"/>
                <a:gd name="textAreaRight" fmla="*/ 538200 w 537120"/>
                <a:gd name="textAreaTop" fmla="*/ 0 h 987840"/>
                <a:gd name="textAreaBottom" fmla="*/ 988920 h 987840"/>
              </a:gdLst>
              <a:ahLst/>
              <a:rect l="textAreaLeft" t="textAreaTop" r="textAreaRight" b="textAreaBottom"/>
              <a:pathLst>
                <a:path w="6440" h="1183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6" name="Google Shape;1288;p 3"/>
            <p:cNvSpPr/>
            <p:nvPr/>
          </p:nvSpPr>
          <p:spPr>
            <a:xfrm>
              <a:off x="6949080" y="1810080"/>
              <a:ext cx="37800" cy="653040"/>
            </a:xfrm>
            <a:custGeom>
              <a:avLst/>
              <a:gdLst>
                <a:gd name="textAreaLeft" fmla="*/ 0 w 37800"/>
                <a:gd name="textAreaRight" fmla="*/ 38880 w 37800"/>
                <a:gd name="textAreaTop" fmla="*/ 0 h 653040"/>
                <a:gd name="textAreaBottom" fmla="*/ 654120 h 653040"/>
              </a:gdLst>
              <a:ahLst/>
              <a:rect l="textAreaLeft" t="textAreaTop" r="textAreaRight" b="textAreaBottom"/>
              <a:pathLst>
                <a:path w="464" h="783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7" name="Google Shape;1289;p 3"/>
            <p:cNvSpPr/>
            <p:nvPr/>
          </p:nvSpPr>
          <p:spPr>
            <a:xfrm>
              <a:off x="6857280" y="1260000"/>
              <a:ext cx="602280" cy="137088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880"/>
                <a:gd name="textAreaBottom" fmla="*/ 1371960 h 1370880"/>
              </a:gdLst>
              <a:ahLst/>
              <a:rect l="textAreaLeft" t="textAreaTop" r="textAreaRight" b="textAreaBottom"/>
              <a:pathLst>
                <a:path w="7221" h="16415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08" name="Google Shape;1290;p 3"/>
            <p:cNvSpPr/>
            <p:nvPr/>
          </p:nvSpPr>
          <p:spPr>
            <a:xfrm>
              <a:off x="7004160" y="1292400"/>
              <a:ext cx="308880" cy="284400"/>
            </a:xfrm>
            <a:custGeom>
              <a:avLst/>
              <a:gdLst>
                <a:gd name="textAreaLeft" fmla="*/ 0 w 308880"/>
                <a:gd name="textAreaRight" fmla="*/ 309960 w 308880"/>
                <a:gd name="textAreaTop" fmla="*/ 0 h 284400"/>
                <a:gd name="textAreaBottom" fmla="*/ 285480 h 284400"/>
              </a:gdLst>
              <a:ahLst/>
              <a:rect l="textAreaLeft" t="textAreaTop" r="textAreaRight" b="textAreaBottom"/>
              <a:pathLst>
                <a:path w="3709" h="3415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9" name="Google Shape;1291;p 3"/>
            <p:cNvSpPr/>
            <p:nvPr/>
          </p:nvSpPr>
          <p:spPr>
            <a:xfrm>
              <a:off x="6908400" y="1610280"/>
              <a:ext cx="518760" cy="987840"/>
            </a:xfrm>
            <a:custGeom>
              <a:avLst/>
              <a:gdLst>
                <a:gd name="textAreaLeft" fmla="*/ 0 w 518760"/>
                <a:gd name="textAreaRight" fmla="*/ 519840 w 518760"/>
                <a:gd name="textAreaTop" fmla="*/ 0 h 987840"/>
                <a:gd name="textAreaBottom" fmla="*/ 988920 h 987840"/>
              </a:gdLst>
              <a:ahLst/>
              <a:rect l="textAreaLeft" t="textAreaTop" r="textAreaRight" b="textAreaBottom"/>
              <a:pathLst>
                <a:path w="6220" h="1183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10" name="PlaceHolder 23"/>
          <p:cNvSpPr/>
          <p:nvPr/>
        </p:nvSpPr>
        <p:spPr>
          <a:xfrm>
            <a:off x="1828800" y="3697560"/>
            <a:ext cx="5485320" cy="364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Rubik Black"/>
              </a:rPr>
              <a:t>pierre.ph095@gmail.com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Google Shape;414;p 3"/>
          <p:cNvSpPr/>
          <p:nvPr/>
        </p:nvSpPr>
        <p:spPr>
          <a:xfrm rot="18900000">
            <a:off x="7085160" y="3903120"/>
            <a:ext cx="364680" cy="3646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zxx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2" name="PlaceHolder 24"/>
          <p:cNvSpPr txBox="1"/>
          <p:nvPr/>
        </p:nvSpPr>
        <p:spPr>
          <a:xfrm>
            <a:off x="2626920" y="1980000"/>
            <a:ext cx="423036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Il va sans dire que sans documentation tout ceci n’aurais été possible, des remerciments sont donc adressés au acteur suivant 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DIY Builder (retrouvable sur youtube)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Prateek Verma(</a:t>
            </a: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retrouvable sur youtube)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ELEGOO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3" name="Google Shape;452;p 1"/>
          <p:cNvGrpSpPr/>
          <p:nvPr/>
        </p:nvGrpSpPr>
        <p:grpSpPr>
          <a:xfrm>
            <a:off x="7351560" y="2572560"/>
            <a:ext cx="835560" cy="1370880"/>
            <a:chOff x="7351560" y="2572560"/>
            <a:chExt cx="835560" cy="1370880"/>
          </a:xfrm>
        </p:grpSpPr>
        <p:sp>
          <p:nvSpPr>
            <p:cNvPr id="914" name="Google Shape;453;p 1"/>
            <p:cNvSpPr/>
            <p:nvPr/>
          </p:nvSpPr>
          <p:spPr>
            <a:xfrm>
              <a:off x="7351560" y="2572560"/>
              <a:ext cx="835560" cy="1370880"/>
            </a:xfrm>
            <a:custGeom>
              <a:avLst/>
              <a:gdLst>
                <a:gd name="textAreaLeft" fmla="*/ 0 w 835560"/>
                <a:gd name="textAreaRight" fmla="*/ 836640 w 835560"/>
                <a:gd name="textAreaTop" fmla="*/ 0 h 1370880"/>
                <a:gd name="textAreaBottom" fmla="*/ 1371960 h 1370880"/>
              </a:gdLst>
              <a:ahLst/>
              <a:rect l="textAreaLeft" t="textAreaTop" r="textAreaRight" b="textAreaBottom"/>
              <a:pathLst>
                <a:path w="9513" h="1568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15" name="Google Shape;454;p 1"/>
            <p:cNvSpPr/>
            <p:nvPr/>
          </p:nvSpPr>
          <p:spPr>
            <a:xfrm>
              <a:off x="7351560" y="2572560"/>
              <a:ext cx="835560" cy="1370880"/>
            </a:xfrm>
            <a:custGeom>
              <a:avLst/>
              <a:gdLst>
                <a:gd name="textAreaLeft" fmla="*/ 0 w 835560"/>
                <a:gd name="textAreaRight" fmla="*/ 836640 w 835560"/>
                <a:gd name="textAreaTop" fmla="*/ 0 h 1370880"/>
                <a:gd name="textAreaBottom" fmla="*/ 1371960 h 1370880"/>
              </a:gdLst>
              <a:ahLst/>
              <a:rect l="textAreaLeft" t="textAreaTop" r="textAreaRight" b="textAreaBottom"/>
              <a:pathLst>
                <a:path w="9513" h="1568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16" name="Google Shape;455;p 1"/>
            <p:cNvSpPr/>
            <p:nvPr/>
          </p:nvSpPr>
          <p:spPr>
            <a:xfrm>
              <a:off x="7782480" y="2608560"/>
              <a:ext cx="370080" cy="685800"/>
            </a:xfrm>
            <a:custGeom>
              <a:avLst/>
              <a:gdLst>
                <a:gd name="textAreaLeft" fmla="*/ 0 w 370080"/>
                <a:gd name="textAreaRight" fmla="*/ 371160 w 370080"/>
                <a:gd name="textAreaTop" fmla="*/ 0 h 685800"/>
                <a:gd name="textAreaBottom" fmla="*/ 686880 h 685800"/>
              </a:gdLst>
              <a:ahLst/>
              <a:rect l="textAreaLeft" t="textAreaTop" r="textAreaRight" b="textAreaBottom"/>
              <a:pathLst>
                <a:path w="4220" h="7855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7" name="Google Shape;456;p 1"/>
            <p:cNvSpPr/>
            <p:nvPr/>
          </p:nvSpPr>
          <p:spPr>
            <a:xfrm>
              <a:off x="7709760" y="2783520"/>
              <a:ext cx="119160" cy="372240"/>
            </a:xfrm>
            <a:custGeom>
              <a:avLst/>
              <a:gdLst>
                <a:gd name="textAreaLeft" fmla="*/ 0 w 119160"/>
                <a:gd name="textAreaRight" fmla="*/ 120240 w 119160"/>
                <a:gd name="textAreaTop" fmla="*/ 0 h 372240"/>
                <a:gd name="textAreaBottom" fmla="*/ 373320 h 372240"/>
              </a:gdLst>
              <a:ahLst/>
              <a:rect l="textAreaLeft" t="textAreaTop" r="textAreaRight" b="textAreaBottom"/>
              <a:pathLst>
                <a:path w="1367" h="4269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8" name="Google Shape;457;p 1"/>
            <p:cNvSpPr/>
            <p:nvPr/>
          </p:nvSpPr>
          <p:spPr>
            <a:xfrm>
              <a:off x="7385760" y="2608560"/>
              <a:ext cx="370080" cy="685800"/>
            </a:xfrm>
            <a:custGeom>
              <a:avLst/>
              <a:gdLst>
                <a:gd name="textAreaLeft" fmla="*/ 0 w 370080"/>
                <a:gd name="textAreaRight" fmla="*/ 371160 w 370080"/>
                <a:gd name="textAreaTop" fmla="*/ 0 h 685800"/>
                <a:gd name="textAreaBottom" fmla="*/ 686880 h 685800"/>
              </a:gdLst>
              <a:ahLst/>
              <a:rect l="textAreaLeft" t="textAreaTop" r="textAreaRight" b="textAreaBottom"/>
              <a:pathLst>
                <a:path w="4220" h="7855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9" name="Google Shape;458;p 1"/>
            <p:cNvSpPr/>
            <p:nvPr/>
          </p:nvSpPr>
          <p:spPr>
            <a:xfrm>
              <a:off x="7385760" y="3225240"/>
              <a:ext cx="766800" cy="684000"/>
            </a:xfrm>
            <a:custGeom>
              <a:avLst/>
              <a:gdLst>
                <a:gd name="textAreaLeft" fmla="*/ 0 w 766800"/>
                <a:gd name="textAreaRight" fmla="*/ 767880 w 766800"/>
                <a:gd name="textAreaTop" fmla="*/ 0 h 684000"/>
                <a:gd name="textAreaBottom" fmla="*/ 685080 h 684000"/>
              </a:gdLst>
              <a:ahLst/>
              <a:rect l="textAreaLeft" t="textAreaTop" r="textAreaRight" b="textAreaBottom"/>
              <a:pathLst>
                <a:path w="8732" h="783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0" name="Google Shape;459;p 1"/>
            <p:cNvSpPr/>
            <p:nvPr/>
          </p:nvSpPr>
          <p:spPr>
            <a:xfrm>
              <a:off x="8085240" y="3323160"/>
              <a:ext cx="33480" cy="265680"/>
            </a:xfrm>
            <a:custGeom>
              <a:avLst/>
              <a:gdLst>
                <a:gd name="textAreaLeft" fmla="*/ 0 w 33480"/>
                <a:gd name="textAreaRight" fmla="*/ 34560 w 33480"/>
                <a:gd name="textAreaTop" fmla="*/ 0 h 265680"/>
                <a:gd name="textAreaBottom" fmla="*/ 266760 h 265680"/>
              </a:gdLst>
              <a:ahLst/>
              <a:rect l="textAreaLeft" t="textAreaTop" r="textAreaRight" b="textAreaBottom"/>
              <a:pathLst>
                <a:path w="391" h="3049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1" name="Google Shape;460;p 1"/>
            <p:cNvSpPr/>
            <p:nvPr/>
          </p:nvSpPr>
          <p:spPr>
            <a:xfrm>
              <a:off x="7782480" y="2608560"/>
              <a:ext cx="370080" cy="632520"/>
            </a:xfrm>
            <a:custGeom>
              <a:avLst/>
              <a:gdLst>
                <a:gd name="textAreaLeft" fmla="*/ 0 w 370080"/>
                <a:gd name="textAreaRight" fmla="*/ 371160 w 370080"/>
                <a:gd name="textAreaTop" fmla="*/ 0 h 632520"/>
                <a:gd name="textAreaBottom" fmla="*/ 633600 h 632520"/>
              </a:gdLst>
              <a:ahLst/>
              <a:rect l="textAreaLeft" t="textAreaTop" r="textAreaRight" b="textAreaBottom"/>
              <a:pathLst>
                <a:path w="4220" h="7245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22" name="Google Shape;461;p 1"/>
            <p:cNvSpPr/>
            <p:nvPr/>
          </p:nvSpPr>
          <p:spPr>
            <a:xfrm>
              <a:off x="7909200" y="3225240"/>
              <a:ext cx="245880" cy="667080"/>
            </a:xfrm>
            <a:custGeom>
              <a:avLst/>
              <a:gdLst>
                <a:gd name="textAreaLeft" fmla="*/ 0 w 245880"/>
                <a:gd name="textAreaRight" fmla="*/ 246960 w 245880"/>
                <a:gd name="textAreaTop" fmla="*/ 0 h 667080"/>
                <a:gd name="textAreaBottom" fmla="*/ 668160 h 667080"/>
              </a:gdLst>
              <a:ahLst/>
              <a:rect l="textAreaLeft" t="textAreaTop" r="textAreaRight" b="textAreaBottom"/>
              <a:pathLst>
                <a:path w="2806" h="7635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23" name="Google Shape;462;p 1"/>
            <p:cNvSpPr/>
            <p:nvPr/>
          </p:nvSpPr>
          <p:spPr>
            <a:xfrm>
              <a:off x="7718400" y="2802960"/>
              <a:ext cx="110520" cy="372240"/>
            </a:xfrm>
            <a:custGeom>
              <a:avLst/>
              <a:gdLst>
                <a:gd name="textAreaLeft" fmla="*/ 0 w 110520"/>
                <a:gd name="textAreaRight" fmla="*/ 111600 w 110520"/>
                <a:gd name="textAreaTop" fmla="*/ 0 h 372240"/>
                <a:gd name="textAreaBottom" fmla="*/ 373320 h 372240"/>
              </a:gdLst>
              <a:ahLst/>
              <a:rect l="textAreaLeft" t="textAreaTop" r="textAreaRight" b="textAreaBottom"/>
              <a:pathLst>
                <a:path w="1269" h="4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21"/>
          <p:cNvSpPr/>
          <p:nvPr/>
        </p:nvSpPr>
        <p:spPr>
          <a:xfrm>
            <a:off x="2286000" y="2035080"/>
            <a:ext cx="45709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xx" sz="3600" spc="-1" strike="noStrike">
                <a:solidFill>
                  <a:schemeClr val="dk1"/>
                </a:solidFill>
                <a:latin typeface="Rubik Black"/>
                <a:ea typeface="Rubik Black"/>
              </a:rPr>
              <a:t>Merci pour votre attention!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5" name="Google Shape;1265;p 1"/>
          <p:cNvGrpSpPr/>
          <p:nvPr/>
        </p:nvGrpSpPr>
        <p:grpSpPr>
          <a:xfrm>
            <a:off x="720000" y="2520000"/>
            <a:ext cx="1822680" cy="1050480"/>
            <a:chOff x="720000" y="2520000"/>
            <a:chExt cx="1822680" cy="1050480"/>
          </a:xfrm>
        </p:grpSpPr>
        <p:grpSp>
          <p:nvGrpSpPr>
            <p:cNvPr id="926" name="Google Shape;1266;p 1"/>
            <p:cNvGrpSpPr/>
            <p:nvPr/>
          </p:nvGrpSpPr>
          <p:grpSpPr>
            <a:xfrm>
              <a:off x="720360" y="2520000"/>
              <a:ext cx="1822320" cy="1050480"/>
              <a:chOff x="720360" y="2520000"/>
              <a:chExt cx="1822320" cy="1050480"/>
            </a:xfrm>
          </p:grpSpPr>
          <p:sp>
            <p:nvSpPr>
              <p:cNvPr id="927" name="Google Shape;1267;p 1"/>
              <p:cNvSpPr/>
              <p:nvPr/>
            </p:nvSpPr>
            <p:spPr>
              <a:xfrm>
                <a:off x="806400" y="261144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928" name="Google Shape;1268;p 1"/>
              <p:cNvGrpSpPr/>
              <p:nvPr/>
            </p:nvGrpSpPr>
            <p:grpSpPr>
              <a:xfrm>
                <a:off x="720360" y="2520000"/>
                <a:ext cx="1736280" cy="959040"/>
                <a:chOff x="720360" y="2520000"/>
                <a:chExt cx="1736280" cy="959040"/>
              </a:xfrm>
            </p:grpSpPr>
            <p:sp>
              <p:nvSpPr>
                <p:cNvPr id="929" name="Google Shape;1269;p 1"/>
                <p:cNvSpPr/>
                <p:nvPr/>
              </p:nvSpPr>
              <p:spPr>
                <a:xfrm>
                  <a:off x="720360" y="2520000"/>
                  <a:ext cx="1736280" cy="959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zxx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930" name="Google Shape;1270;p 1"/>
                <p:cNvCxnSpPr/>
                <p:nvPr/>
              </p:nvCxnSpPr>
              <p:spPr>
                <a:xfrm>
                  <a:off x="721080" y="2702520"/>
                  <a:ext cx="172584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</p:grpSp>
        <p:cxnSp>
          <p:nvCxnSpPr>
            <p:cNvPr id="931" name="Google Shape;1271;p 1"/>
            <p:cNvCxnSpPr/>
            <p:nvPr/>
          </p:nvCxnSpPr>
          <p:spPr>
            <a:xfrm>
              <a:off x="720000" y="3091680"/>
              <a:ext cx="172512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sp>
          <p:nvSpPr>
            <p:cNvPr id="932" name="Google Shape;1272;p 1"/>
            <p:cNvSpPr/>
            <p:nvPr/>
          </p:nvSpPr>
          <p:spPr>
            <a:xfrm>
              <a:off x="1282320" y="2822400"/>
              <a:ext cx="598680" cy="537480"/>
            </a:xfrm>
            <a:custGeom>
              <a:avLst/>
              <a:gdLst>
                <a:gd name="textAreaLeft" fmla="*/ 0 w 598680"/>
                <a:gd name="textAreaRight" fmla="*/ 599760 w 598680"/>
                <a:gd name="textAreaTop" fmla="*/ 0 h 537480"/>
                <a:gd name="textAreaBottom" fmla="*/ 538560 h 537480"/>
              </a:gdLst>
              <a:ahLst/>
              <a:rect l="textAreaLeft" t="textAreaTop" r="textAreaRight" b="textAreaBottom"/>
              <a:pathLst>
                <a:path w="11123" h="999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3" name="Google Shape;1273;p 1"/>
            <p:cNvSpPr/>
            <p:nvPr/>
          </p:nvSpPr>
          <p:spPr>
            <a:xfrm>
              <a:off x="1361880" y="2912760"/>
              <a:ext cx="447480" cy="439200"/>
            </a:xfrm>
            <a:custGeom>
              <a:avLst/>
              <a:gdLst>
                <a:gd name="textAreaLeft" fmla="*/ 0 w 447480"/>
                <a:gd name="textAreaRight" fmla="*/ 448560 w 447480"/>
                <a:gd name="textAreaTop" fmla="*/ 0 h 439200"/>
                <a:gd name="textAreaBottom" fmla="*/ 440280 h 439200"/>
              </a:gdLst>
              <a:ahLst/>
              <a:rect l="textAreaLeft" t="textAreaTop" r="textAreaRight" b="textAreaBottom"/>
              <a:pathLst>
                <a:path w="8318" h="8165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934" name="Google Shape;1238;p 1"/>
          <p:cNvGrpSpPr/>
          <p:nvPr/>
        </p:nvGrpSpPr>
        <p:grpSpPr>
          <a:xfrm>
            <a:off x="513360" y="1289160"/>
            <a:ext cx="1826280" cy="1050480"/>
            <a:chOff x="513360" y="1289160"/>
            <a:chExt cx="1826280" cy="1050480"/>
          </a:xfrm>
        </p:grpSpPr>
        <p:grpSp>
          <p:nvGrpSpPr>
            <p:cNvPr id="935" name="Google Shape;1239;p 1"/>
            <p:cNvGrpSpPr/>
            <p:nvPr/>
          </p:nvGrpSpPr>
          <p:grpSpPr>
            <a:xfrm>
              <a:off x="513360" y="1289160"/>
              <a:ext cx="1826280" cy="1050480"/>
              <a:chOff x="513360" y="1289160"/>
              <a:chExt cx="1826280" cy="1050480"/>
            </a:xfrm>
          </p:grpSpPr>
          <p:sp>
            <p:nvSpPr>
              <p:cNvPr id="936" name="Google Shape;1240;p 1"/>
              <p:cNvSpPr/>
              <p:nvPr/>
            </p:nvSpPr>
            <p:spPr>
              <a:xfrm>
                <a:off x="603360" y="138060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937" name="Google Shape;1241;p 1"/>
              <p:cNvGrpSpPr/>
              <p:nvPr/>
            </p:nvGrpSpPr>
            <p:grpSpPr>
              <a:xfrm>
                <a:off x="513360" y="1289160"/>
                <a:ext cx="1736280" cy="959040"/>
                <a:chOff x="513360" y="1289160"/>
                <a:chExt cx="1736280" cy="959040"/>
              </a:xfrm>
            </p:grpSpPr>
            <p:sp>
              <p:nvSpPr>
                <p:cNvPr id="938" name="Google Shape;1242;p 1"/>
                <p:cNvSpPr/>
                <p:nvPr/>
              </p:nvSpPr>
              <p:spPr>
                <a:xfrm>
                  <a:off x="513360" y="1289160"/>
                  <a:ext cx="1736280" cy="959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zxx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939" name="Google Shape;1243;p 1"/>
                <p:cNvCxnSpPr/>
                <p:nvPr/>
              </p:nvCxnSpPr>
              <p:spPr>
                <a:xfrm>
                  <a:off x="518040" y="1471680"/>
                  <a:ext cx="172584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</p:grpSp>
        <p:grpSp>
          <p:nvGrpSpPr>
            <p:cNvPr id="940" name="Google Shape;1244;p 1"/>
            <p:cNvGrpSpPr/>
            <p:nvPr/>
          </p:nvGrpSpPr>
          <p:grpSpPr>
            <a:xfrm>
              <a:off x="700560" y="1605600"/>
              <a:ext cx="1355400" cy="507960"/>
              <a:chOff x="700560" y="1605600"/>
              <a:chExt cx="1355400" cy="507960"/>
            </a:xfrm>
          </p:grpSpPr>
          <p:sp>
            <p:nvSpPr>
              <p:cNvPr id="941" name="Google Shape;1245;p 1"/>
              <p:cNvSpPr/>
              <p:nvPr/>
            </p:nvSpPr>
            <p:spPr>
              <a:xfrm>
                <a:off x="700560" y="1713600"/>
                <a:ext cx="775800" cy="53280"/>
              </a:xfrm>
              <a:custGeom>
                <a:avLst/>
                <a:gdLst>
                  <a:gd name="textAreaLeft" fmla="*/ 0 w 775800"/>
                  <a:gd name="textAreaRight" fmla="*/ 776880 w 775800"/>
                  <a:gd name="textAreaTop" fmla="*/ 0 h 53280"/>
                  <a:gd name="textAreaBottom" fmla="*/ 54360 h 53280"/>
                </a:gdLst>
                <a:ahLst/>
                <a:rect l="textAreaLeft" t="textAreaTop" r="textAreaRight" b="textAreaBottom"/>
                <a:pathLst>
                  <a:path w="19319" h="1348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2" name="Google Shape;1246;p 1"/>
              <p:cNvSpPr/>
              <p:nvPr/>
            </p:nvSpPr>
            <p:spPr>
              <a:xfrm>
                <a:off x="700560" y="1839960"/>
                <a:ext cx="776160" cy="54000"/>
              </a:xfrm>
              <a:custGeom>
                <a:avLst/>
                <a:gdLst>
                  <a:gd name="textAreaLeft" fmla="*/ 0 w 776160"/>
                  <a:gd name="textAreaRight" fmla="*/ 777240 w 776160"/>
                  <a:gd name="textAreaTop" fmla="*/ 0 h 54000"/>
                  <a:gd name="textAreaBottom" fmla="*/ 55080 h 54000"/>
                </a:gdLst>
                <a:ahLst/>
                <a:rect l="textAreaLeft" t="textAreaTop" r="textAreaRight" b="textAreaBottom"/>
                <a:pathLst>
                  <a:path w="19326" h="1371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3" name="Google Shape;1247;p 1"/>
              <p:cNvSpPr/>
              <p:nvPr/>
            </p:nvSpPr>
            <p:spPr>
              <a:xfrm>
                <a:off x="700560" y="1967400"/>
                <a:ext cx="775800" cy="54000"/>
              </a:xfrm>
              <a:custGeom>
                <a:avLst/>
                <a:gdLst>
                  <a:gd name="textAreaLeft" fmla="*/ 0 w 775800"/>
                  <a:gd name="textAreaRight" fmla="*/ 776880 w 775800"/>
                  <a:gd name="textAreaTop" fmla="*/ 0 h 54000"/>
                  <a:gd name="textAreaBottom" fmla="*/ 55080 h 54000"/>
                </a:gdLst>
                <a:ahLst/>
                <a:rect l="textAreaLeft" t="textAreaTop" r="textAreaRight" b="textAreaBottom"/>
                <a:pathLst>
                  <a:path w="19319" h="1372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4" name="Google Shape;1248;p 1"/>
              <p:cNvSpPr/>
              <p:nvPr/>
            </p:nvSpPr>
            <p:spPr>
              <a:xfrm>
                <a:off x="1643040" y="1605600"/>
                <a:ext cx="412920" cy="507960"/>
              </a:xfrm>
              <a:custGeom>
                <a:avLst/>
                <a:gdLst>
                  <a:gd name="textAreaLeft" fmla="*/ 0 w 412920"/>
                  <a:gd name="textAreaRight" fmla="*/ 414000 w 412920"/>
                  <a:gd name="textAreaTop" fmla="*/ 0 h 507960"/>
                  <a:gd name="textAreaBottom" fmla="*/ 509040 h 507960"/>
                </a:gdLst>
                <a:ahLst/>
                <a:rect l="textAreaLeft" t="textAreaTop" r="textAreaRight" b="textAreaBottom"/>
                <a:pathLst>
                  <a:path w="10294" h="12659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945" name="Google Shape;1285;p 1"/>
          <p:cNvGrpSpPr/>
          <p:nvPr/>
        </p:nvGrpSpPr>
        <p:grpSpPr>
          <a:xfrm>
            <a:off x="6857280" y="1260000"/>
            <a:ext cx="602280" cy="1370880"/>
            <a:chOff x="6857280" y="1260000"/>
            <a:chExt cx="602280" cy="1370880"/>
          </a:xfrm>
        </p:grpSpPr>
        <p:sp>
          <p:nvSpPr>
            <p:cNvPr id="946" name="Google Shape;1286;p 1"/>
            <p:cNvSpPr/>
            <p:nvPr/>
          </p:nvSpPr>
          <p:spPr>
            <a:xfrm>
              <a:off x="6857280" y="1260000"/>
              <a:ext cx="602280" cy="137088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880"/>
                <a:gd name="textAreaBottom" fmla="*/ 1371960 h 1370880"/>
              </a:gdLst>
              <a:ahLst/>
              <a:rect l="textAreaLeft" t="textAreaTop" r="textAreaRight" b="textAreaBottom"/>
              <a:pathLst>
                <a:path w="7221" h="16415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47" name="Google Shape;1287;p 1"/>
            <p:cNvSpPr/>
            <p:nvPr/>
          </p:nvSpPr>
          <p:spPr>
            <a:xfrm>
              <a:off x="6890040" y="1610280"/>
              <a:ext cx="537120" cy="987840"/>
            </a:xfrm>
            <a:custGeom>
              <a:avLst/>
              <a:gdLst>
                <a:gd name="textAreaLeft" fmla="*/ 0 w 537120"/>
                <a:gd name="textAreaRight" fmla="*/ 538200 w 537120"/>
                <a:gd name="textAreaTop" fmla="*/ 0 h 987840"/>
                <a:gd name="textAreaBottom" fmla="*/ 988920 h 987840"/>
              </a:gdLst>
              <a:ahLst/>
              <a:rect l="textAreaLeft" t="textAreaTop" r="textAreaRight" b="textAreaBottom"/>
              <a:pathLst>
                <a:path w="6440" h="1183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8" name="Google Shape;1288;p 1"/>
            <p:cNvSpPr/>
            <p:nvPr/>
          </p:nvSpPr>
          <p:spPr>
            <a:xfrm>
              <a:off x="6949080" y="1810080"/>
              <a:ext cx="37800" cy="653040"/>
            </a:xfrm>
            <a:custGeom>
              <a:avLst/>
              <a:gdLst>
                <a:gd name="textAreaLeft" fmla="*/ 0 w 37800"/>
                <a:gd name="textAreaRight" fmla="*/ 38880 w 37800"/>
                <a:gd name="textAreaTop" fmla="*/ 0 h 653040"/>
                <a:gd name="textAreaBottom" fmla="*/ 654120 h 653040"/>
              </a:gdLst>
              <a:ahLst/>
              <a:rect l="textAreaLeft" t="textAreaTop" r="textAreaRight" b="textAreaBottom"/>
              <a:pathLst>
                <a:path w="464" h="783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9" name="Google Shape;1289;p 1"/>
            <p:cNvSpPr/>
            <p:nvPr/>
          </p:nvSpPr>
          <p:spPr>
            <a:xfrm>
              <a:off x="6857280" y="1260000"/>
              <a:ext cx="602280" cy="137088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880"/>
                <a:gd name="textAreaBottom" fmla="*/ 1371960 h 1370880"/>
              </a:gdLst>
              <a:ahLst/>
              <a:rect l="textAreaLeft" t="textAreaTop" r="textAreaRight" b="textAreaBottom"/>
              <a:pathLst>
                <a:path w="7221" h="16415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50" name="Google Shape;1290;p 1"/>
            <p:cNvSpPr/>
            <p:nvPr/>
          </p:nvSpPr>
          <p:spPr>
            <a:xfrm>
              <a:off x="7004160" y="1292400"/>
              <a:ext cx="308880" cy="284400"/>
            </a:xfrm>
            <a:custGeom>
              <a:avLst/>
              <a:gdLst>
                <a:gd name="textAreaLeft" fmla="*/ 0 w 308880"/>
                <a:gd name="textAreaRight" fmla="*/ 309960 w 308880"/>
                <a:gd name="textAreaTop" fmla="*/ 0 h 284400"/>
                <a:gd name="textAreaBottom" fmla="*/ 285480 h 284400"/>
              </a:gdLst>
              <a:ahLst/>
              <a:rect l="textAreaLeft" t="textAreaTop" r="textAreaRight" b="textAreaBottom"/>
              <a:pathLst>
                <a:path w="3709" h="3415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1" name="Google Shape;1291;p 1"/>
            <p:cNvSpPr/>
            <p:nvPr/>
          </p:nvSpPr>
          <p:spPr>
            <a:xfrm>
              <a:off x="6908400" y="1610280"/>
              <a:ext cx="518760" cy="987840"/>
            </a:xfrm>
            <a:custGeom>
              <a:avLst/>
              <a:gdLst>
                <a:gd name="textAreaLeft" fmla="*/ 0 w 518760"/>
                <a:gd name="textAreaRight" fmla="*/ 519840 w 518760"/>
                <a:gd name="textAreaTop" fmla="*/ 0 h 987840"/>
                <a:gd name="textAreaBottom" fmla="*/ 988920 h 987840"/>
              </a:gdLst>
              <a:ahLst/>
              <a:rect l="textAreaLeft" t="textAreaTop" r="textAreaRight" b="textAreaBottom"/>
              <a:pathLst>
                <a:path w="6220" h="1183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952" name="Google Shape;1274;p 1"/>
          <p:cNvGrpSpPr/>
          <p:nvPr/>
        </p:nvGrpSpPr>
        <p:grpSpPr>
          <a:xfrm>
            <a:off x="7530120" y="1821600"/>
            <a:ext cx="940680" cy="2788560"/>
            <a:chOff x="7530120" y="1821600"/>
            <a:chExt cx="940680" cy="2788560"/>
          </a:xfrm>
        </p:grpSpPr>
        <p:sp>
          <p:nvSpPr>
            <p:cNvPr id="953" name="Google Shape;1275;p 1"/>
            <p:cNvSpPr/>
            <p:nvPr/>
          </p:nvSpPr>
          <p:spPr>
            <a:xfrm>
              <a:off x="7530120" y="1821600"/>
              <a:ext cx="940680" cy="2788560"/>
            </a:xfrm>
            <a:custGeom>
              <a:avLst/>
              <a:gdLst>
                <a:gd name="textAreaLeft" fmla="*/ 0 w 940680"/>
                <a:gd name="textAreaRight" fmla="*/ 941760 w 940680"/>
                <a:gd name="textAreaTop" fmla="*/ 0 h 2788560"/>
                <a:gd name="textAreaBottom" fmla="*/ 2789640 h 2788560"/>
              </a:gdLst>
              <a:ahLst/>
              <a:rect l="textAreaLeft" t="textAreaTop" r="textAreaRight" b="textAreaBottom"/>
              <a:pathLst>
                <a:path w="8343" h="24976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54" name="Google Shape;1276;p 1"/>
            <p:cNvSpPr/>
            <p:nvPr/>
          </p:nvSpPr>
          <p:spPr>
            <a:xfrm>
              <a:off x="7530120" y="1821600"/>
              <a:ext cx="940680" cy="2788560"/>
            </a:xfrm>
            <a:custGeom>
              <a:avLst/>
              <a:gdLst>
                <a:gd name="textAreaLeft" fmla="*/ 0 w 940680"/>
                <a:gd name="textAreaRight" fmla="*/ 941760 w 940680"/>
                <a:gd name="textAreaTop" fmla="*/ 0 h 2788560"/>
                <a:gd name="textAreaBottom" fmla="*/ 2789640 h 2788560"/>
              </a:gdLst>
              <a:ahLst/>
              <a:rect l="textAreaLeft" t="textAreaTop" r="textAreaRight" b="textAreaBottom"/>
              <a:pathLst>
                <a:path w="8343" h="24976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55" name="Google Shape;1277;p 1"/>
            <p:cNvSpPr/>
            <p:nvPr/>
          </p:nvSpPr>
          <p:spPr>
            <a:xfrm>
              <a:off x="7574400" y="1865160"/>
              <a:ext cx="852480" cy="2701440"/>
            </a:xfrm>
            <a:custGeom>
              <a:avLst/>
              <a:gdLst>
                <a:gd name="textAreaLeft" fmla="*/ 0 w 852480"/>
                <a:gd name="textAreaRight" fmla="*/ 853560 w 852480"/>
                <a:gd name="textAreaTop" fmla="*/ 0 h 2701440"/>
                <a:gd name="textAreaBottom" fmla="*/ 2702520 h 2701440"/>
              </a:gdLst>
              <a:ahLst/>
              <a:rect l="textAreaLeft" t="textAreaTop" r="textAreaRight" b="textAreaBottom"/>
              <a:pathLst>
                <a:path w="7561" h="24196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6" name="Google Shape;1278;p 1"/>
            <p:cNvSpPr/>
            <p:nvPr/>
          </p:nvSpPr>
          <p:spPr>
            <a:xfrm>
              <a:off x="7692480" y="2467080"/>
              <a:ext cx="613080" cy="284760"/>
            </a:xfrm>
            <a:custGeom>
              <a:avLst/>
              <a:gdLst>
                <a:gd name="textAreaLeft" fmla="*/ 0 w 613080"/>
                <a:gd name="textAreaRight" fmla="*/ 614160 w 613080"/>
                <a:gd name="textAreaTop" fmla="*/ 0 h 284760"/>
                <a:gd name="textAreaBottom" fmla="*/ 285840 h 284760"/>
              </a:gdLst>
              <a:ahLst/>
              <a:rect l="textAreaLeft" t="textAreaTop" r="textAreaRight" b="textAreaBottom"/>
              <a:pathLst>
                <a:path w="5440" h="2561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7" name="Google Shape;1279;p 1"/>
            <p:cNvSpPr/>
            <p:nvPr/>
          </p:nvSpPr>
          <p:spPr>
            <a:xfrm>
              <a:off x="7692480" y="2788560"/>
              <a:ext cx="613080" cy="284760"/>
            </a:xfrm>
            <a:custGeom>
              <a:avLst/>
              <a:gdLst>
                <a:gd name="textAreaLeft" fmla="*/ 0 w 613080"/>
                <a:gd name="textAreaRight" fmla="*/ 614160 w 613080"/>
                <a:gd name="textAreaTop" fmla="*/ 0 h 284760"/>
                <a:gd name="textAreaBottom" fmla="*/ 285840 h 284760"/>
              </a:gdLst>
              <a:ahLst/>
              <a:rect l="textAreaLeft" t="textAreaTop" r="textAreaRight" b="textAreaBottom"/>
              <a:pathLst>
                <a:path w="5440" h="2561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8" name="Google Shape;1280;p 1"/>
            <p:cNvSpPr/>
            <p:nvPr/>
          </p:nvSpPr>
          <p:spPr>
            <a:xfrm>
              <a:off x="7692480" y="3107520"/>
              <a:ext cx="613080" cy="285120"/>
            </a:xfrm>
            <a:custGeom>
              <a:avLst/>
              <a:gdLst>
                <a:gd name="textAreaLeft" fmla="*/ 0 w 613080"/>
                <a:gd name="textAreaRight" fmla="*/ 614160 w 613080"/>
                <a:gd name="textAreaTop" fmla="*/ 0 h 285120"/>
                <a:gd name="textAreaBottom" fmla="*/ 286200 h 285120"/>
              </a:gdLst>
              <a:ahLst/>
              <a:rect l="textAreaLeft" t="textAreaTop" r="textAreaRight" b="textAreaBottom"/>
              <a:pathLst>
                <a:path w="5440" h="2562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9" name="Google Shape;1281;p 1"/>
            <p:cNvSpPr/>
            <p:nvPr/>
          </p:nvSpPr>
          <p:spPr>
            <a:xfrm>
              <a:off x="7692480" y="3426120"/>
              <a:ext cx="613080" cy="285120"/>
            </a:xfrm>
            <a:custGeom>
              <a:avLst/>
              <a:gdLst>
                <a:gd name="textAreaLeft" fmla="*/ 0 w 613080"/>
                <a:gd name="textAreaRight" fmla="*/ 614160 w 613080"/>
                <a:gd name="textAreaTop" fmla="*/ 0 h 285120"/>
                <a:gd name="textAreaBottom" fmla="*/ 286200 h 285120"/>
              </a:gdLst>
              <a:ahLst/>
              <a:rect l="textAreaLeft" t="textAreaTop" r="textAreaRight" b="textAreaBottom"/>
              <a:pathLst>
                <a:path w="5440" h="2562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0" name="Google Shape;1282;p 1"/>
            <p:cNvSpPr/>
            <p:nvPr/>
          </p:nvSpPr>
          <p:spPr>
            <a:xfrm>
              <a:off x="7692480" y="3747600"/>
              <a:ext cx="613080" cy="285120"/>
            </a:xfrm>
            <a:custGeom>
              <a:avLst/>
              <a:gdLst>
                <a:gd name="textAreaLeft" fmla="*/ 0 w 613080"/>
                <a:gd name="textAreaRight" fmla="*/ 614160 w 613080"/>
                <a:gd name="textAreaTop" fmla="*/ 0 h 285120"/>
                <a:gd name="textAreaBottom" fmla="*/ 286200 h 285120"/>
              </a:gdLst>
              <a:ahLst/>
              <a:rect l="textAreaLeft" t="textAreaTop" r="textAreaRight" b="textAreaBottom"/>
              <a:pathLst>
                <a:path w="5440" h="2562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1" name="Google Shape;1283;p 1"/>
            <p:cNvSpPr/>
            <p:nvPr/>
          </p:nvSpPr>
          <p:spPr>
            <a:xfrm>
              <a:off x="7692480" y="4066200"/>
              <a:ext cx="613080" cy="285120"/>
            </a:xfrm>
            <a:custGeom>
              <a:avLst/>
              <a:gdLst>
                <a:gd name="textAreaLeft" fmla="*/ 0 w 613080"/>
                <a:gd name="textAreaRight" fmla="*/ 614160 w 613080"/>
                <a:gd name="textAreaTop" fmla="*/ 0 h 285120"/>
                <a:gd name="textAreaBottom" fmla="*/ 286200 h 285120"/>
              </a:gdLst>
              <a:ahLst/>
              <a:rect l="textAreaLeft" t="textAreaTop" r="textAreaRight" b="textAreaBottom"/>
              <a:pathLst>
                <a:path w="5440" h="2562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2" name="Google Shape;1284;p 1"/>
            <p:cNvSpPr/>
            <p:nvPr/>
          </p:nvSpPr>
          <p:spPr>
            <a:xfrm>
              <a:off x="7593480" y="1944000"/>
              <a:ext cx="833400" cy="2622240"/>
            </a:xfrm>
            <a:custGeom>
              <a:avLst/>
              <a:gdLst>
                <a:gd name="textAreaLeft" fmla="*/ 0 w 833400"/>
                <a:gd name="textAreaRight" fmla="*/ 834480 w 833400"/>
                <a:gd name="textAreaTop" fmla="*/ 0 h 2622240"/>
                <a:gd name="textAreaBottom" fmla="*/ 2623320 h 2622240"/>
              </a:gdLst>
              <a:ahLst/>
              <a:rect l="textAreaLeft" t="textAreaTop" r="textAreaRight" b="textAreaBottom"/>
              <a:pathLst>
                <a:path w="7391" h="23488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63" name="PlaceHolder 22"/>
          <p:cNvSpPr/>
          <p:nvPr/>
        </p:nvSpPr>
        <p:spPr>
          <a:xfrm>
            <a:off x="1828800" y="3697560"/>
            <a:ext cx="5485320" cy="364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Rubik Black"/>
              </a:rPr>
              <a:t>pierre.ph095@gmail.com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Google Shape;414;p 1"/>
          <p:cNvSpPr/>
          <p:nvPr/>
        </p:nvSpPr>
        <p:spPr>
          <a:xfrm rot="18900000">
            <a:off x="7085160" y="3903120"/>
            <a:ext cx="364680" cy="3646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479;p31"/>
          <p:cNvGrpSpPr/>
          <p:nvPr/>
        </p:nvGrpSpPr>
        <p:grpSpPr>
          <a:xfrm>
            <a:off x="4754520" y="3196440"/>
            <a:ext cx="3771360" cy="1411560"/>
            <a:chOff x="4754520" y="3196440"/>
            <a:chExt cx="3771360" cy="1411560"/>
          </a:xfrm>
        </p:grpSpPr>
        <p:sp>
          <p:nvSpPr>
            <p:cNvPr id="542" name="Google Shape;480;p31"/>
            <p:cNvSpPr/>
            <p:nvPr/>
          </p:nvSpPr>
          <p:spPr>
            <a:xfrm>
              <a:off x="4852800" y="3287520"/>
              <a:ext cx="3673080" cy="13204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3" name="Google Shape;481;p31"/>
            <p:cNvSpPr/>
            <p:nvPr/>
          </p:nvSpPr>
          <p:spPr>
            <a:xfrm>
              <a:off x="4754880" y="3196440"/>
              <a:ext cx="3673080" cy="132048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544" name="Google Shape;482;p31"/>
            <p:cNvCxnSpPr/>
            <p:nvPr/>
          </p:nvCxnSpPr>
          <p:spPr>
            <a:xfrm>
              <a:off x="4754520" y="3379320"/>
              <a:ext cx="367560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grpSp>
        <p:nvGrpSpPr>
          <p:cNvPr id="545" name="Google Shape;483;p31"/>
          <p:cNvGrpSpPr/>
          <p:nvPr/>
        </p:nvGrpSpPr>
        <p:grpSpPr>
          <a:xfrm>
            <a:off x="714960" y="3196080"/>
            <a:ext cx="3771000" cy="1411920"/>
            <a:chOff x="714960" y="3196080"/>
            <a:chExt cx="3771000" cy="1411920"/>
          </a:xfrm>
        </p:grpSpPr>
        <p:sp>
          <p:nvSpPr>
            <p:cNvPr id="546" name="Google Shape;484;p31"/>
            <p:cNvSpPr/>
            <p:nvPr/>
          </p:nvSpPr>
          <p:spPr>
            <a:xfrm>
              <a:off x="812880" y="3287520"/>
              <a:ext cx="3673080" cy="13204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7" name="Google Shape;485;p31"/>
            <p:cNvSpPr/>
            <p:nvPr/>
          </p:nvSpPr>
          <p:spPr>
            <a:xfrm>
              <a:off x="714960" y="3196080"/>
              <a:ext cx="3673080" cy="132048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548" name="Google Shape;486;p31"/>
            <p:cNvCxnSpPr/>
            <p:nvPr/>
          </p:nvCxnSpPr>
          <p:spPr>
            <a:xfrm>
              <a:off x="714960" y="3378960"/>
              <a:ext cx="367560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grpSp>
        <p:nvGrpSpPr>
          <p:cNvPr id="549" name="Google Shape;487;p31"/>
          <p:cNvGrpSpPr/>
          <p:nvPr/>
        </p:nvGrpSpPr>
        <p:grpSpPr>
          <a:xfrm>
            <a:off x="714960" y="1600200"/>
            <a:ext cx="3771000" cy="1411920"/>
            <a:chOff x="714960" y="1600200"/>
            <a:chExt cx="3771000" cy="1411920"/>
          </a:xfrm>
        </p:grpSpPr>
        <p:sp>
          <p:nvSpPr>
            <p:cNvPr id="550" name="Google Shape;488;p31"/>
            <p:cNvSpPr/>
            <p:nvPr/>
          </p:nvSpPr>
          <p:spPr>
            <a:xfrm>
              <a:off x="812880" y="1691640"/>
              <a:ext cx="3673080" cy="13204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1" name="Google Shape;489;p31"/>
            <p:cNvSpPr/>
            <p:nvPr/>
          </p:nvSpPr>
          <p:spPr>
            <a:xfrm>
              <a:off x="714960" y="1600200"/>
              <a:ext cx="3673080" cy="132048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552" name="Google Shape;490;p31"/>
            <p:cNvCxnSpPr/>
            <p:nvPr/>
          </p:nvCxnSpPr>
          <p:spPr>
            <a:xfrm>
              <a:off x="714960" y="1783080"/>
              <a:ext cx="367560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grpSp>
        <p:nvGrpSpPr>
          <p:cNvPr id="553" name="Google Shape;491;p31"/>
          <p:cNvGrpSpPr/>
          <p:nvPr/>
        </p:nvGrpSpPr>
        <p:grpSpPr>
          <a:xfrm>
            <a:off x="4754520" y="1600200"/>
            <a:ext cx="3771360" cy="1411920"/>
            <a:chOff x="4754520" y="1600200"/>
            <a:chExt cx="3771360" cy="1411920"/>
          </a:xfrm>
        </p:grpSpPr>
        <p:sp>
          <p:nvSpPr>
            <p:cNvPr id="554" name="Google Shape;492;p31"/>
            <p:cNvSpPr/>
            <p:nvPr/>
          </p:nvSpPr>
          <p:spPr>
            <a:xfrm>
              <a:off x="4852800" y="1691640"/>
              <a:ext cx="3673080" cy="13204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5" name="Google Shape;493;p31"/>
            <p:cNvSpPr/>
            <p:nvPr/>
          </p:nvSpPr>
          <p:spPr>
            <a:xfrm>
              <a:off x="4754880" y="1600200"/>
              <a:ext cx="3673080" cy="132048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556" name="Google Shape;494;p31"/>
            <p:cNvCxnSpPr/>
            <p:nvPr/>
          </p:nvCxnSpPr>
          <p:spPr>
            <a:xfrm>
              <a:off x="4754520" y="1783080"/>
              <a:ext cx="367560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1958040" y="1802880"/>
            <a:ext cx="2376360" cy="547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xx" sz="2400" spc="-1" strike="noStrike">
                <a:solidFill>
                  <a:schemeClr val="dk1"/>
                </a:solidFill>
                <a:latin typeface="Rubik Black"/>
                <a:ea typeface="Rubik Black"/>
              </a:rPr>
              <a:t>Le Projet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ubTitle"/>
          </p:nvPr>
        </p:nvSpPr>
        <p:spPr>
          <a:xfrm>
            <a:off x="1958040" y="3399480"/>
            <a:ext cx="2376360" cy="547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xx" sz="2400" spc="-1" strike="noStrike">
                <a:solidFill>
                  <a:schemeClr val="dk1"/>
                </a:solidFill>
                <a:latin typeface="Rubik Black"/>
                <a:ea typeface="Rubik Black"/>
              </a:rPr>
              <a:t>Objectifs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ubTitle"/>
          </p:nvPr>
        </p:nvSpPr>
        <p:spPr>
          <a:xfrm>
            <a:off x="5997600" y="1803600"/>
            <a:ext cx="2376360" cy="547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xx" sz="2400" spc="-1" strike="noStrike">
                <a:solidFill>
                  <a:schemeClr val="dk1"/>
                </a:solidFill>
                <a:latin typeface="Rubik Black"/>
                <a:ea typeface="Rubik Black"/>
              </a:rPr>
              <a:t>Matériels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title"/>
          </p:nvPr>
        </p:nvSpPr>
        <p:spPr>
          <a:xfrm>
            <a:off x="769320" y="1802880"/>
            <a:ext cx="1187640" cy="109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01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 type="subTitle"/>
          </p:nvPr>
        </p:nvSpPr>
        <p:spPr>
          <a:xfrm>
            <a:off x="1958040" y="2261520"/>
            <a:ext cx="237636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Présentation générale du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6"/>
          <p:cNvSpPr>
            <a:spLocks noGrp="1"/>
          </p:cNvSpPr>
          <p:nvPr>
            <p:ph type="title"/>
          </p:nvPr>
        </p:nvSpPr>
        <p:spPr>
          <a:xfrm>
            <a:off x="4808880" y="1803600"/>
            <a:ext cx="1187640" cy="109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02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7"/>
          <p:cNvSpPr>
            <a:spLocks noGrp="1"/>
          </p:cNvSpPr>
          <p:nvPr>
            <p:ph type="subTitle"/>
          </p:nvPr>
        </p:nvSpPr>
        <p:spPr>
          <a:xfrm>
            <a:off x="5997600" y="2260800"/>
            <a:ext cx="237636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Recensement du matériel nécessaire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8"/>
          <p:cNvSpPr>
            <a:spLocks noGrp="1"/>
          </p:cNvSpPr>
          <p:nvPr>
            <p:ph type="title"/>
          </p:nvPr>
        </p:nvSpPr>
        <p:spPr>
          <a:xfrm>
            <a:off x="769320" y="3399480"/>
            <a:ext cx="1187640" cy="109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0</a:t>
            </a: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3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9"/>
          <p:cNvSpPr>
            <a:spLocks noGrp="1"/>
          </p:cNvSpPr>
          <p:nvPr>
            <p:ph type="subTitle"/>
          </p:nvPr>
        </p:nvSpPr>
        <p:spPr>
          <a:xfrm>
            <a:off x="1958040" y="3856680"/>
            <a:ext cx="237636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Objectifs visés par le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10"/>
          <p:cNvSpPr>
            <a:spLocks noGrp="1"/>
          </p:cNvSpPr>
          <p:nvPr>
            <p:ph type="title"/>
          </p:nvPr>
        </p:nvSpPr>
        <p:spPr>
          <a:xfrm>
            <a:off x="715680" y="731520"/>
            <a:ext cx="771228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3500" spc="-1" strike="noStrike">
                <a:solidFill>
                  <a:schemeClr val="dk1"/>
                </a:solidFill>
                <a:latin typeface="Rubik Black"/>
                <a:ea typeface="Rubik Black"/>
              </a:rPr>
              <a:t>Table des matières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11"/>
          <p:cNvSpPr>
            <a:spLocks noGrp="1"/>
          </p:cNvSpPr>
          <p:nvPr>
            <p:ph type="subTitle"/>
          </p:nvPr>
        </p:nvSpPr>
        <p:spPr>
          <a:xfrm>
            <a:off x="5935680" y="3399480"/>
            <a:ext cx="2482200" cy="547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2400" spc="-1" strike="noStrike">
                <a:solidFill>
                  <a:schemeClr val="dk1"/>
                </a:solidFill>
                <a:latin typeface="Rubik Black"/>
                <a:ea typeface="Rubik Black"/>
              </a:rPr>
              <a:t>Démo</a:t>
            </a:r>
            <a:r>
              <a:rPr b="0" lang="zxx" sz="2400" spc="-1" strike="noStrike">
                <a:solidFill>
                  <a:schemeClr val="dk1"/>
                </a:solidFill>
                <a:latin typeface="Rubik Black"/>
                <a:ea typeface="Rubik Black"/>
              </a:rPr>
              <a:t>nstra</a:t>
            </a:r>
            <a:r>
              <a:rPr b="0" lang="zxx" sz="2400" spc="-1" strike="noStrike">
                <a:solidFill>
                  <a:schemeClr val="dk1"/>
                </a:solidFill>
                <a:latin typeface="Rubik Black"/>
                <a:ea typeface="Rubik Black"/>
              </a:rPr>
              <a:t>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12"/>
          <p:cNvSpPr>
            <a:spLocks noGrp="1"/>
          </p:cNvSpPr>
          <p:nvPr>
            <p:ph type="title"/>
          </p:nvPr>
        </p:nvSpPr>
        <p:spPr>
          <a:xfrm>
            <a:off x="4854960" y="3399480"/>
            <a:ext cx="1187640" cy="109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04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13"/>
          <p:cNvSpPr>
            <a:spLocks noGrp="1"/>
          </p:cNvSpPr>
          <p:nvPr>
            <p:ph type="subTitle"/>
          </p:nvPr>
        </p:nvSpPr>
        <p:spPr>
          <a:xfrm>
            <a:off x="6043680" y="3856680"/>
            <a:ext cx="228492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Démonstration de l’état actuel du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Google Shape;508;p31"/>
          <p:cNvSpPr/>
          <p:nvPr/>
        </p:nvSpPr>
        <p:spPr>
          <a:xfrm>
            <a:off x="7971840" y="122616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71" name="Google Shape;509;p31"/>
          <p:cNvSpPr/>
          <p:nvPr/>
        </p:nvSpPr>
        <p:spPr>
          <a:xfrm>
            <a:off x="7739280" y="107748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72" name="Google Shape;510;p31"/>
          <p:cNvSpPr/>
          <p:nvPr/>
        </p:nvSpPr>
        <p:spPr>
          <a:xfrm>
            <a:off x="714960" y="91260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28;p 1"/>
          <p:cNvGrpSpPr/>
          <p:nvPr/>
        </p:nvGrpSpPr>
        <p:grpSpPr>
          <a:xfrm>
            <a:off x="7315200" y="2340360"/>
            <a:ext cx="1370520" cy="602280"/>
            <a:chOff x="7315200" y="2340360"/>
            <a:chExt cx="1370520" cy="602280"/>
          </a:xfrm>
        </p:grpSpPr>
        <p:sp>
          <p:nvSpPr>
            <p:cNvPr id="574" name="Google Shape;529;p 1"/>
            <p:cNvSpPr/>
            <p:nvPr/>
          </p:nvSpPr>
          <p:spPr>
            <a:xfrm rot="16200000">
              <a:off x="7699320" y="195624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5" name="Google Shape;530;p 1"/>
            <p:cNvSpPr/>
            <p:nvPr/>
          </p:nvSpPr>
          <p:spPr>
            <a:xfrm rot="16200000">
              <a:off x="7890840" y="2147400"/>
              <a:ext cx="537120" cy="987480"/>
            </a:xfrm>
            <a:custGeom>
              <a:avLst/>
              <a:gdLst>
                <a:gd name="textAreaLeft" fmla="*/ 0 w 537120"/>
                <a:gd name="textAreaRight" fmla="*/ 538200 w 53712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440" h="1183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6" name="Google Shape;531;p 1"/>
            <p:cNvSpPr/>
            <p:nvPr/>
          </p:nvSpPr>
          <p:spPr>
            <a:xfrm rot="16200000">
              <a:off x="8172720" y="2505240"/>
              <a:ext cx="37800" cy="653040"/>
            </a:xfrm>
            <a:custGeom>
              <a:avLst/>
              <a:gdLst>
                <a:gd name="textAreaLeft" fmla="*/ 0 w 37800"/>
                <a:gd name="textAreaRight" fmla="*/ 38880 w 37800"/>
                <a:gd name="textAreaTop" fmla="*/ 0 h 653040"/>
                <a:gd name="textAreaBottom" fmla="*/ 654120 h 653040"/>
              </a:gdLst>
              <a:ahLst/>
              <a:rect l="textAreaLeft" t="textAreaTop" r="textAreaRight" b="textAreaBottom"/>
              <a:pathLst>
                <a:path w="464" h="783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7" name="Google Shape;532;p 1"/>
            <p:cNvSpPr/>
            <p:nvPr/>
          </p:nvSpPr>
          <p:spPr>
            <a:xfrm rot="16200000">
              <a:off x="7699320" y="195624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8" name="Google Shape;533;p 1"/>
            <p:cNvSpPr/>
            <p:nvPr/>
          </p:nvSpPr>
          <p:spPr>
            <a:xfrm rot="16200000">
              <a:off x="7335720" y="2499120"/>
              <a:ext cx="308880" cy="284400"/>
            </a:xfrm>
            <a:custGeom>
              <a:avLst/>
              <a:gdLst>
                <a:gd name="textAreaLeft" fmla="*/ 0 w 308880"/>
                <a:gd name="textAreaRight" fmla="*/ 309960 w 308880"/>
                <a:gd name="textAreaTop" fmla="*/ 0 h 284400"/>
                <a:gd name="textAreaBottom" fmla="*/ 285480 h 284400"/>
              </a:gdLst>
              <a:ahLst/>
              <a:rect l="textAreaLeft" t="textAreaTop" r="textAreaRight" b="textAreaBottom"/>
              <a:pathLst>
                <a:path w="3709" h="3415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9" name="Google Shape;534;p 1"/>
            <p:cNvSpPr/>
            <p:nvPr/>
          </p:nvSpPr>
          <p:spPr>
            <a:xfrm rot="16200000">
              <a:off x="7900200" y="2138400"/>
              <a:ext cx="518760" cy="987480"/>
            </a:xfrm>
            <a:custGeom>
              <a:avLst/>
              <a:gdLst>
                <a:gd name="textAreaLeft" fmla="*/ 0 w 518760"/>
                <a:gd name="textAreaRight" fmla="*/ 519840 w 51876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220" h="1183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80" name="Google Shape;535;p 1"/>
          <p:cNvGrpSpPr/>
          <p:nvPr/>
        </p:nvGrpSpPr>
        <p:grpSpPr>
          <a:xfrm>
            <a:off x="714960" y="274320"/>
            <a:ext cx="1919520" cy="1918080"/>
            <a:chOff x="714960" y="274320"/>
            <a:chExt cx="1919520" cy="1918080"/>
          </a:xfrm>
        </p:grpSpPr>
        <p:sp>
          <p:nvSpPr>
            <p:cNvPr id="581" name="Google Shape;536;p 1"/>
            <p:cNvSpPr/>
            <p:nvPr/>
          </p:nvSpPr>
          <p:spPr>
            <a:xfrm>
              <a:off x="806760" y="364320"/>
              <a:ext cx="1827720" cy="18280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82" name="Google Shape;537;p 1"/>
            <p:cNvGrpSpPr/>
            <p:nvPr/>
          </p:nvGrpSpPr>
          <p:grpSpPr>
            <a:xfrm>
              <a:off x="714960" y="274320"/>
              <a:ext cx="1827720" cy="1828080"/>
              <a:chOff x="714960" y="274320"/>
              <a:chExt cx="1827720" cy="1828080"/>
            </a:xfrm>
          </p:grpSpPr>
          <p:sp>
            <p:nvSpPr>
              <p:cNvPr id="583" name="Google Shape;538;p 1"/>
              <p:cNvSpPr/>
              <p:nvPr/>
            </p:nvSpPr>
            <p:spPr>
              <a:xfrm>
                <a:off x="714960" y="274320"/>
                <a:ext cx="1827720" cy="182808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584" name="Google Shape;539;p 1"/>
              <p:cNvCxnSpPr/>
              <p:nvPr/>
            </p:nvCxnSpPr>
            <p:spPr>
              <a:xfrm>
                <a:off x="717840" y="637560"/>
                <a:ext cx="182412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grpSp>
            <p:nvGrpSpPr>
              <p:cNvPr id="585" name="Google Shape;540;p 1"/>
              <p:cNvGrpSpPr/>
              <p:nvPr/>
            </p:nvGrpSpPr>
            <p:grpSpPr>
              <a:xfrm>
                <a:off x="2267640" y="363960"/>
                <a:ext cx="183960" cy="183600"/>
                <a:chOff x="2267640" y="363960"/>
                <a:chExt cx="183960" cy="183600"/>
              </a:xfrm>
            </p:grpSpPr>
            <p:cxnSp>
              <p:nvCxnSpPr>
                <p:cNvPr id="586" name="Google Shape;541;p 1"/>
                <p:cNvCxnSpPr/>
                <p:nvPr/>
              </p:nvCxnSpPr>
              <p:spPr>
                <a:xfrm>
                  <a:off x="2267640" y="36396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587" name="Google Shape;542;p 1"/>
                <p:cNvCxnSpPr/>
                <p:nvPr/>
              </p:nvCxnSpPr>
              <p:spPr>
                <a:xfrm flipH="1">
                  <a:off x="2267640" y="36396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588" name="Google Shape;543;p 1"/>
              <p:cNvSpPr/>
              <p:nvPr/>
            </p:nvSpPr>
            <p:spPr>
              <a:xfrm>
                <a:off x="1951560" y="367560"/>
                <a:ext cx="178200" cy="1782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9280" bIns="892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589" name="Google Shape;544;p 1"/>
              <p:cNvCxnSpPr/>
              <p:nvPr/>
            </p:nvCxnSpPr>
            <p:spPr>
              <a:xfrm>
                <a:off x="1605600" y="546840"/>
                <a:ext cx="20952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947520" y="679320"/>
            <a:ext cx="13672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7000" spc="-1" strike="noStrike">
                <a:solidFill>
                  <a:schemeClr val="dk1"/>
                </a:solidFill>
                <a:latin typeface="Rubik Black"/>
                <a:ea typeface="Rubik Black"/>
              </a:rPr>
              <a:t>01</a:t>
            </a:r>
            <a:endParaRPr b="0" lang="fr-FR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1828800" y="2114640"/>
            <a:ext cx="5485320" cy="91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Nano Scarlet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2" name="Google Shape;547;p 1"/>
          <p:cNvGrpSpPr/>
          <p:nvPr/>
        </p:nvGrpSpPr>
        <p:grpSpPr>
          <a:xfrm>
            <a:off x="1828800" y="3406680"/>
            <a:ext cx="5576760" cy="1462320"/>
            <a:chOff x="1828800" y="3406680"/>
            <a:chExt cx="5576760" cy="1462320"/>
          </a:xfrm>
        </p:grpSpPr>
        <p:sp>
          <p:nvSpPr>
            <p:cNvPr id="593" name="Google Shape;548;p 1"/>
            <p:cNvSpPr/>
            <p:nvPr/>
          </p:nvSpPr>
          <p:spPr>
            <a:xfrm>
              <a:off x="1920240" y="349812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4" name="Google Shape;549;p 1"/>
            <p:cNvSpPr/>
            <p:nvPr/>
          </p:nvSpPr>
          <p:spPr>
            <a:xfrm>
              <a:off x="1828800" y="340668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595" name="Google Shape;550;p 1"/>
            <p:cNvCxnSpPr/>
            <p:nvPr/>
          </p:nvCxnSpPr>
          <p:spPr>
            <a:xfrm>
              <a:off x="1828800" y="3589560"/>
              <a:ext cx="548568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sp>
        <p:nvSpPr>
          <p:cNvPr id="596" name="PlaceHolder 3"/>
          <p:cNvSpPr>
            <a:spLocks noGrp="1"/>
          </p:cNvSpPr>
          <p:nvPr>
            <p:ph type="subTitle"/>
          </p:nvPr>
        </p:nvSpPr>
        <p:spPr>
          <a:xfrm>
            <a:off x="2286000" y="3953160"/>
            <a:ext cx="4570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Prèsentation générale du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Google Shape;555;p 1"/>
          <p:cNvSpPr/>
          <p:nvPr/>
        </p:nvSpPr>
        <p:spPr>
          <a:xfrm>
            <a:off x="3828600" y="17215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98" name="Google Shape;556;p 1"/>
          <p:cNvSpPr/>
          <p:nvPr/>
        </p:nvSpPr>
        <p:spPr>
          <a:xfrm>
            <a:off x="4292640" y="157068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99" name="Google Shape;557;p 1"/>
          <p:cNvSpPr/>
          <p:nvPr/>
        </p:nvSpPr>
        <p:spPr>
          <a:xfrm>
            <a:off x="3042360" y="14173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565;p 1"/>
          <p:cNvGrpSpPr/>
          <p:nvPr/>
        </p:nvGrpSpPr>
        <p:grpSpPr>
          <a:xfrm>
            <a:off x="6351480" y="1232280"/>
            <a:ext cx="1826640" cy="1050480"/>
            <a:chOff x="6351480" y="1232280"/>
            <a:chExt cx="1826640" cy="1050480"/>
          </a:xfrm>
        </p:grpSpPr>
        <p:sp>
          <p:nvSpPr>
            <p:cNvPr id="601" name="Google Shape;566;p 2"/>
            <p:cNvSpPr/>
            <p:nvPr/>
          </p:nvSpPr>
          <p:spPr>
            <a:xfrm>
              <a:off x="6441840" y="1323720"/>
              <a:ext cx="1736280" cy="9590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602" name="Google Shape;567;p 2"/>
            <p:cNvGrpSpPr/>
            <p:nvPr/>
          </p:nvGrpSpPr>
          <p:grpSpPr>
            <a:xfrm>
              <a:off x="6351480" y="1232280"/>
              <a:ext cx="1736280" cy="959040"/>
              <a:chOff x="6351480" y="1232280"/>
              <a:chExt cx="1736280" cy="959040"/>
            </a:xfrm>
          </p:grpSpPr>
          <p:sp>
            <p:nvSpPr>
              <p:cNvPr id="603" name="Google Shape;568;p 2"/>
              <p:cNvSpPr/>
              <p:nvPr/>
            </p:nvSpPr>
            <p:spPr>
              <a:xfrm>
                <a:off x="6351480" y="123228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604" name="Google Shape;569;p 2"/>
              <p:cNvCxnSpPr/>
              <p:nvPr/>
            </p:nvCxnSpPr>
            <p:spPr>
              <a:xfrm>
                <a:off x="6356520" y="1414800"/>
                <a:ext cx="172584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  <p:grpSp>
          <p:nvGrpSpPr>
            <p:cNvPr id="605" name="Google Shape;570;p 2"/>
            <p:cNvGrpSpPr/>
            <p:nvPr/>
          </p:nvGrpSpPr>
          <p:grpSpPr>
            <a:xfrm>
              <a:off x="6505920" y="1546560"/>
              <a:ext cx="1427760" cy="513360"/>
              <a:chOff x="6505920" y="1546560"/>
              <a:chExt cx="1427760" cy="513360"/>
            </a:xfrm>
          </p:grpSpPr>
          <p:sp>
            <p:nvSpPr>
              <p:cNvPr id="606" name="Google Shape;571;p 2"/>
              <p:cNvSpPr/>
              <p:nvPr/>
            </p:nvSpPr>
            <p:spPr>
              <a:xfrm>
                <a:off x="6505920" y="1934280"/>
                <a:ext cx="1427760" cy="125640"/>
              </a:xfrm>
              <a:custGeom>
                <a:avLst/>
                <a:gdLst>
                  <a:gd name="textAreaLeft" fmla="*/ 0 w 1427760"/>
                  <a:gd name="textAreaRight" fmla="*/ 1428840 w 1427760"/>
                  <a:gd name="textAreaTop" fmla="*/ 0 h 125640"/>
                  <a:gd name="textAreaBottom" fmla="*/ 126720 h 125640"/>
                </a:gdLst>
                <a:ahLst/>
                <a:rect l="textAreaLeft" t="textAreaTop" r="textAreaRight" b="textAreaBottom"/>
                <a:pathLst>
                  <a:path w="37658" h="3342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3360" bIns="63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07" name="Google Shape;572;p 2"/>
              <p:cNvSpPr/>
              <p:nvPr/>
            </p:nvSpPr>
            <p:spPr>
              <a:xfrm>
                <a:off x="6505920" y="1934280"/>
                <a:ext cx="877320" cy="125640"/>
              </a:xfrm>
              <a:custGeom>
                <a:avLst/>
                <a:gdLst>
                  <a:gd name="textAreaLeft" fmla="*/ 0 w 877320"/>
                  <a:gd name="textAreaRight" fmla="*/ 878400 w 877320"/>
                  <a:gd name="textAreaTop" fmla="*/ 0 h 125640"/>
                  <a:gd name="textAreaBottom" fmla="*/ 126720 h 125640"/>
                </a:gdLst>
                <a:ahLst/>
                <a:rect l="textAreaLeft" t="textAreaTop" r="textAreaRight" b="textAreaBottom"/>
                <a:pathLst>
                  <a:path w="23146" h="3342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3360" bIns="63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08" name="Google Shape;573;p 2"/>
              <p:cNvSpPr/>
              <p:nvPr/>
            </p:nvSpPr>
            <p:spPr>
              <a:xfrm>
                <a:off x="7083360" y="1546560"/>
                <a:ext cx="600480" cy="326520"/>
              </a:xfrm>
              <a:custGeom>
                <a:avLst/>
                <a:gdLst>
                  <a:gd name="textAreaLeft" fmla="*/ 0 w 600480"/>
                  <a:gd name="textAreaRight" fmla="*/ 601560 w 600480"/>
                  <a:gd name="textAreaTop" fmla="*/ 0 h 326520"/>
                  <a:gd name="textAreaBottom" fmla="*/ 327600 h 326520"/>
                </a:gdLst>
                <a:ahLst/>
                <a:rect l="textAreaLeft" t="textAreaTop" r="textAreaRight" b="textAreaBottom"/>
                <a:pathLst>
                  <a:path w="15854" h="8635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09" name="Google Shape;574;p 2"/>
              <p:cNvSpPr/>
              <p:nvPr/>
            </p:nvSpPr>
            <p:spPr>
              <a:xfrm>
                <a:off x="7183800" y="1648440"/>
                <a:ext cx="395280" cy="55440"/>
              </a:xfrm>
              <a:custGeom>
                <a:avLst/>
                <a:gdLst>
                  <a:gd name="textAreaLeft" fmla="*/ 0 w 395280"/>
                  <a:gd name="textAreaRight" fmla="*/ 396360 w 395280"/>
                  <a:gd name="textAreaTop" fmla="*/ 0 h 55440"/>
                  <a:gd name="textAreaBottom" fmla="*/ 56520 h 55440"/>
                </a:gdLst>
                <a:ahLst/>
                <a:rect l="textAreaLeft" t="textAreaTop" r="textAreaRight" b="textAreaBottom"/>
                <a:pathLst>
                  <a:path w="10449" h="1493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080" bIns="28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2057400" y="1680120"/>
            <a:ext cx="50281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3500" spc="-1" strike="noStrike">
                <a:solidFill>
                  <a:schemeClr val="dk1"/>
                </a:solidFill>
                <a:latin typeface="Rubik Black"/>
                <a:ea typeface="Rubik Black"/>
              </a:rPr>
              <a:t>Nano Scarlet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subTitle"/>
          </p:nvPr>
        </p:nvSpPr>
        <p:spPr>
          <a:xfrm>
            <a:off x="2057400" y="2369160"/>
            <a:ext cx="502812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Dans le cadre, de la validation de l’UE Électronique :  Communication sans fil, il est demander de mettre sur pieds un projet à l’aide des ressources Arduino en faisant usage des protocoles de communications vue en cours tel : LAN pour le plus connu. Le choix du projet sera pour nous un mini robot détecteur de métaux téléguidé, nommé </a:t>
            </a:r>
            <a:r>
              <a:rPr b="1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Nano Scarlet</a:t>
            </a: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Google Shape;592;p 2"/>
          <p:cNvSpPr/>
          <p:nvPr/>
        </p:nvSpPr>
        <p:spPr>
          <a:xfrm>
            <a:off x="1647000" y="138168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13" name="Google Shape;593;p 2"/>
          <p:cNvSpPr/>
          <p:nvPr/>
        </p:nvSpPr>
        <p:spPr>
          <a:xfrm>
            <a:off x="7031520" y="405864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14" name="Google Shape;594;p 2"/>
          <p:cNvSpPr/>
          <p:nvPr/>
        </p:nvSpPr>
        <p:spPr>
          <a:xfrm>
            <a:off x="6799320" y="390996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615" name="Google Shape;595;p 2"/>
          <p:cNvGrpSpPr/>
          <p:nvPr/>
        </p:nvGrpSpPr>
        <p:grpSpPr>
          <a:xfrm>
            <a:off x="404640" y="4046760"/>
            <a:ext cx="619920" cy="619560"/>
            <a:chOff x="404640" y="4046760"/>
            <a:chExt cx="619920" cy="619560"/>
          </a:xfrm>
        </p:grpSpPr>
        <p:sp>
          <p:nvSpPr>
            <p:cNvPr id="616" name="Google Shape;596;p 2"/>
            <p:cNvSpPr/>
            <p:nvPr/>
          </p:nvSpPr>
          <p:spPr>
            <a:xfrm>
              <a:off x="463680" y="4105800"/>
              <a:ext cx="501840" cy="50184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7" name="Google Shape;597;p 2"/>
            <p:cNvSpPr/>
            <p:nvPr/>
          </p:nvSpPr>
          <p:spPr>
            <a:xfrm rot="2700000">
              <a:off x="495360" y="4137480"/>
              <a:ext cx="438120" cy="438120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528;p32"/>
          <p:cNvGrpSpPr/>
          <p:nvPr/>
        </p:nvGrpSpPr>
        <p:grpSpPr>
          <a:xfrm>
            <a:off x="7338960" y="2697840"/>
            <a:ext cx="1370520" cy="602280"/>
            <a:chOff x="7338960" y="2697840"/>
            <a:chExt cx="1370520" cy="602280"/>
          </a:xfrm>
        </p:grpSpPr>
        <p:sp>
          <p:nvSpPr>
            <p:cNvPr id="619" name="Google Shape;529;p32"/>
            <p:cNvSpPr/>
            <p:nvPr/>
          </p:nvSpPr>
          <p:spPr>
            <a:xfrm rot="16200000">
              <a:off x="7723080" y="231372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0" name="Google Shape;530;p32"/>
            <p:cNvSpPr/>
            <p:nvPr/>
          </p:nvSpPr>
          <p:spPr>
            <a:xfrm rot="16200000">
              <a:off x="7914600" y="2504880"/>
              <a:ext cx="537120" cy="987480"/>
            </a:xfrm>
            <a:custGeom>
              <a:avLst/>
              <a:gdLst>
                <a:gd name="textAreaLeft" fmla="*/ 0 w 537120"/>
                <a:gd name="textAreaRight" fmla="*/ 538200 w 53712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440" h="1183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1" name="Google Shape;531;p32"/>
            <p:cNvSpPr/>
            <p:nvPr/>
          </p:nvSpPr>
          <p:spPr>
            <a:xfrm rot="16200000">
              <a:off x="8196480" y="2862720"/>
              <a:ext cx="37800" cy="653040"/>
            </a:xfrm>
            <a:custGeom>
              <a:avLst/>
              <a:gdLst>
                <a:gd name="textAreaLeft" fmla="*/ 0 w 37800"/>
                <a:gd name="textAreaRight" fmla="*/ 38880 w 37800"/>
                <a:gd name="textAreaTop" fmla="*/ 0 h 653040"/>
                <a:gd name="textAreaBottom" fmla="*/ 654120 h 653040"/>
              </a:gdLst>
              <a:ahLst/>
              <a:rect l="textAreaLeft" t="textAreaTop" r="textAreaRight" b="textAreaBottom"/>
              <a:pathLst>
                <a:path w="464" h="783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2" name="Google Shape;532;p32"/>
            <p:cNvSpPr/>
            <p:nvPr/>
          </p:nvSpPr>
          <p:spPr>
            <a:xfrm rot="16200000">
              <a:off x="7723080" y="231372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Google Shape;533;p32"/>
            <p:cNvSpPr/>
            <p:nvPr/>
          </p:nvSpPr>
          <p:spPr>
            <a:xfrm rot="16200000">
              <a:off x="7359480" y="2856600"/>
              <a:ext cx="308880" cy="284400"/>
            </a:xfrm>
            <a:custGeom>
              <a:avLst/>
              <a:gdLst>
                <a:gd name="textAreaLeft" fmla="*/ 0 w 308880"/>
                <a:gd name="textAreaRight" fmla="*/ 309960 w 308880"/>
                <a:gd name="textAreaTop" fmla="*/ 0 h 284400"/>
                <a:gd name="textAreaBottom" fmla="*/ 285480 h 284400"/>
              </a:gdLst>
              <a:ahLst/>
              <a:rect l="textAreaLeft" t="textAreaTop" r="textAreaRight" b="textAreaBottom"/>
              <a:pathLst>
                <a:path w="3709" h="3415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Google Shape;534;p32"/>
            <p:cNvSpPr/>
            <p:nvPr/>
          </p:nvSpPr>
          <p:spPr>
            <a:xfrm rot="16200000">
              <a:off x="7923960" y="2495880"/>
              <a:ext cx="518760" cy="987480"/>
            </a:xfrm>
            <a:custGeom>
              <a:avLst/>
              <a:gdLst>
                <a:gd name="textAreaLeft" fmla="*/ 0 w 518760"/>
                <a:gd name="textAreaRight" fmla="*/ 519840 w 51876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220" h="1183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25" name="Google Shape;535;p32"/>
          <p:cNvGrpSpPr/>
          <p:nvPr/>
        </p:nvGrpSpPr>
        <p:grpSpPr>
          <a:xfrm>
            <a:off x="714960" y="274320"/>
            <a:ext cx="1919520" cy="1918080"/>
            <a:chOff x="714960" y="274320"/>
            <a:chExt cx="1919520" cy="1918080"/>
          </a:xfrm>
        </p:grpSpPr>
        <p:sp>
          <p:nvSpPr>
            <p:cNvPr id="626" name="Google Shape;536;p32"/>
            <p:cNvSpPr/>
            <p:nvPr/>
          </p:nvSpPr>
          <p:spPr>
            <a:xfrm>
              <a:off x="806760" y="364320"/>
              <a:ext cx="1827720" cy="18280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627" name="Google Shape;537;p32"/>
            <p:cNvGrpSpPr/>
            <p:nvPr/>
          </p:nvGrpSpPr>
          <p:grpSpPr>
            <a:xfrm>
              <a:off x="714960" y="274320"/>
              <a:ext cx="1827720" cy="1828080"/>
              <a:chOff x="714960" y="274320"/>
              <a:chExt cx="1827720" cy="1828080"/>
            </a:xfrm>
          </p:grpSpPr>
          <p:sp>
            <p:nvSpPr>
              <p:cNvPr id="628" name="Google Shape;538;p32"/>
              <p:cNvSpPr/>
              <p:nvPr/>
            </p:nvSpPr>
            <p:spPr>
              <a:xfrm>
                <a:off x="714960" y="274320"/>
                <a:ext cx="1827720" cy="182808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629" name="Google Shape;539;p32"/>
              <p:cNvCxnSpPr/>
              <p:nvPr/>
            </p:nvCxnSpPr>
            <p:spPr>
              <a:xfrm>
                <a:off x="717840" y="637560"/>
                <a:ext cx="182412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grpSp>
            <p:nvGrpSpPr>
              <p:cNvPr id="630" name="Google Shape;540;p32"/>
              <p:cNvGrpSpPr/>
              <p:nvPr/>
            </p:nvGrpSpPr>
            <p:grpSpPr>
              <a:xfrm>
                <a:off x="2267640" y="363960"/>
                <a:ext cx="183960" cy="183600"/>
                <a:chOff x="2267640" y="363960"/>
                <a:chExt cx="183960" cy="183600"/>
              </a:xfrm>
            </p:grpSpPr>
            <p:cxnSp>
              <p:nvCxnSpPr>
                <p:cNvPr id="631" name="Google Shape;541;p32"/>
                <p:cNvCxnSpPr/>
                <p:nvPr/>
              </p:nvCxnSpPr>
              <p:spPr>
                <a:xfrm>
                  <a:off x="2267640" y="36396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632" name="Google Shape;542;p32"/>
                <p:cNvCxnSpPr/>
                <p:nvPr/>
              </p:nvCxnSpPr>
              <p:spPr>
                <a:xfrm flipH="1">
                  <a:off x="2267640" y="36396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633" name="Google Shape;543;p32"/>
              <p:cNvSpPr/>
              <p:nvPr/>
            </p:nvSpPr>
            <p:spPr>
              <a:xfrm>
                <a:off x="1951560" y="367560"/>
                <a:ext cx="178200" cy="1782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9280" bIns="89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634" name="Google Shape;544;p32"/>
              <p:cNvCxnSpPr/>
              <p:nvPr/>
            </p:nvCxnSpPr>
            <p:spPr>
              <a:xfrm>
                <a:off x="1605600" y="546840"/>
                <a:ext cx="20952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947520" y="679320"/>
            <a:ext cx="157212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7000" spc="-1" strike="noStrike">
                <a:solidFill>
                  <a:schemeClr val="dk1"/>
                </a:solidFill>
                <a:latin typeface="Rubik Black"/>
                <a:ea typeface="Rubik Black"/>
              </a:rPr>
              <a:t>02</a:t>
            </a:r>
            <a:endParaRPr b="0" lang="fr-FR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title"/>
          </p:nvPr>
        </p:nvSpPr>
        <p:spPr>
          <a:xfrm>
            <a:off x="1828800" y="2114640"/>
            <a:ext cx="5485320" cy="91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Matériel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7" name="Google Shape;547;p32"/>
          <p:cNvGrpSpPr/>
          <p:nvPr/>
        </p:nvGrpSpPr>
        <p:grpSpPr>
          <a:xfrm>
            <a:off x="1828800" y="3406680"/>
            <a:ext cx="5576760" cy="1462320"/>
            <a:chOff x="1828800" y="3406680"/>
            <a:chExt cx="5576760" cy="1462320"/>
          </a:xfrm>
        </p:grpSpPr>
        <p:sp>
          <p:nvSpPr>
            <p:cNvPr id="638" name="Google Shape;548;p32"/>
            <p:cNvSpPr/>
            <p:nvPr/>
          </p:nvSpPr>
          <p:spPr>
            <a:xfrm>
              <a:off x="1920240" y="349812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9" name="Google Shape;549;p32"/>
            <p:cNvSpPr/>
            <p:nvPr/>
          </p:nvSpPr>
          <p:spPr>
            <a:xfrm>
              <a:off x="1828800" y="340668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640" name="Google Shape;550;p32"/>
            <p:cNvCxnSpPr/>
            <p:nvPr/>
          </p:nvCxnSpPr>
          <p:spPr>
            <a:xfrm>
              <a:off x="1828800" y="3589560"/>
              <a:ext cx="548568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sp>
        <p:nvSpPr>
          <p:cNvPr id="641" name="PlaceHolder 3"/>
          <p:cNvSpPr>
            <a:spLocks noGrp="1"/>
          </p:cNvSpPr>
          <p:nvPr>
            <p:ph type="subTitle"/>
          </p:nvPr>
        </p:nvSpPr>
        <p:spPr>
          <a:xfrm>
            <a:off x="2286000" y="3953160"/>
            <a:ext cx="4570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Karla"/>
                <a:ea typeface="Karla"/>
              </a:rPr>
              <a:t>Recensement des ressouces matériels nécessaire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Google Shape;555;p32"/>
          <p:cNvSpPr/>
          <p:nvPr/>
        </p:nvSpPr>
        <p:spPr>
          <a:xfrm>
            <a:off x="3828600" y="17215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43" name="Google Shape;556;p32"/>
          <p:cNvSpPr/>
          <p:nvPr/>
        </p:nvSpPr>
        <p:spPr>
          <a:xfrm>
            <a:off x="4292640" y="157068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44" name="Google Shape;557;p32"/>
          <p:cNvSpPr/>
          <p:nvPr/>
        </p:nvSpPr>
        <p:spPr>
          <a:xfrm>
            <a:off x="3042360" y="14173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645" name="Google Shape;430;p 3"/>
          <p:cNvGrpSpPr/>
          <p:nvPr/>
        </p:nvGrpSpPr>
        <p:grpSpPr>
          <a:xfrm>
            <a:off x="6728760" y="1260000"/>
            <a:ext cx="1370880" cy="1375200"/>
            <a:chOff x="6728760" y="1260000"/>
            <a:chExt cx="1370880" cy="1375200"/>
          </a:xfrm>
        </p:grpSpPr>
        <p:sp>
          <p:nvSpPr>
            <p:cNvPr id="646" name="Google Shape;431;p 3"/>
            <p:cNvSpPr/>
            <p:nvPr/>
          </p:nvSpPr>
          <p:spPr>
            <a:xfrm>
              <a:off x="6820560" y="135576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7" name="Google Shape;432;p 3"/>
            <p:cNvSpPr/>
            <p:nvPr/>
          </p:nvSpPr>
          <p:spPr>
            <a:xfrm>
              <a:off x="6728760" y="126000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648" name="Google Shape;433;p 3"/>
            <p:cNvGrpSpPr/>
            <p:nvPr/>
          </p:nvGrpSpPr>
          <p:grpSpPr>
            <a:xfrm>
              <a:off x="6826320" y="1564920"/>
              <a:ext cx="1084320" cy="633960"/>
              <a:chOff x="6826320" y="1564920"/>
              <a:chExt cx="1084320" cy="633960"/>
            </a:xfrm>
          </p:grpSpPr>
          <p:sp>
            <p:nvSpPr>
              <p:cNvPr id="649" name="Google Shape;434;p 3"/>
              <p:cNvSpPr/>
              <p:nvPr/>
            </p:nvSpPr>
            <p:spPr>
              <a:xfrm>
                <a:off x="6826320" y="1564920"/>
                <a:ext cx="1084320" cy="63396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650" name="Google Shape;438;p 3"/>
            <p:cNvGrpSpPr/>
            <p:nvPr/>
          </p:nvGrpSpPr>
          <p:grpSpPr>
            <a:xfrm>
              <a:off x="6826320" y="2322000"/>
              <a:ext cx="1084320" cy="95040"/>
              <a:chOff x="6826320" y="2322000"/>
              <a:chExt cx="1084320" cy="95040"/>
            </a:xfrm>
          </p:grpSpPr>
          <p:sp>
            <p:nvSpPr>
              <p:cNvPr id="651" name="Google Shape;439;p 3"/>
              <p:cNvSpPr/>
              <p:nvPr/>
            </p:nvSpPr>
            <p:spPr>
              <a:xfrm>
                <a:off x="6826320" y="2322000"/>
                <a:ext cx="1084320" cy="95040"/>
              </a:xfrm>
              <a:custGeom>
                <a:avLst/>
                <a:gdLst>
                  <a:gd name="textAreaLeft" fmla="*/ 0 w 1084320"/>
                  <a:gd name="textAreaRight" fmla="*/ 1085400 w 108432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23391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52" name="Google Shape;440;p 3"/>
              <p:cNvSpPr/>
              <p:nvPr/>
            </p:nvSpPr>
            <p:spPr>
              <a:xfrm>
                <a:off x="6826320" y="2322000"/>
                <a:ext cx="554760" cy="95040"/>
              </a:xfrm>
              <a:custGeom>
                <a:avLst/>
                <a:gdLst>
                  <a:gd name="textAreaLeft" fmla="*/ 0 w 554760"/>
                  <a:gd name="textAreaRight" fmla="*/ 555840 w 55476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11977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cxnSp>
          <p:nvCxnSpPr>
            <p:cNvPr id="653" name="Google Shape;441;p 3"/>
            <p:cNvCxnSpPr/>
            <p:nvPr/>
          </p:nvCxnSpPr>
          <p:spPr>
            <a:xfrm>
              <a:off x="6738840" y="1442880"/>
              <a:ext cx="126432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714240" y="731520"/>
            <a:ext cx="501480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3500" spc="-1" strike="noStrike">
                <a:solidFill>
                  <a:schemeClr val="dk1"/>
                </a:solidFill>
                <a:latin typeface="Rubik Black"/>
                <a:ea typeface="Rubik Black"/>
              </a:rPr>
              <a:t>Matériels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715680" y="1240200"/>
            <a:ext cx="5018760" cy="256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Pour mener à bien ce projet, il nous faudra bien évidement des ressouces matériels, qui sont listés comme suit 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Plaque supérieure et inferieure (imprimer en 3D)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Support de module ultrason (imprimer en 3D)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Support caméra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Moteur de roue (x4)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Boite de piles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Pneu (x4)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Module caméra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Capteur Ultrason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IO Carte d'extension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Carte UNO (x1)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GY-521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Module de guidage linéaire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200" spc="-1" strike="noStrike">
                <a:solidFill>
                  <a:schemeClr val="dk1"/>
                </a:solidFill>
                <a:latin typeface="Karla"/>
                <a:ea typeface="Karla"/>
              </a:rPr>
              <a:t>SG90 Servo (x1)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7592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6" name="Google Shape;897;p 2"/>
          <p:cNvGrpSpPr/>
          <p:nvPr/>
        </p:nvGrpSpPr>
        <p:grpSpPr>
          <a:xfrm>
            <a:off x="6274800" y="1440000"/>
            <a:ext cx="1644840" cy="1187640"/>
            <a:chOff x="6274800" y="1440000"/>
            <a:chExt cx="1644840" cy="1187640"/>
          </a:xfrm>
        </p:grpSpPr>
        <p:sp>
          <p:nvSpPr>
            <p:cNvPr id="657" name="Google Shape;898;p 2"/>
            <p:cNvSpPr/>
            <p:nvPr/>
          </p:nvSpPr>
          <p:spPr>
            <a:xfrm>
              <a:off x="6366240" y="1531440"/>
              <a:ext cx="1553400" cy="1096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8" name="Google Shape;899;p 2"/>
            <p:cNvSpPr/>
            <p:nvPr/>
          </p:nvSpPr>
          <p:spPr>
            <a:xfrm>
              <a:off x="6274800" y="1440000"/>
              <a:ext cx="1553400" cy="1096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659" name="Google Shape;900;p 2"/>
            <p:cNvCxnSpPr/>
            <p:nvPr/>
          </p:nvCxnSpPr>
          <p:spPr>
            <a:xfrm>
              <a:off x="6284520" y="1622880"/>
              <a:ext cx="154584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sp>
          <p:nvSpPr>
            <p:cNvPr id="660" name="Google Shape;901;p 2"/>
            <p:cNvSpPr/>
            <p:nvPr/>
          </p:nvSpPr>
          <p:spPr>
            <a:xfrm>
              <a:off x="6411600" y="2080440"/>
              <a:ext cx="340200" cy="318960"/>
            </a:xfrm>
            <a:custGeom>
              <a:avLst/>
              <a:gdLst>
                <a:gd name="textAreaLeft" fmla="*/ 0 w 340200"/>
                <a:gd name="textAreaRight" fmla="*/ 341280 w 340200"/>
                <a:gd name="textAreaTop" fmla="*/ 0 h 318960"/>
                <a:gd name="textAreaBottom" fmla="*/ 320040 h 318960"/>
              </a:gdLst>
              <a:ahLst/>
              <a:rect l="textAreaLeft" t="textAreaTop" r="textAreaRight" b="textAreaBottom"/>
              <a:pathLst>
                <a:path w="10634" h="9925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1" name="Google Shape;902;p 2"/>
            <p:cNvSpPr/>
            <p:nvPr/>
          </p:nvSpPr>
          <p:spPr>
            <a:xfrm>
              <a:off x="6881400" y="2080440"/>
              <a:ext cx="340200" cy="318960"/>
            </a:xfrm>
            <a:custGeom>
              <a:avLst/>
              <a:gdLst>
                <a:gd name="textAreaLeft" fmla="*/ 0 w 340200"/>
                <a:gd name="textAreaRight" fmla="*/ 341280 w 340200"/>
                <a:gd name="textAreaTop" fmla="*/ 0 h 318960"/>
                <a:gd name="textAreaBottom" fmla="*/ 320040 h 318960"/>
              </a:gdLst>
              <a:ahLst/>
              <a:rect l="textAreaLeft" t="textAreaTop" r="textAreaRight" b="textAreaBottom"/>
              <a:pathLst>
                <a:path w="10634" h="9925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2" name="Google Shape;903;p 2"/>
            <p:cNvSpPr/>
            <p:nvPr/>
          </p:nvSpPr>
          <p:spPr>
            <a:xfrm>
              <a:off x="7350840" y="2080440"/>
              <a:ext cx="340200" cy="318960"/>
            </a:xfrm>
            <a:custGeom>
              <a:avLst/>
              <a:gdLst>
                <a:gd name="textAreaLeft" fmla="*/ 0 w 340200"/>
                <a:gd name="textAreaRight" fmla="*/ 341280 w 340200"/>
                <a:gd name="textAreaTop" fmla="*/ 0 h 318960"/>
                <a:gd name="textAreaBottom" fmla="*/ 320040 h 318960"/>
              </a:gdLst>
              <a:ahLst/>
              <a:rect l="textAreaLeft" t="textAreaTop" r="textAreaRight" b="textAreaBottom"/>
              <a:pathLst>
                <a:path w="10634" h="9925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663" name="Google Shape;904;p 2"/>
            <p:cNvGrpSpPr/>
            <p:nvPr/>
          </p:nvGrpSpPr>
          <p:grpSpPr>
            <a:xfrm>
              <a:off x="6642000" y="1760040"/>
              <a:ext cx="819000" cy="186480"/>
              <a:chOff x="6642000" y="1760040"/>
              <a:chExt cx="819000" cy="186480"/>
            </a:xfrm>
          </p:grpSpPr>
          <p:sp>
            <p:nvSpPr>
              <p:cNvPr id="664" name="Google Shape;905;p 2"/>
              <p:cNvSpPr/>
              <p:nvPr/>
            </p:nvSpPr>
            <p:spPr>
              <a:xfrm>
                <a:off x="6642000" y="1760040"/>
                <a:ext cx="819000" cy="50400"/>
              </a:xfrm>
              <a:custGeom>
                <a:avLst/>
                <a:gdLst>
                  <a:gd name="textAreaLeft" fmla="*/ 0 w 819000"/>
                  <a:gd name="textAreaRight" fmla="*/ 820080 w 819000"/>
                  <a:gd name="textAreaTop" fmla="*/ 0 h 50400"/>
                  <a:gd name="textAreaBottom" fmla="*/ 51480 h 50400"/>
                </a:gdLst>
                <a:ahLst/>
                <a:rect l="textAreaLeft" t="textAreaTop" r="textAreaRight" b="textAreaBottom"/>
                <a:pathLst>
                  <a:path w="21415" h="1343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65" name="Google Shape;906;p 2"/>
              <p:cNvSpPr/>
              <p:nvPr/>
            </p:nvSpPr>
            <p:spPr>
              <a:xfrm>
                <a:off x="6733440" y="1895400"/>
                <a:ext cx="635040" cy="51120"/>
              </a:xfrm>
              <a:custGeom>
                <a:avLst/>
                <a:gdLst>
                  <a:gd name="textAreaLeft" fmla="*/ 0 w 635040"/>
                  <a:gd name="textAreaRight" fmla="*/ 636120 w 635040"/>
                  <a:gd name="textAreaTop" fmla="*/ 0 h 51120"/>
                  <a:gd name="textAreaBottom" fmla="*/ 52200 h 51120"/>
                </a:gdLst>
                <a:ahLst/>
                <a:rect l="textAreaLeft" t="textAreaTop" r="textAreaRight" b="textAreaBottom"/>
                <a:pathLst>
                  <a:path w="16611" h="1367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666" name="Google Shape;920;p 2"/>
          <p:cNvGrpSpPr/>
          <p:nvPr/>
        </p:nvGrpSpPr>
        <p:grpSpPr>
          <a:xfrm>
            <a:off x="7173360" y="3269520"/>
            <a:ext cx="1826280" cy="1050480"/>
            <a:chOff x="7173360" y="3269520"/>
            <a:chExt cx="1826280" cy="1050480"/>
          </a:xfrm>
        </p:grpSpPr>
        <p:grpSp>
          <p:nvGrpSpPr>
            <p:cNvPr id="667" name="Google Shape;921;p 2"/>
            <p:cNvGrpSpPr/>
            <p:nvPr/>
          </p:nvGrpSpPr>
          <p:grpSpPr>
            <a:xfrm>
              <a:off x="7173360" y="3269520"/>
              <a:ext cx="1826280" cy="1050480"/>
              <a:chOff x="7173360" y="3269520"/>
              <a:chExt cx="1826280" cy="1050480"/>
            </a:xfrm>
          </p:grpSpPr>
          <p:sp>
            <p:nvSpPr>
              <p:cNvPr id="668" name="Google Shape;922;p 2"/>
              <p:cNvSpPr/>
              <p:nvPr/>
            </p:nvSpPr>
            <p:spPr>
              <a:xfrm>
                <a:off x="7263360" y="336096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669" name="Google Shape;923;p 2"/>
              <p:cNvGrpSpPr/>
              <p:nvPr/>
            </p:nvGrpSpPr>
            <p:grpSpPr>
              <a:xfrm>
                <a:off x="7173360" y="3269520"/>
                <a:ext cx="1736280" cy="959040"/>
                <a:chOff x="7173360" y="3269520"/>
                <a:chExt cx="1736280" cy="959040"/>
              </a:xfrm>
            </p:grpSpPr>
            <p:sp>
              <p:nvSpPr>
                <p:cNvPr id="670" name="Google Shape;924;p 2"/>
                <p:cNvSpPr/>
                <p:nvPr/>
              </p:nvSpPr>
              <p:spPr>
                <a:xfrm>
                  <a:off x="7173360" y="3269520"/>
                  <a:ext cx="1736280" cy="959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zxx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671" name="Google Shape;925;p 2"/>
                <p:cNvCxnSpPr/>
                <p:nvPr/>
              </p:nvCxnSpPr>
              <p:spPr>
                <a:xfrm>
                  <a:off x="7178040" y="3452040"/>
                  <a:ext cx="172584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</p:grpSp>
        <p:grpSp>
          <p:nvGrpSpPr>
            <p:cNvPr id="672" name="Google Shape;926;p 2"/>
            <p:cNvGrpSpPr/>
            <p:nvPr/>
          </p:nvGrpSpPr>
          <p:grpSpPr>
            <a:xfrm>
              <a:off x="7360560" y="3693960"/>
              <a:ext cx="776160" cy="307800"/>
              <a:chOff x="7360560" y="3693960"/>
              <a:chExt cx="776160" cy="307800"/>
            </a:xfrm>
          </p:grpSpPr>
          <p:sp>
            <p:nvSpPr>
              <p:cNvPr id="673" name="Google Shape;927;p 2"/>
              <p:cNvSpPr/>
              <p:nvPr/>
            </p:nvSpPr>
            <p:spPr>
              <a:xfrm>
                <a:off x="7360560" y="3693960"/>
                <a:ext cx="775800" cy="53280"/>
              </a:xfrm>
              <a:custGeom>
                <a:avLst/>
                <a:gdLst>
                  <a:gd name="textAreaLeft" fmla="*/ 0 w 775800"/>
                  <a:gd name="textAreaRight" fmla="*/ 776880 w 775800"/>
                  <a:gd name="textAreaTop" fmla="*/ 0 h 53280"/>
                  <a:gd name="textAreaBottom" fmla="*/ 54360 h 53280"/>
                </a:gdLst>
                <a:ahLst/>
                <a:rect l="textAreaLeft" t="textAreaTop" r="textAreaRight" b="textAreaBottom"/>
                <a:pathLst>
                  <a:path w="19319" h="1348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4" name="Google Shape;928;p 2"/>
              <p:cNvSpPr/>
              <p:nvPr/>
            </p:nvSpPr>
            <p:spPr>
              <a:xfrm>
                <a:off x="7360560" y="3820320"/>
                <a:ext cx="776160" cy="54000"/>
              </a:xfrm>
              <a:custGeom>
                <a:avLst/>
                <a:gdLst>
                  <a:gd name="textAreaLeft" fmla="*/ 0 w 776160"/>
                  <a:gd name="textAreaRight" fmla="*/ 777240 w 776160"/>
                  <a:gd name="textAreaTop" fmla="*/ 0 h 54000"/>
                  <a:gd name="textAreaBottom" fmla="*/ 55080 h 54000"/>
                </a:gdLst>
                <a:ahLst/>
                <a:rect l="textAreaLeft" t="textAreaTop" r="textAreaRight" b="textAreaBottom"/>
                <a:pathLst>
                  <a:path w="19326" h="1371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5" name="Google Shape;929;p 2"/>
              <p:cNvSpPr/>
              <p:nvPr/>
            </p:nvSpPr>
            <p:spPr>
              <a:xfrm>
                <a:off x="7360560" y="3947760"/>
                <a:ext cx="775800" cy="54000"/>
              </a:xfrm>
              <a:custGeom>
                <a:avLst/>
                <a:gdLst>
                  <a:gd name="textAreaLeft" fmla="*/ 0 w 775800"/>
                  <a:gd name="textAreaRight" fmla="*/ 776880 w 775800"/>
                  <a:gd name="textAreaTop" fmla="*/ 0 h 54000"/>
                  <a:gd name="textAreaBottom" fmla="*/ 55080 h 54000"/>
                </a:gdLst>
                <a:ahLst/>
                <a:rect l="textAreaLeft" t="textAreaTop" r="textAreaRight" b="textAreaBottom"/>
                <a:pathLst>
                  <a:path w="19319" h="1372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676" name="Google Shape;931;p 2"/>
          <p:cNvSpPr/>
          <p:nvPr/>
        </p:nvSpPr>
        <p:spPr>
          <a:xfrm>
            <a:off x="5047200" y="10663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77" name="Google Shape;932;p 2"/>
          <p:cNvSpPr/>
          <p:nvPr/>
        </p:nvSpPr>
        <p:spPr>
          <a:xfrm>
            <a:off x="5272920" y="91764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78" name="Google Shape;933;p 2"/>
          <p:cNvSpPr/>
          <p:nvPr/>
        </p:nvSpPr>
        <p:spPr>
          <a:xfrm>
            <a:off x="4160520" y="10447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679" name="Google Shape;934;p 2"/>
          <p:cNvGrpSpPr/>
          <p:nvPr/>
        </p:nvGrpSpPr>
        <p:grpSpPr>
          <a:xfrm>
            <a:off x="8119080" y="475920"/>
            <a:ext cx="619920" cy="619560"/>
            <a:chOff x="8119080" y="475920"/>
            <a:chExt cx="619920" cy="619560"/>
          </a:xfrm>
        </p:grpSpPr>
        <p:sp>
          <p:nvSpPr>
            <p:cNvPr id="680" name="Google Shape;935;p 2"/>
            <p:cNvSpPr/>
            <p:nvPr/>
          </p:nvSpPr>
          <p:spPr>
            <a:xfrm>
              <a:off x="8177400" y="534960"/>
              <a:ext cx="501840" cy="50184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1" name="Google Shape;936;p 2"/>
            <p:cNvSpPr/>
            <p:nvPr/>
          </p:nvSpPr>
          <p:spPr>
            <a:xfrm rot="2700000">
              <a:off x="8209800" y="566640"/>
              <a:ext cx="438120" cy="438120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528;p 2"/>
          <p:cNvGrpSpPr/>
          <p:nvPr/>
        </p:nvGrpSpPr>
        <p:grpSpPr>
          <a:xfrm>
            <a:off x="7269120" y="2804400"/>
            <a:ext cx="1370520" cy="602280"/>
            <a:chOff x="7269120" y="2804400"/>
            <a:chExt cx="1370520" cy="602280"/>
          </a:xfrm>
        </p:grpSpPr>
        <p:sp>
          <p:nvSpPr>
            <p:cNvPr id="683" name="Google Shape;529;p 2"/>
            <p:cNvSpPr/>
            <p:nvPr/>
          </p:nvSpPr>
          <p:spPr>
            <a:xfrm rot="16200000">
              <a:off x="7653240" y="242028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4" name="Google Shape;530;p 2"/>
            <p:cNvSpPr/>
            <p:nvPr/>
          </p:nvSpPr>
          <p:spPr>
            <a:xfrm rot="16200000">
              <a:off x="7844760" y="2611440"/>
              <a:ext cx="537120" cy="987480"/>
            </a:xfrm>
            <a:custGeom>
              <a:avLst/>
              <a:gdLst>
                <a:gd name="textAreaLeft" fmla="*/ 0 w 537120"/>
                <a:gd name="textAreaRight" fmla="*/ 538200 w 53712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440" h="1183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5" name="Google Shape;531;p 2"/>
            <p:cNvSpPr/>
            <p:nvPr/>
          </p:nvSpPr>
          <p:spPr>
            <a:xfrm rot="16200000">
              <a:off x="8126640" y="2969280"/>
              <a:ext cx="37800" cy="653040"/>
            </a:xfrm>
            <a:custGeom>
              <a:avLst/>
              <a:gdLst>
                <a:gd name="textAreaLeft" fmla="*/ 0 w 37800"/>
                <a:gd name="textAreaRight" fmla="*/ 38880 w 37800"/>
                <a:gd name="textAreaTop" fmla="*/ 0 h 653040"/>
                <a:gd name="textAreaBottom" fmla="*/ 654120 h 653040"/>
              </a:gdLst>
              <a:ahLst/>
              <a:rect l="textAreaLeft" t="textAreaTop" r="textAreaRight" b="textAreaBottom"/>
              <a:pathLst>
                <a:path w="464" h="783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6" name="Google Shape;532;p 2"/>
            <p:cNvSpPr/>
            <p:nvPr/>
          </p:nvSpPr>
          <p:spPr>
            <a:xfrm rot="16200000">
              <a:off x="7653240" y="242028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7" name="Google Shape;533;p 2"/>
            <p:cNvSpPr/>
            <p:nvPr/>
          </p:nvSpPr>
          <p:spPr>
            <a:xfrm rot="16200000">
              <a:off x="7289640" y="2963160"/>
              <a:ext cx="308880" cy="284400"/>
            </a:xfrm>
            <a:custGeom>
              <a:avLst/>
              <a:gdLst>
                <a:gd name="textAreaLeft" fmla="*/ 0 w 308880"/>
                <a:gd name="textAreaRight" fmla="*/ 309960 w 308880"/>
                <a:gd name="textAreaTop" fmla="*/ 0 h 284400"/>
                <a:gd name="textAreaBottom" fmla="*/ 285480 h 284400"/>
              </a:gdLst>
              <a:ahLst/>
              <a:rect l="textAreaLeft" t="textAreaTop" r="textAreaRight" b="textAreaBottom"/>
              <a:pathLst>
                <a:path w="3709" h="3415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8" name="Google Shape;534;p 2"/>
            <p:cNvSpPr/>
            <p:nvPr/>
          </p:nvSpPr>
          <p:spPr>
            <a:xfrm rot="16200000">
              <a:off x="7854120" y="2602440"/>
              <a:ext cx="518760" cy="987480"/>
            </a:xfrm>
            <a:custGeom>
              <a:avLst/>
              <a:gdLst>
                <a:gd name="textAreaLeft" fmla="*/ 0 w 518760"/>
                <a:gd name="textAreaRight" fmla="*/ 519840 w 51876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220" h="1183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89" name="Google Shape;535;p 2"/>
          <p:cNvGrpSpPr/>
          <p:nvPr/>
        </p:nvGrpSpPr>
        <p:grpSpPr>
          <a:xfrm>
            <a:off x="714960" y="274320"/>
            <a:ext cx="1919520" cy="1918080"/>
            <a:chOff x="714960" y="274320"/>
            <a:chExt cx="1919520" cy="1918080"/>
          </a:xfrm>
        </p:grpSpPr>
        <p:sp>
          <p:nvSpPr>
            <p:cNvPr id="690" name="Google Shape;536;p 2"/>
            <p:cNvSpPr/>
            <p:nvPr/>
          </p:nvSpPr>
          <p:spPr>
            <a:xfrm>
              <a:off x="806760" y="364320"/>
              <a:ext cx="1827720" cy="18280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691" name="Google Shape;537;p 2"/>
            <p:cNvGrpSpPr/>
            <p:nvPr/>
          </p:nvGrpSpPr>
          <p:grpSpPr>
            <a:xfrm>
              <a:off x="714960" y="274320"/>
              <a:ext cx="1827720" cy="1828080"/>
              <a:chOff x="714960" y="274320"/>
              <a:chExt cx="1827720" cy="1828080"/>
            </a:xfrm>
          </p:grpSpPr>
          <p:sp>
            <p:nvSpPr>
              <p:cNvPr id="692" name="Google Shape;538;p 2"/>
              <p:cNvSpPr/>
              <p:nvPr/>
            </p:nvSpPr>
            <p:spPr>
              <a:xfrm>
                <a:off x="714960" y="274320"/>
                <a:ext cx="1827720" cy="182808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693" name="Google Shape;539;p 2"/>
              <p:cNvCxnSpPr/>
              <p:nvPr/>
            </p:nvCxnSpPr>
            <p:spPr>
              <a:xfrm>
                <a:off x="717840" y="637560"/>
                <a:ext cx="182412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grpSp>
            <p:nvGrpSpPr>
              <p:cNvPr id="694" name="Google Shape;540;p 2"/>
              <p:cNvGrpSpPr/>
              <p:nvPr/>
            </p:nvGrpSpPr>
            <p:grpSpPr>
              <a:xfrm>
                <a:off x="2267640" y="363960"/>
                <a:ext cx="183960" cy="183600"/>
                <a:chOff x="2267640" y="363960"/>
                <a:chExt cx="183960" cy="183600"/>
              </a:xfrm>
            </p:grpSpPr>
            <p:cxnSp>
              <p:nvCxnSpPr>
                <p:cNvPr id="695" name="Google Shape;541;p 2"/>
                <p:cNvCxnSpPr/>
                <p:nvPr/>
              </p:nvCxnSpPr>
              <p:spPr>
                <a:xfrm>
                  <a:off x="2267640" y="36396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696" name="Google Shape;542;p 2"/>
                <p:cNvCxnSpPr/>
                <p:nvPr/>
              </p:nvCxnSpPr>
              <p:spPr>
                <a:xfrm flipH="1">
                  <a:off x="2267640" y="363960"/>
                  <a:ext cx="184320" cy="18396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  <p:sp>
            <p:nvSpPr>
              <p:cNvPr id="697" name="Google Shape;543;p 2"/>
              <p:cNvSpPr/>
              <p:nvPr/>
            </p:nvSpPr>
            <p:spPr>
              <a:xfrm>
                <a:off x="1951560" y="367560"/>
                <a:ext cx="178200" cy="1782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9280" bIns="892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698" name="Google Shape;544;p 2"/>
              <p:cNvCxnSpPr/>
              <p:nvPr/>
            </p:nvCxnSpPr>
            <p:spPr>
              <a:xfrm>
                <a:off x="1605600" y="546840"/>
                <a:ext cx="209520" cy="10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</p:grpSp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839520" y="679320"/>
            <a:ext cx="157212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7000" spc="-1" strike="noStrike">
                <a:solidFill>
                  <a:schemeClr val="dk1"/>
                </a:solidFill>
                <a:latin typeface="Rubik Black"/>
                <a:ea typeface="Rubik Black"/>
              </a:rPr>
              <a:t>03</a:t>
            </a:r>
            <a:endParaRPr b="0" lang="fr-FR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title"/>
          </p:nvPr>
        </p:nvSpPr>
        <p:spPr>
          <a:xfrm>
            <a:off x="1828800" y="2114640"/>
            <a:ext cx="5485320" cy="91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Objectifs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1" name="Google Shape;547;p 2"/>
          <p:cNvGrpSpPr/>
          <p:nvPr/>
        </p:nvGrpSpPr>
        <p:grpSpPr>
          <a:xfrm>
            <a:off x="1828800" y="3406680"/>
            <a:ext cx="5576760" cy="1462320"/>
            <a:chOff x="1828800" y="3406680"/>
            <a:chExt cx="5576760" cy="1462320"/>
          </a:xfrm>
        </p:grpSpPr>
        <p:sp>
          <p:nvSpPr>
            <p:cNvPr id="702" name="Google Shape;548;p 2"/>
            <p:cNvSpPr/>
            <p:nvPr/>
          </p:nvSpPr>
          <p:spPr>
            <a:xfrm>
              <a:off x="1920240" y="349812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03" name="Google Shape;549;p 2"/>
            <p:cNvSpPr/>
            <p:nvPr/>
          </p:nvSpPr>
          <p:spPr>
            <a:xfrm>
              <a:off x="1828800" y="340668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704" name="Google Shape;550;p 2"/>
            <p:cNvCxnSpPr/>
            <p:nvPr/>
          </p:nvCxnSpPr>
          <p:spPr>
            <a:xfrm>
              <a:off x="1828800" y="3589560"/>
              <a:ext cx="548568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sp>
        <p:nvSpPr>
          <p:cNvPr id="705" name="PlaceHolder 3"/>
          <p:cNvSpPr>
            <a:spLocks noGrp="1"/>
          </p:cNvSpPr>
          <p:nvPr>
            <p:ph type="subTitle"/>
          </p:nvPr>
        </p:nvSpPr>
        <p:spPr>
          <a:xfrm>
            <a:off x="2286000" y="3953160"/>
            <a:ext cx="4570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Définitions des objectifs du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Google Shape;555;p 2"/>
          <p:cNvSpPr/>
          <p:nvPr/>
        </p:nvSpPr>
        <p:spPr>
          <a:xfrm>
            <a:off x="3828600" y="17215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07" name="Google Shape;556;p 2"/>
          <p:cNvSpPr/>
          <p:nvPr/>
        </p:nvSpPr>
        <p:spPr>
          <a:xfrm>
            <a:off x="4292640" y="157068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08" name="Google Shape;557;p 2"/>
          <p:cNvSpPr/>
          <p:nvPr/>
        </p:nvSpPr>
        <p:spPr>
          <a:xfrm>
            <a:off x="3042360" y="14173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709" name="Google Shape;430;p 1"/>
          <p:cNvGrpSpPr/>
          <p:nvPr/>
        </p:nvGrpSpPr>
        <p:grpSpPr>
          <a:xfrm>
            <a:off x="6840000" y="1260000"/>
            <a:ext cx="1370880" cy="1375200"/>
            <a:chOff x="6840000" y="1260000"/>
            <a:chExt cx="1370880" cy="1375200"/>
          </a:xfrm>
        </p:grpSpPr>
        <p:sp>
          <p:nvSpPr>
            <p:cNvPr id="710" name="Google Shape;431;p 1"/>
            <p:cNvSpPr/>
            <p:nvPr/>
          </p:nvSpPr>
          <p:spPr>
            <a:xfrm>
              <a:off x="6931800" y="135576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1" name="Google Shape;432;p 1"/>
            <p:cNvSpPr/>
            <p:nvPr/>
          </p:nvSpPr>
          <p:spPr>
            <a:xfrm>
              <a:off x="6840000" y="126000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712" name="Google Shape;433;p 1"/>
            <p:cNvGrpSpPr/>
            <p:nvPr/>
          </p:nvGrpSpPr>
          <p:grpSpPr>
            <a:xfrm>
              <a:off x="6937560" y="1564920"/>
              <a:ext cx="1084320" cy="633960"/>
              <a:chOff x="6937560" y="1564920"/>
              <a:chExt cx="1084320" cy="633960"/>
            </a:xfrm>
          </p:grpSpPr>
          <p:sp>
            <p:nvSpPr>
              <p:cNvPr id="713" name="Google Shape;434;p 1"/>
              <p:cNvSpPr/>
              <p:nvPr/>
            </p:nvSpPr>
            <p:spPr>
              <a:xfrm>
                <a:off x="6937560" y="1564920"/>
                <a:ext cx="1084320" cy="63396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714" name="Google Shape;438;p 1"/>
            <p:cNvGrpSpPr/>
            <p:nvPr/>
          </p:nvGrpSpPr>
          <p:grpSpPr>
            <a:xfrm>
              <a:off x="6937560" y="2322000"/>
              <a:ext cx="1084320" cy="95040"/>
              <a:chOff x="6937560" y="2322000"/>
              <a:chExt cx="1084320" cy="95040"/>
            </a:xfrm>
          </p:grpSpPr>
          <p:sp>
            <p:nvSpPr>
              <p:cNvPr id="715" name="Google Shape;439;p 1"/>
              <p:cNvSpPr/>
              <p:nvPr/>
            </p:nvSpPr>
            <p:spPr>
              <a:xfrm>
                <a:off x="6937560" y="2322000"/>
                <a:ext cx="1084320" cy="95040"/>
              </a:xfrm>
              <a:custGeom>
                <a:avLst/>
                <a:gdLst>
                  <a:gd name="textAreaLeft" fmla="*/ 0 w 1084320"/>
                  <a:gd name="textAreaRight" fmla="*/ 1085400 w 108432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23391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16" name="Google Shape;440;p 1"/>
              <p:cNvSpPr/>
              <p:nvPr/>
            </p:nvSpPr>
            <p:spPr>
              <a:xfrm>
                <a:off x="6937560" y="2322000"/>
                <a:ext cx="554760" cy="95040"/>
              </a:xfrm>
              <a:custGeom>
                <a:avLst/>
                <a:gdLst>
                  <a:gd name="textAreaLeft" fmla="*/ 0 w 554760"/>
                  <a:gd name="textAreaRight" fmla="*/ 555840 w 55476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11977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cxnSp>
          <p:nvCxnSpPr>
            <p:cNvPr id="717" name="Google Shape;441;p 1"/>
            <p:cNvCxnSpPr/>
            <p:nvPr/>
          </p:nvCxnSpPr>
          <p:spPr>
            <a:xfrm>
              <a:off x="6850080" y="1442880"/>
              <a:ext cx="126432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714240" y="731520"/>
            <a:ext cx="501480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3500" spc="-1" strike="noStrike">
                <a:solidFill>
                  <a:schemeClr val="dk1"/>
                </a:solidFill>
                <a:latin typeface="Rubik Black"/>
                <a:ea typeface="Rubik Black"/>
              </a:rPr>
              <a:t>Objectifs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751680" y="1420200"/>
            <a:ext cx="5018760" cy="256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Les objectifs premiers de Nano Scarlett, sont principalement : les deplacements suivant les basiques axes fixés pas la commande et la détections des metaux dans la portés du modules de détections.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En revanche, à l'avenir si le temps imparti nous le permet, il devra être capable de : 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Détecter les obstacles (pour sécuriser les déplacements);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Le suivi automatique de ligne;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75920" indent="-330480">
              <a:lnSpc>
                <a:spcPct val="115000"/>
              </a:lnSpc>
              <a:buClr>
                <a:srgbClr val="000000"/>
              </a:buClr>
              <a:buFont typeface="Karla"/>
              <a:buChar char="●"/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L’auto follow mode.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0" name="Google Shape;897;p 3"/>
          <p:cNvGrpSpPr/>
          <p:nvPr/>
        </p:nvGrpSpPr>
        <p:grpSpPr>
          <a:xfrm>
            <a:off x="7174800" y="2880360"/>
            <a:ext cx="1644840" cy="1187640"/>
            <a:chOff x="7174800" y="2880360"/>
            <a:chExt cx="1644840" cy="1187640"/>
          </a:xfrm>
        </p:grpSpPr>
        <p:sp>
          <p:nvSpPr>
            <p:cNvPr id="721" name="Google Shape;898;p 3"/>
            <p:cNvSpPr/>
            <p:nvPr/>
          </p:nvSpPr>
          <p:spPr>
            <a:xfrm>
              <a:off x="7266240" y="2971800"/>
              <a:ext cx="1553400" cy="1096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2" name="Google Shape;899;p 3"/>
            <p:cNvSpPr/>
            <p:nvPr/>
          </p:nvSpPr>
          <p:spPr>
            <a:xfrm>
              <a:off x="7174800" y="2880360"/>
              <a:ext cx="1553400" cy="1096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723" name="Google Shape;900;p 3"/>
            <p:cNvCxnSpPr/>
            <p:nvPr/>
          </p:nvCxnSpPr>
          <p:spPr>
            <a:xfrm>
              <a:off x="7184520" y="3063240"/>
              <a:ext cx="154584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sp>
          <p:nvSpPr>
            <p:cNvPr id="724" name="Google Shape;901;p 3"/>
            <p:cNvSpPr/>
            <p:nvPr/>
          </p:nvSpPr>
          <p:spPr>
            <a:xfrm>
              <a:off x="7311600" y="3520800"/>
              <a:ext cx="340200" cy="318960"/>
            </a:xfrm>
            <a:custGeom>
              <a:avLst/>
              <a:gdLst>
                <a:gd name="textAreaLeft" fmla="*/ 0 w 340200"/>
                <a:gd name="textAreaRight" fmla="*/ 341280 w 340200"/>
                <a:gd name="textAreaTop" fmla="*/ 0 h 318960"/>
                <a:gd name="textAreaBottom" fmla="*/ 320040 h 318960"/>
              </a:gdLst>
              <a:ahLst/>
              <a:rect l="textAreaLeft" t="textAreaTop" r="textAreaRight" b="textAreaBottom"/>
              <a:pathLst>
                <a:path w="10634" h="9925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5" name="Google Shape;902;p 3"/>
            <p:cNvSpPr/>
            <p:nvPr/>
          </p:nvSpPr>
          <p:spPr>
            <a:xfrm>
              <a:off x="7781400" y="3520800"/>
              <a:ext cx="340200" cy="318960"/>
            </a:xfrm>
            <a:custGeom>
              <a:avLst/>
              <a:gdLst>
                <a:gd name="textAreaLeft" fmla="*/ 0 w 340200"/>
                <a:gd name="textAreaRight" fmla="*/ 341280 w 340200"/>
                <a:gd name="textAreaTop" fmla="*/ 0 h 318960"/>
                <a:gd name="textAreaBottom" fmla="*/ 320040 h 318960"/>
              </a:gdLst>
              <a:ahLst/>
              <a:rect l="textAreaLeft" t="textAreaTop" r="textAreaRight" b="textAreaBottom"/>
              <a:pathLst>
                <a:path w="10634" h="9925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6" name="Google Shape;903;p 3"/>
            <p:cNvSpPr/>
            <p:nvPr/>
          </p:nvSpPr>
          <p:spPr>
            <a:xfrm>
              <a:off x="8250840" y="3520800"/>
              <a:ext cx="340200" cy="318960"/>
            </a:xfrm>
            <a:custGeom>
              <a:avLst/>
              <a:gdLst>
                <a:gd name="textAreaLeft" fmla="*/ 0 w 340200"/>
                <a:gd name="textAreaRight" fmla="*/ 341280 w 340200"/>
                <a:gd name="textAreaTop" fmla="*/ 0 h 318960"/>
                <a:gd name="textAreaBottom" fmla="*/ 320040 h 318960"/>
              </a:gdLst>
              <a:ahLst/>
              <a:rect l="textAreaLeft" t="textAreaTop" r="textAreaRight" b="textAreaBottom"/>
              <a:pathLst>
                <a:path w="10634" h="9925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727" name="Google Shape;904;p 3"/>
            <p:cNvGrpSpPr/>
            <p:nvPr/>
          </p:nvGrpSpPr>
          <p:grpSpPr>
            <a:xfrm>
              <a:off x="7542000" y="3200400"/>
              <a:ext cx="819000" cy="186480"/>
              <a:chOff x="7542000" y="3200400"/>
              <a:chExt cx="819000" cy="186480"/>
            </a:xfrm>
          </p:grpSpPr>
          <p:sp>
            <p:nvSpPr>
              <p:cNvPr id="728" name="Google Shape;905;p 3"/>
              <p:cNvSpPr/>
              <p:nvPr/>
            </p:nvSpPr>
            <p:spPr>
              <a:xfrm>
                <a:off x="7542000" y="3200400"/>
                <a:ext cx="819000" cy="50400"/>
              </a:xfrm>
              <a:custGeom>
                <a:avLst/>
                <a:gdLst>
                  <a:gd name="textAreaLeft" fmla="*/ 0 w 819000"/>
                  <a:gd name="textAreaRight" fmla="*/ 820080 w 819000"/>
                  <a:gd name="textAreaTop" fmla="*/ 0 h 50400"/>
                  <a:gd name="textAreaBottom" fmla="*/ 51480 h 50400"/>
                </a:gdLst>
                <a:ahLst/>
                <a:rect l="textAreaLeft" t="textAreaTop" r="textAreaRight" b="textAreaBottom"/>
                <a:pathLst>
                  <a:path w="21415" h="1343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29" name="Google Shape;906;p 3"/>
              <p:cNvSpPr/>
              <p:nvPr/>
            </p:nvSpPr>
            <p:spPr>
              <a:xfrm>
                <a:off x="7633440" y="3335760"/>
                <a:ext cx="635040" cy="51120"/>
              </a:xfrm>
              <a:custGeom>
                <a:avLst/>
                <a:gdLst>
                  <a:gd name="textAreaLeft" fmla="*/ 0 w 635040"/>
                  <a:gd name="textAreaRight" fmla="*/ 636120 w 635040"/>
                  <a:gd name="textAreaTop" fmla="*/ 0 h 51120"/>
                  <a:gd name="textAreaBottom" fmla="*/ 52200 h 51120"/>
                </a:gdLst>
                <a:ahLst/>
                <a:rect l="textAreaLeft" t="textAreaTop" r="textAreaRight" b="textAreaBottom"/>
                <a:pathLst>
                  <a:path w="16611" h="1367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730" name="Google Shape;920;p 3"/>
          <p:cNvGrpSpPr/>
          <p:nvPr/>
        </p:nvGrpSpPr>
        <p:grpSpPr>
          <a:xfrm>
            <a:off x="5918760" y="1426680"/>
            <a:ext cx="1826280" cy="1050480"/>
            <a:chOff x="5918760" y="1426680"/>
            <a:chExt cx="1826280" cy="1050480"/>
          </a:xfrm>
        </p:grpSpPr>
        <p:grpSp>
          <p:nvGrpSpPr>
            <p:cNvPr id="731" name="Google Shape;921;p 3"/>
            <p:cNvGrpSpPr/>
            <p:nvPr/>
          </p:nvGrpSpPr>
          <p:grpSpPr>
            <a:xfrm>
              <a:off x="5918760" y="1426680"/>
              <a:ext cx="1826280" cy="1050480"/>
              <a:chOff x="5918760" y="1426680"/>
              <a:chExt cx="1826280" cy="1050480"/>
            </a:xfrm>
          </p:grpSpPr>
          <p:sp>
            <p:nvSpPr>
              <p:cNvPr id="732" name="Google Shape;922;p 3"/>
              <p:cNvSpPr/>
              <p:nvPr/>
            </p:nvSpPr>
            <p:spPr>
              <a:xfrm>
                <a:off x="6008760" y="1518120"/>
                <a:ext cx="1736280" cy="95904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733" name="Google Shape;923;p 3"/>
              <p:cNvGrpSpPr/>
              <p:nvPr/>
            </p:nvGrpSpPr>
            <p:grpSpPr>
              <a:xfrm>
                <a:off x="5918760" y="1426680"/>
                <a:ext cx="1736280" cy="959040"/>
                <a:chOff x="5918760" y="1426680"/>
                <a:chExt cx="1736280" cy="959040"/>
              </a:xfrm>
            </p:grpSpPr>
            <p:sp>
              <p:nvSpPr>
                <p:cNvPr id="734" name="Google Shape;924;p 3"/>
                <p:cNvSpPr/>
                <p:nvPr/>
              </p:nvSpPr>
              <p:spPr>
                <a:xfrm>
                  <a:off x="5918760" y="1426680"/>
                  <a:ext cx="1736280" cy="959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zxx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cxnSp>
              <p:nvCxnSpPr>
                <p:cNvPr id="735" name="Google Shape;925;p 3"/>
                <p:cNvCxnSpPr/>
                <p:nvPr/>
              </p:nvCxnSpPr>
              <p:spPr>
                <a:xfrm>
                  <a:off x="5923440" y="1609200"/>
                  <a:ext cx="1725840" cy="1080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</p:cxnSp>
          </p:grpSp>
        </p:grpSp>
        <p:grpSp>
          <p:nvGrpSpPr>
            <p:cNvPr id="736" name="Google Shape;926;p 3"/>
            <p:cNvGrpSpPr/>
            <p:nvPr/>
          </p:nvGrpSpPr>
          <p:grpSpPr>
            <a:xfrm>
              <a:off x="6105960" y="1743120"/>
              <a:ext cx="1355400" cy="507960"/>
              <a:chOff x="6105960" y="1743120"/>
              <a:chExt cx="1355400" cy="507960"/>
            </a:xfrm>
          </p:grpSpPr>
          <p:sp>
            <p:nvSpPr>
              <p:cNvPr id="737" name="Google Shape;927;p 3"/>
              <p:cNvSpPr/>
              <p:nvPr/>
            </p:nvSpPr>
            <p:spPr>
              <a:xfrm>
                <a:off x="6105960" y="1851120"/>
                <a:ext cx="775800" cy="53280"/>
              </a:xfrm>
              <a:custGeom>
                <a:avLst/>
                <a:gdLst>
                  <a:gd name="textAreaLeft" fmla="*/ 0 w 775800"/>
                  <a:gd name="textAreaRight" fmla="*/ 776880 w 775800"/>
                  <a:gd name="textAreaTop" fmla="*/ 0 h 53280"/>
                  <a:gd name="textAreaBottom" fmla="*/ 54360 h 53280"/>
                </a:gdLst>
                <a:ahLst/>
                <a:rect l="textAreaLeft" t="textAreaTop" r="textAreaRight" b="textAreaBottom"/>
                <a:pathLst>
                  <a:path w="19319" h="1348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38" name="Google Shape;928;p 3"/>
              <p:cNvSpPr/>
              <p:nvPr/>
            </p:nvSpPr>
            <p:spPr>
              <a:xfrm>
                <a:off x="6105960" y="1977480"/>
                <a:ext cx="776160" cy="54000"/>
              </a:xfrm>
              <a:custGeom>
                <a:avLst/>
                <a:gdLst>
                  <a:gd name="textAreaLeft" fmla="*/ 0 w 776160"/>
                  <a:gd name="textAreaRight" fmla="*/ 777240 w 776160"/>
                  <a:gd name="textAreaTop" fmla="*/ 0 h 54000"/>
                  <a:gd name="textAreaBottom" fmla="*/ 55080 h 54000"/>
                </a:gdLst>
                <a:ahLst/>
                <a:rect l="textAreaLeft" t="textAreaTop" r="textAreaRight" b="textAreaBottom"/>
                <a:pathLst>
                  <a:path w="19326" h="1371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39" name="Google Shape;929;p 3"/>
              <p:cNvSpPr/>
              <p:nvPr/>
            </p:nvSpPr>
            <p:spPr>
              <a:xfrm>
                <a:off x="6105960" y="2104920"/>
                <a:ext cx="775800" cy="54000"/>
              </a:xfrm>
              <a:custGeom>
                <a:avLst/>
                <a:gdLst>
                  <a:gd name="textAreaLeft" fmla="*/ 0 w 775800"/>
                  <a:gd name="textAreaRight" fmla="*/ 776880 w 775800"/>
                  <a:gd name="textAreaTop" fmla="*/ 0 h 54000"/>
                  <a:gd name="textAreaBottom" fmla="*/ 55080 h 54000"/>
                </a:gdLst>
                <a:ahLst/>
                <a:rect l="textAreaLeft" t="textAreaTop" r="textAreaRight" b="textAreaBottom"/>
                <a:pathLst>
                  <a:path w="19319" h="1372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40" name="Google Shape;930;p 3"/>
              <p:cNvSpPr/>
              <p:nvPr/>
            </p:nvSpPr>
            <p:spPr>
              <a:xfrm>
                <a:off x="7048440" y="1743120"/>
                <a:ext cx="412920" cy="507960"/>
              </a:xfrm>
              <a:custGeom>
                <a:avLst/>
                <a:gdLst>
                  <a:gd name="textAreaLeft" fmla="*/ 0 w 412920"/>
                  <a:gd name="textAreaRight" fmla="*/ 414000 w 412920"/>
                  <a:gd name="textAreaTop" fmla="*/ 0 h 507960"/>
                  <a:gd name="textAreaBottom" fmla="*/ 509040 h 507960"/>
                </a:gdLst>
                <a:ahLst/>
                <a:rect l="textAreaLeft" t="textAreaTop" r="textAreaRight" b="textAreaBottom"/>
                <a:pathLst>
                  <a:path w="10294" h="12659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741" name="Google Shape;931;p 3"/>
          <p:cNvSpPr/>
          <p:nvPr/>
        </p:nvSpPr>
        <p:spPr>
          <a:xfrm>
            <a:off x="5047200" y="10663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42" name="Google Shape;932;p 3"/>
          <p:cNvSpPr/>
          <p:nvPr/>
        </p:nvSpPr>
        <p:spPr>
          <a:xfrm>
            <a:off x="5272920" y="91764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43" name="Google Shape;933;p 3"/>
          <p:cNvSpPr/>
          <p:nvPr/>
        </p:nvSpPr>
        <p:spPr>
          <a:xfrm>
            <a:off x="4160520" y="10447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744" name="Google Shape;934;p 3"/>
          <p:cNvGrpSpPr/>
          <p:nvPr/>
        </p:nvGrpSpPr>
        <p:grpSpPr>
          <a:xfrm>
            <a:off x="8119080" y="475920"/>
            <a:ext cx="619920" cy="619560"/>
            <a:chOff x="8119080" y="475920"/>
            <a:chExt cx="619920" cy="619560"/>
          </a:xfrm>
        </p:grpSpPr>
        <p:sp>
          <p:nvSpPr>
            <p:cNvPr id="745" name="Google Shape;935;p 3"/>
            <p:cNvSpPr/>
            <p:nvPr/>
          </p:nvSpPr>
          <p:spPr>
            <a:xfrm>
              <a:off x="8177400" y="534960"/>
              <a:ext cx="501840" cy="50184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6" name="Google Shape;936;p 3"/>
            <p:cNvSpPr/>
            <p:nvPr/>
          </p:nvSpPr>
          <p:spPr>
            <a:xfrm rot="2700000">
              <a:off x="8209800" y="566640"/>
              <a:ext cx="438120" cy="438120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528;p 3"/>
          <p:cNvGrpSpPr/>
          <p:nvPr/>
        </p:nvGrpSpPr>
        <p:grpSpPr>
          <a:xfrm>
            <a:off x="7269120" y="2638080"/>
            <a:ext cx="1370520" cy="602280"/>
            <a:chOff x="7269120" y="2638080"/>
            <a:chExt cx="1370520" cy="602280"/>
          </a:xfrm>
        </p:grpSpPr>
        <p:sp>
          <p:nvSpPr>
            <p:cNvPr id="748" name="Google Shape;529;p 3"/>
            <p:cNvSpPr/>
            <p:nvPr/>
          </p:nvSpPr>
          <p:spPr>
            <a:xfrm rot="16200000">
              <a:off x="7653240" y="225396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9" name="Google Shape;530;p 3"/>
            <p:cNvSpPr/>
            <p:nvPr/>
          </p:nvSpPr>
          <p:spPr>
            <a:xfrm rot="16200000">
              <a:off x="7844760" y="2445120"/>
              <a:ext cx="537120" cy="987480"/>
            </a:xfrm>
            <a:custGeom>
              <a:avLst/>
              <a:gdLst>
                <a:gd name="textAreaLeft" fmla="*/ 0 w 537120"/>
                <a:gd name="textAreaRight" fmla="*/ 538200 w 53712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440" h="1183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0" name="Google Shape;531;p 3"/>
            <p:cNvSpPr/>
            <p:nvPr/>
          </p:nvSpPr>
          <p:spPr>
            <a:xfrm rot="16200000">
              <a:off x="8126640" y="2802960"/>
              <a:ext cx="37800" cy="653040"/>
            </a:xfrm>
            <a:custGeom>
              <a:avLst/>
              <a:gdLst>
                <a:gd name="textAreaLeft" fmla="*/ 0 w 37800"/>
                <a:gd name="textAreaRight" fmla="*/ 38880 w 37800"/>
                <a:gd name="textAreaTop" fmla="*/ 0 h 653040"/>
                <a:gd name="textAreaBottom" fmla="*/ 654120 h 653040"/>
              </a:gdLst>
              <a:ahLst/>
              <a:rect l="textAreaLeft" t="textAreaTop" r="textAreaRight" b="textAreaBottom"/>
              <a:pathLst>
                <a:path w="464" h="783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1" name="Google Shape;532;p 3"/>
            <p:cNvSpPr/>
            <p:nvPr/>
          </p:nvSpPr>
          <p:spPr>
            <a:xfrm rot="16200000">
              <a:off x="7653240" y="2253960"/>
              <a:ext cx="602280" cy="137052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1370520"/>
                <a:gd name="textAreaBottom" fmla="*/ 1371600 h 1370520"/>
              </a:gdLst>
              <a:ahLst/>
              <a:rect l="textAreaLeft" t="textAreaTop" r="textAreaRight" b="textAreaBottom"/>
              <a:pathLst>
                <a:path w="7221" h="16415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52" name="Google Shape;533;p 3"/>
            <p:cNvSpPr/>
            <p:nvPr/>
          </p:nvSpPr>
          <p:spPr>
            <a:xfrm rot="16200000">
              <a:off x="7289640" y="2796840"/>
              <a:ext cx="308880" cy="284400"/>
            </a:xfrm>
            <a:custGeom>
              <a:avLst/>
              <a:gdLst>
                <a:gd name="textAreaLeft" fmla="*/ 0 w 308880"/>
                <a:gd name="textAreaRight" fmla="*/ 309960 w 308880"/>
                <a:gd name="textAreaTop" fmla="*/ 0 h 284400"/>
                <a:gd name="textAreaBottom" fmla="*/ 285480 h 284400"/>
              </a:gdLst>
              <a:ahLst/>
              <a:rect l="textAreaLeft" t="textAreaTop" r="textAreaRight" b="textAreaBottom"/>
              <a:pathLst>
                <a:path w="3709" h="3415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3" name="Google Shape;534;p 3"/>
            <p:cNvSpPr/>
            <p:nvPr/>
          </p:nvSpPr>
          <p:spPr>
            <a:xfrm rot="16200000">
              <a:off x="7854120" y="2436120"/>
              <a:ext cx="518760" cy="987480"/>
            </a:xfrm>
            <a:custGeom>
              <a:avLst/>
              <a:gdLst>
                <a:gd name="textAreaLeft" fmla="*/ 0 w 518760"/>
                <a:gd name="textAreaRight" fmla="*/ 519840 w 518760"/>
                <a:gd name="textAreaTop" fmla="*/ 0 h 987480"/>
                <a:gd name="textAreaBottom" fmla="*/ 988560 h 987480"/>
              </a:gdLst>
              <a:ahLst/>
              <a:rect l="textAreaLeft" t="textAreaTop" r="textAreaRight" b="textAreaBottom"/>
              <a:pathLst>
                <a:path w="6220" h="1183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828800" y="2114640"/>
            <a:ext cx="5485320" cy="91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5000" spc="-1" strike="noStrike">
                <a:solidFill>
                  <a:schemeClr val="dk1"/>
                </a:solidFill>
                <a:latin typeface="Rubik Black"/>
                <a:ea typeface="Rubik Black"/>
              </a:rPr>
              <a:t>Calendrier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5" name="Google Shape;547;p 3"/>
          <p:cNvGrpSpPr/>
          <p:nvPr/>
        </p:nvGrpSpPr>
        <p:grpSpPr>
          <a:xfrm>
            <a:off x="1828800" y="3406680"/>
            <a:ext cx="5576760" cy="1462320"/>
            <a:chOff x="1828800" y="3406680"/>
            <a:chExt cx="5576760" cy="1462320"/>
          </a:xfrm>
        </p:grpSpPr>
        <p:sp>
          <p:nvSpPr>
            <p:cNvPr id="756" name="Google Shape;548;p 3"/>
            <p:cNvSpPr/>
            <p:nvPr/>
          </p:nvSpPr>
          <p:spPr>
            <a:xfrm>
              <a:off x="1920240" y="349812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57" name="Google Shape;549;p 3"/>
            <p:cNvSpPr/>
            <p:nvPr/>
          </p:nvSpPr>
          <p:spPr>
            <a:xfrm>
              <a:off x="1828800" y="3406680"/>
              <a:ext cx="5485320" cy="137088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758" name="Google Shape;550;p 3"/>
            <p:cNvCxnSpPr/>
            <p:nvPr/>
          </p:nvCxnSpPr>
          <p:spPr>
            <a:xfrm>
              <a:off x="1828800" y="3589560"/>
              <a:ext cx="548568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sp>
        <p:nvSpPr>
          <p:cNvPr id="759" name="PlaceHolder 2"/>
          <p:cNvSpPr>
            <a:spLocks noGrp="1"/>
          </p:cNvSpPr>
          <p:nvPr>
            <p:ph type="subTitle"/>
          </p:nvPr>
        </p:nvSpPr>
        <p:spPr>
          <a:xfrm>
            <a:off x="2286000" y="3953160"/>
            <a:ext cx="4570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xx" sz="1400" spc="-1" strike="noStrike">
                <a:solidFill>
                  <a:schemeClr val="dk1"/>
                </a:solidFill>
                <a:latin typeface="Karla"/>
                <a:ea typeface="Karla"/>
              </a:rPr>
              <a:t>Présentation de l'état d'évolution du projet et possibilités d'améliorations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Google Shape;555;p 3"/>
          <p:cNvSpPr/>
          <p:nvPr/>
        </p:nvSpPr>
        <p:spPr>
          <a:xfrm>
            <a:off x="3828600" y="1721520"/>
            <a:ext cx="456120" cy="163440"/>
          </a:xfrm>
          <a:custGeom>
            <a:avLst/>
            <a:gdLst>
              <a:gd name="textAreaLeft" fmla="*/ 0 w 456120"/>
              <a:gd name="textAreaRight" fmla="*/ 457200 w 456120"/>
              <a:gd name="textAreaTop" fmla="*/ 0 h 163440"/>
              <a:gd name="textAreaBottom" fmla="*/ 164520 h 163440"/>
            </a:gdLst>
            <a:ahLst/>
            <a:rect l="textAreaLeft" t="textAreaTop" r="textAreaRight" b="textAreaBottom"/>
            <a:pathLst>
              <a:path w="7903" h="3025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2080" bIns="820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61" name="Google Shape;556;p 3"/>
          <p:cNvSpPr/>
          <p:nvPr/>
        </p:nvSpPr>
        <p:spPr>
          <a:xfrm>
            <a:off x="4292640" y="1570680"/>
            <a:ext cx="456120" cy="56160"/>
          </a:xfrm>
          <a:custGeom>
            <a:avLst/>
            <a:gdLst>
              <a:gd name="textAreaLeft" fmla="*/ 0 w 456120"/>
              <a:gd name="textAreaRight" fmla="*/ 457200 w 456120"/>
              <a:gd name="textAreaTop" fmla="*/ 0 h 56160"/>
              <a:gd name="textAreaBottom" fmla="*/ 57240 h 56160"/>
            </a:gdLst>
            <a:ahLst/>
            <a:rect l="textAreaLeft" t="textAreaTop" r="textAreaRight" b="textAreaBottom"/>
            <a:pathLst>
              <a:path w="11732" h="1391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62" name="Google Shape;557;p 3"/>
          <p:cNvSpPr/>
          <p:nvPr/>
        </p:nvSpPr>
        <p:spPr>
          <a:xfrm>
            <a:off x="3042360" y="1417320"/>
            <a:ext cx="456120" cy="58680"/>
          </a:xfrm>
          <a:custGeom>
            <a:avLst/>
            <a:gdLst>
              <a:gd name="textAreaLeft" fmla="*/ 0 w 456120"/>
              <a:gd name="textAreaRight" fmla="*/ 457200 w 456120"/>
              <a:gd name="textAreaTop" fmla="*/ 0 h 58680"/>
              <a:gd name="textAreaBottom" fmla="*/ 59760 h 58680"/>
            </a:gdLst>
            <a:ahLst/>
            <a:rect l="textAreaLeft" t="textAreaTop" r="textAreaRight" b="textAreaBottom"/>
            <a:pathLst>
              <a:path w="8294" h="952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9880" bIns="29880" anchor="ctr">
            <a:noAutofit/>
          </a:bodyPr>
          <a:p>
            <a:pPr>
              <a:lnSpc>
                <a:spcPct val="100000"/>
              </a:lnSpc>
            </a:pPr>
            <a:endParaRPr b="0" lang="zxx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763" name="Google Shape;430;p 2"/>
          <p:cNvGrpSpPr/>
          <p:nvPr/>
        </p:nvGrpSpPr>
        <p:grpSpPr>
          <a:xfrm>
            <a:off x="6840000" y="1144800"/>
            <a:ext cx="1370880" cy="1375200"/>
            <a:chOff x="6840000" y="1144800"/>
            <a:chExt cx="1370880" cy="1375200"/>
          </a:xfrm>
        </p:grpSpPr>
        <p:sp>
          <p:nvSpPr>
            <p:cNvPr id="764" name="Google Shape;431;p 2"/>
            <p:cNvSpPr/>
            <p:nvPr/>
          </p:nvSpPr>
          <p:spPr>
            <a:xfrm>
              <a:off x="6931800" y="124056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65" name="Google Shape;432;p 2"/>
            <p:cNvSpPr/>
            <p:nvPr/>
          </p:nvSpPr>
          <p:spPr>
            <a:xfrm>
              <a:off x="6840000" y="1144800"/>
              <a:ext cx="1279080" cy="127944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zxx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766" name="Google Shape;433;p 2"/>
            <p:cNvGrpSpPr/>
            <p:nvPr/>
          </p:nvGrpSpPr>
          <p:grpSpPr>
            <a:xfrm>
              <a:off x="6937560" y="1449720"/>
              <a:ext cx="1084320" cy="633960"/>
              <a:chOff x="6937560" y="1449720"/>
              <a:chExt cx="1084320" cy="633960"/>
            </a:xfrm>
          </p:grpSpPr>
          <p:sp>
            <p:nvSpPr>
              <p:cNvPr id="767" name="Google Shape;434;p 2"/>
              <p:cNvSpPr/>
              <p:nvPr/>
            </p:nvSpPr>
            <p:spPr>
              <a:xfrm>
                <a:off x="6937560" y="1449720"/>
                <a:ext cx="1084320" cy="63396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768" name="Google Shape;438;p 2"/>
            <p:cNvGrpSpPr/>
            <p:nvPr/>
          </p:nvGrpSpPr>
          <p:grpSpPr>
            <a:xfrm>
              <a:off x="6937560" y="2206800"/>
              <a:ext cx="1084320" cy="95040"/>
              <a:chOff x="6937560" y="2206800"/>
              <a:chExt cx="1084320" cy="95040"/>
            </a:xfrm>
          </p:grpSpPr>
          <p:sp>
            <p:nvSpPr>
              <p:cNvPr id="769" name="Google Shape;439;p 2"/>
              <p:cNvSpPr/>
              <p:nvPr/>
            </p:nvSpPr>
            <p:spPr>
              <a:xfrm>
                <a:off x="6937560" y="2206800"/>
                <a:ext cx="1084320" cy="95040"/>
              </a:xfrm>
              <a:custGeom>
                <a:avLst/>
                <a:gdLst>
                  <a:gd name="textAreaLeft" fmla="*/ 0 w 1084320"/>
                  <a:gd name="textAreaRight" fmla="*/ 1085400 w 108432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23391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70" name="Google Shape;440;p 2"/>
              <p:cNvSpPr/>
              <p:nvPr/>
            </p:nvSpPr>
            <p:spPr>
              <a:xfrm>
                <a:off x="6937560" y="2206800"/>
                <a:ext cx="554760" cy="95040"/>
              </a:xfrm>
              <a:custGeom>
                <a:avLst/>
                <a:gdLst>
                  <a:gd name="textAreaLeft" fmla="*/ 0 w 554760"/>
                  <a:gd name="textAreaRight" fmla="*/ 555840 w 554760"/>
                  <a:gd name="textAreaTop" fmla="*/ 0 h 95040"/>
                  <a:gd name="textAreaBottom" fmla="*/ 96120 h 95040"/>
                </a:gdLst>
                <a:ahLst/>
                <a:rect l="textAreaLeft" t="textAreaTop" r="textAreaRight" b="textAreaBottom"/>
                <a:pathLst>
                  <a:path w="11977" h="2074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880" bIns="478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zxx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cxnSp>
          <p:nvCxnSpPr>
            <p:cNvPr id="771" name="Google Shape;441;p 2"/>
            <p:cNvCxnSpPr/>
            <p:nvPr/>
          </p:nvCxnSpPr>
          <p:spPr>
            <a:xfrm>
              <a:off x="6850080" y="1327680"/>
              <a:ext cx="1264320" cy="1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>Pierre Pharel</cp:lastModifiedBy>
  <dcterms:modified xsi:type="dcterms:W3CDTF">2023-06-01T17:46:16Z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