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1" r:id="rId8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>
      <p:cViewPr>
        <p:scale>
          <a:sx n="74" d="100"/>
          <a:sy n="74" d="100"/>
        </p:scale>
        <p:origin x="1352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220D-0C5D-6807-8939-9D7B0C7E3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721FE-49A2-433F-A925-4A2E54938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833F-E376-E346-CA58-2A853719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2E6C-1837-A941-9B1D-6F2DB954A395}" type="datetimeFigureOut">
              <a:rPr lang="en-BE" smtClean="0"/>
              <a:t>17/04/2024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74979-5ADD-044E-7774-13B12827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09FD3-B960-C0B1-8168-7EB65488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2514-5C96-DF43-91A7-4FF423FDCB0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1839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4892-3753-9422-A664-F5DF7ACB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E094D-D6C3-0464-D79C-5D693E7F8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74DDB-DB60-1D13-CA7D-BE126E04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2E6C-1837-A941-9B1D-6F2DB954A395}" type="datetimeFigureOut">
              <a:rPr lang="en-BE" smtClean="0"/>
              <a:t>17/04/2024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FC992-91DD-E977-C1ED-5C6A3908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03818-30FA-45ED-0052-CCEADC17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2514-5C96-DF43-91A7-4FF423FDCB0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8415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ADA19-18EF-93A5-8778-31C279999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C9B2B-DC4E-0C65-05A1-FA0F556BC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F8F3A-49C6-357A-9C4D-176F00DA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2E6C-1837-A941-9B1D-6F2DB954A395}" type="datetimeFigureOut">
              <a:rPr lang="en-BE" smtClean="0"/>
              <a:t>17/04/2024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C0DC-3A08-0398-A47B-8DF45E29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6FCCB-EEE8-8658-907D-4813145B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2514-5C96-DF43-91A7-4FF423FDCB0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3021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9D53-DC61-E00A-8938-BFD32617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EB68C-D4BA-4C59-E239-BB33A14B0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D9623-44FC-57D0-9096-B5B5DD49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2E6C-1837-A941-9B1D-6F2DB954A395}" type="datetimeFigureOut">
              <a:rPr lang="en-BE" smtClean="0"/>
              <a:t>17/04/2024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7BB6-1888-B475-B391-0EE68722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8C7A4-9432-7A0A-CF80-B845F879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2514-5C96-DF43-91A7-4FF423FDCB0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0153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6B7F-4BBD-7FBA-E558-384DD0EC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2A93B-E29C-A31B-B527-7570F353D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46E01-D7B8-0A00-F8CC-7D03088A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2E6C-1837-A941-9B1D-6F2DB954A395}" type="datetimeFigureOut">
              <a:rPr lang="en-BE" smtClean="0"/>
              <a:t>17/04/2024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06D3F-0F5D-0824-CD3C-08FCA9B6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8203F-2740-C1D4-007B-412BBEC8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2514-5C96-DF43-91A7-4FF423FDCB0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3699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5B5E-939D-34D3-87FA-59624E82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70A-E923-A24F-2AF9-590E09F34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0146E-FE80-6F40-1245-8E216C528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E338F-C456-6171-DAA8-85109513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2E6C-1837-A941-9B1D-6F2DB954A395}" type="datetimeFigureOut">
              <a:rPr lang="en-BE" smtClean="0"/>
              <a:t>17/04/2024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BEE05-8C89-EFCA-1D73-3BF36FE6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DD05F-F62A-1C73-2716-455FED5E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2514-5C96-DF43-91A7-4FF423FDCB0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3509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91AB-EC28-204B-299C-967AF154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050DD-6A36-0E11-5F9C-A538235A2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ECCA8-32CB-18FE-7760-1FED99EC5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D043B-DA13-54A5-A118-D87B43547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173A6-EC80-0C09-CB01-083F0391B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28DD63-EAA6-92E1-4ED1-2B97BFF5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2E6C-1837-A941-9B1D-6F2DB954A395}" type="datetimeFigureOut">
              <a:rPr lang="en-BE" smtClean="0"/>
              <a:t>17/04/2024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A67BC5-C089-9160-646F-5475D16D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54788-F080-0ED0-A80F-F1463752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2514-5C96-DF43-91A7-4FF423FDCB0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1994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5EDE-E875-17F4-EC7B-BC9C70BB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1E1AA-B1CF-EA56-9D4C-1CC1C43F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2E6C-1837-A941-9B1D-6F2DB954A395}" type="datetimeFigureOut">
              <a:rPr lang="en-BE" smtClean="0"/>
              <a:t>17/04/2024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D64D8-E4F5-F1C8-73B3-4E409932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97BD2-9B15-3DDE-9810-AFFA8541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2514-5C96-DF43-91A7-4FF423FDCB0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426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C5230-E6FC-CFB9-C76F-006E7A2C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2E6C-1837-A941-9B1D-6F2DB954A395}" type="datetimeFigureOut">
              <a:rPr lang="en-BE" smtClean="0"/>
              <a:t>17/04/2024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8B75E-DDEF-FC3A-0E1B-1B788895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A754C-B3F8-D8EA-4771-B9E92D2B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2514-5C96-DF43-91A7-4FF423FDCB0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7026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58F23-70DD-8892-E77A-3F20EE6E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3B0AF-182C-2197-F550-0EB3E2B83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D9997-889D-F5CE-9D3F-8571192DB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FE22E-3167-3A8F-46B3-8EB9C2A6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2E6C-1837-A941-9B1D-6F2DB954A395}" type="datetimeFigureOut">
              <a:rPr lang="en-BE" smtClean="0"/>
              <a:t>17/04/2024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142B5-8E1C-8AFB-E103-6E3554E0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9788A-7B84-EFB3-0E52-7A504FC4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2514-5C96-DF43-91A7-4FF423FDCB0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097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13FA-5308-4292-9401-71947657A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BC020-1877-6068-2E52-8708D37FF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F3BD0-9B47-5F19-8C2A-1CD4918FB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AEAE5-CBCF-52D2-4550-DF7779AD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2E6C-1837-A941-9B1D-6F2DB954A395}" type="datetimeFigureOut">
              <a:rPr lang="en-BE" smtClean="0"/>
              <a:t>17/04/2024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706A8-8447-177B-7CED-B28647DA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94964-5430-EE7A-F909-FD0088CE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2514-5C96-DF43-91A7-4FF423FDCB0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0658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72325-53FC-FD5A-A730-468FE8C3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D49BA-F955-58B6-2C9C-7636BCE40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889AE-63DA-6EBB-085A-DF94C4B94E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512E6C-1837-A941-9B1D-6F2DB954A395}" type="datetimeFigureOut">
              <a:rPr lang="en-BE" smtClean="0"/>
              <a:t>17/04/2024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F6094-4DE0-E9A8-0C2D-DD65BAAB6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DB0FB-C62D-F624-1DCD-792860C70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D82514-5C96-DF43-91A7-4FF423FDCB0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8727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map of the world&#10;&#10;Description automatically generated">
            <a:extLst>
              <a:ext uri="{FF2B5EF4-FFF2-40B4-BE49-F238E27FC236}">
                <a16:creationId xmlns:a16="http://schemas.microsoft.com/office/drawing/2014/main" id="{BB167B0A-6627-E429-A4DC-93F8EC95D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59" r="-2" b="2250"/>
          <a:stretch/>
        </p:blipFill>
        <p:spPr>
          <a:xfrm>
            <a:off x="198737" y="319727"/>
            <a:ext cx="5804105" cy="3167426"/>
          </a:xfrm>
          <a:prstGeom prst="rect">
            <a:avLst/>
          </a:prstGeom>
        </p:spPr>
      </p:pic>
      <p:pic>
        <p:nvPicPr>
          <p:cNvPr id="7" name="Picture 6" descr="A map of blue dots&#10;&#10;Description automatically generated">
            <a:extLst>
              <a:ext uri="{FF2B5EF4-FFF2-40B4-BE49-F238E27FC236}">
                <a16:creationId xmlns:a16="http://schemas.microsoft.com/office/drawing/2014/main" id="{3F1EF122-434F-0792-527F-FDDE3438F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29" r="2" b="3484"/>
          <a:stretch/>
        </p:blipFill>
        <p:spPr>
          <a:xfrm>
            <a:off x="6195378" y="261574"/>
            <a:ext cx="5797883" cy="3167426"/>
          </a:xfrm>
          <a:prstGeom prst="rect">
            <a:avLst/>
          </a:prstGeom>
        </p:spPr>
      </p:pic>
      <p:pic>
        <p:nvPicPr>
          <p:cNvPr id="11" name="Picture 10" descr="A blue dots on a white background&#10;&#10;Description automatically generated">
            <a:extLst>
              <a:ext uri="{FF2B5EF4-FFF2-40B4-BE49-F238E27FC236}">
                <a16:creationId xmlns:a16="http://schemas.microsoft.com/office/drawing/2014/main" id="{0AF360F1-3A67-23F7-0F47-A6208BDEB6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874" r="-2" b="8306"/>
          <a:stretch/>
        </p:blipFill>
        <p:spPr>
          <a:xfrm>
            <a:off x="198738" y="3896335"/>
            <a:ext cx="5804105" cy="2789948"/>
          </a:xfrm>
          <a:prstGeom prst="rect">
            <a:avLst/>
          </a:prstGeom>
        </p:spPr>
      </p:pic>
      <p:pic>
        <p:nvPicPr>
          <p:cNvPr id="9" name="Picture 8" descr="A blue and white dotted graph&#10;&#10;Description automatically generated with medium confidence">
            <a:extLst>
              <a:ext uri="{FF2B5EF4-FFF2-40B4-BE49-F238E27FC236}">
                <a16:creationId xmlns:a16="http://schemas.microsoft.com/office/drawing/2014/main" id="{ABBA0CFB-75CD-57CE-EDAD-228BDF5091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804" r="2" b="8291"/>
          <a:stretch/>
        </p:blipFill>
        <p:spPr>
          <a:xfrm>
            <a:off x="6197718" y="3896335"/>
            <a:ext cx="5797883" cy="27899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434EE0-E258-2410-639E-0AD52AEB055F}"/>
              </a:ext>
            </a:extLst>
          </p:cNvPr>
          <p:cNvSpPr txBox="1"/>
          <p:nvPr/>
        </p:nvSpPr>
        <p:spPr>
          <a:xfrm>
            <a:off x="2690327" y="18466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CMDS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173625-E1BC-E4C0-545F-768F6487E26F}"/>
              </a:ext>
            </a:extLst>
          </p:cNvPr>
          <p:cNvSpPr txBox="1"/>
          <p:nvPr/>
        </p:nvSpPr>
        <p:spPr>
          <a:xfrm>
            <a:off x="8787856" y="247669"/>
            <a:ext cx="61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PCA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E26C9A-6CCE-2208-E5B7-0A26D1A58B6E}"/>
              </a:ext>
            </a:extLst>
          </p:cNvPr>
          <p:cNvSpPr txBox="1"/>
          <p:nvPr/>
        </p:nvSpPr>
        <p:spPr>
          <a:xfrm>
            <a:off x="2741943" y="3612815"/>
            <a:ext cx="7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TSNE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D4F815-7146-A06F-B4CA-BDDADA9C8305}"/>
              </a:ext>
            </a:extLst>
          </p:cNvPr>
          <p:cNvSpPr txBox="1"/>
          <p:nvPr/>
        </p:nvSpPr>
        <p:spPr>
          <a:xfrm>
            <a:off x="8794525" y="362670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SNE</a:t>
            </a:r>
          </a:p>
        </p:txBody>
      </p:sp>
    </p:spTree>
    <p:extLst>
      <p:ext uri="{BB962C8B-B14F-4D97-AF65-F5344CB8AC3E}">
        <p14:creationId xmlns:p14="http://schemas.microsoft.com/office/powerpoint/2010/main" val="428136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triangle with lines&#10;&#10;Description automatically generated">
            <a:extLst>
              <a:ext uri="{FF2B5EF4-FFF2-40B4-BE49-F238E27FC236}">
                <a16:creationId xmlns:a16="http://schemas.microsoft.com/office/drawing/2014/main" id="{86413E42-9A64-43E7-E734-CA80CB21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540" y="3605869"/>
            <a:ext cx="5845556" cy="3430270"/>
          </a:xfrm>
          <a:prstGeom prst="rect">
            <a:avLst/>
          </a:prstGeom>
        </p:spPr>
      </p:pic>
      <p:pic>
        <p:nvPicPr>
          <p:cNvPr id="6" name="Picture 5" descr="A red lines on a white background&#10;&#10;Description automatically generated">
            <a:extLst>
              <a:ext uri="{FF2B5EF4-FFF2-40B4-BE49-F238E27FC236}">
                <a16:creationId xmlns:a16="http://schemas.microsoft.com/office/drawing/2014/main" id="{67A95857-FB7F-D22C-24D5-660C4DAA6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540" y="184666"/>
            <a:ext cx="5845556" cy="3430270"/>
          </a:xfrm>
          <a:prstGeom prst="rect">
            <a:avLst/>
          </a:prstGeom>
        </p:spPr>
      </p:pic>
      <p:pic>
        <p:nvPicPr>
          <p:cNvPr id="2" name="Picture 1" descr="A red wireframe of a diamond&#10;&#10;Description automatically generated">
            <a:extLst>
              <a:ext uri="{FF2B5EF4-FFF2-40B4-BE49-F238E27FC236}">
                <a16:creationId xmlns:a16="http://schemas.microsoft.com/office/drawing/2014/main" id="{E44A8BA5-6F92-7C27-FF53-FAC9A844B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73" y="3626708"/>
            <a:ext cx="5845556" cy="3430270"/>
          </a:xfrm>
          <a:prstGeom prst="rect">
            <a:avLst/>
          </a:prstGeom>
        </p:spPr>
      </p:pic>
      <p:pic>
        <p:nvPicPr>
          <p:cNvPr id="3" name="Picture 2" descr="A red lines on a white background&#10;&#10;Description automatically generated">
            <a:extLst>
              <a:ext uri="{FF2B5EF4-FFF2-40B4-BE49-F238E27FC236}">
                <a16:creationId xmlns:a16="http://schemas.microsoft.com/office/drawing/2014/main" id="{AB9BCC6D-CE5A-8CA5-F32C-5E167B4A2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673" y="175599"/>
            <a:ext cx="5845556" cy="34302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173625-E1BC-E4C0-545F-768F6487E26F}"/>
              </a:ext>
            </a:extLst>
          </p:cNvPr>
          <p:cNvSpPr txBox="1"/>
          <p:nvPr/>
        </p:nvSpPr>
        <p:spPr>
          <a:xfrm>
            <a:off x="8787856" y="247669"/>
            <a:ext cx="61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PCA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E26C9A-6CCE-2208-E5B7-0A26D1A58B6E}"/>
              </a:ext>
            </a:extLst>
          </p:cNvPr>
          <p:cNvSpPr txBox="1"/>
          <p:nvPr/>
        </p:nvSpPr>
        <p:spPr>
          <a:xfrm>
            <a:off x="2741943" y="3612815"/>
            <a:ext cx="7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TSNE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D4F815-7146-A06F-B4CA-BDDADA9C8305}"/>
              </a:ext>
            </a:extLst>
          </p:cNvPr>
          <p:cNvSpPr txBox="1"/>
          <p:nvPr/>
        </p:nvSpPr>
        <p:spPr>
          <a:xfrm>
            <a:off x="8794525" y="362670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SNE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434EE0-E258-2410-639E-0AD52AEB055F}"/>
              </a:ext>
            </a:extLst>
          </p:cNvPr>
          <p:cNvSpPr txBox="1"/>
          <p:nvPr/>
        </p:nvSpPr>
        <p:spPr>
          <a:xfrm>
            <a:off x="2690327" y="18466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CMDS</a:t>
            </a:r>
          </a:p>
        </p:txBody>
      </p:sp>
    </p:spTree>
    <p:extLst>
      <p:ext uri="{BB962C8B-B14F-4D97-AF65-F5344CB8AC3E}">
        <p14:creationId xmlns:p14="http://schemas.microsoft.com/office/powerpoint/2010/main" val="77760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red lines on a white background&#10;&#10;Description automatically generated">
            <a:extLst>
              <a:ext uri="{FF2B5EF4-FFF2-40B4-BE49-F238E27FC236}">
                <a16:creationId xmlns:a16="http://schemas.microsoft.com/office/drawing/2014/main" id="{D323BB5A-C34A-910E-0863-9C0789D3E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3" y="182545"/>
            <a:ext cx="5845556" cy="3430270"/>
          </a:xfrm>
          <a:prstGeom prst="rect">
            <a:avLst/>
          </a:prstGeom>
        </p:spPr>
      </p:pic>
      <p:pic>
        <p:nvPicPr>
          <p:cNvPr id="11" name="Picture 10" descr="A red wireframe of a map&#10;&#10;Description automatically generated">
            <a:extLst>
              <a:ext uri="{FF2B5EF4-FFF2-40B4-BE49-F238E27FC236}">
                <a16:creationId xmlns:a16="http://schemas.microsoft.com/office/drawing/2014/main" id="{1812B2C5-7AF9-F9EF-81DC-2062B8C1F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73" y="3612815"/>
            <a:ext cx="5845556" cy="3430270"/>
          </a:xfrm>
          <a:prstGeom prst="rect">
            <a:avLst/>
          </a:prstGeom>
        </p:spPr>
      </p:pic>
      <p:pic>
        <p:nvPicPr>
          <p:cNvPr id="8" name="Picture 7" descr="A map of a country&#10;&#10;Description automatically generated">
            <a:extLst>
              <a:ext uri="{FF2B5EF4-FFF2-40B4-BE49-F238E27FC236}">
                <a16:creationId xmlns:a16="http://schemas.microsoft.com/office/drawing/2014/main" id="{F8872C58-B7BA-3091-720D-159505D14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540" y="182545"/>
            <a:ext cx="5845556" cy="3430270"/>
          </a:xfrm>
          <a:prstGeom prst="rect">
            <a:avLst/>
          </a:prstGeom>
        </p:spPr>
      </p:pic>
      <p:pic>
        <p:nvPicPr>
          <p:cNvPr id="5" name="Picture 4" descr="A red lines on a white background&#10;&#10;Description automatically generated">
            <a:extLst>
              <a:ext uri="{FF2B5EF4-FFF2-40B4-BE49-F238E27FC236}">
                <a16:creationId xmlns:a16="http://schemas.microsoft.com/office/drawing/2014/main" id="{98F7E3DD-D657-99F6-8E59-AD3A44E24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540" y="3612815"/>
            <a:ext cx="5845556" cy="34302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173625-E1BC-E4C0-545F-768F6487E26F}"/>
              </a:ext>
            </a:extLst>
          </p:cNvPr>
          <p:cNvSpPr txBox="1"/>
          <p:nvPr/>
        </p:nvSpPr>
        <p:spPr>
          <a:xfrm>
            <a:off x="8787856" y="247669"/>
            <a:ext cx="61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PCA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E26C9A-6CCE-2208-E5B7-0A26D1A58B6E}"/>
              </a:ext>
            </a:extLst>
          </p:cNvPr>
          <p:cNvSpPr txBox="1"/>
          <p:nvPr/>
        </p:nvSpPr>
        <p:spPr>
          <a:xfrm>
            <a:off x="2741943" y="3612815"/>
            <a:ext cx="7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TSNE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D4F815-7146-A06F-B4CA-BDDADA9C8305}"/>
              </a:ext>
            </a:extLst>
          </p:cNvPr>
          <p:cNvSpPr txBox="1"/>
          <p:nvPr/>
        </p:nvSpPr>
        <p:spPr>
          <a:xfrm>
            <a:off x="8794525" y="362670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SNE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434EE0-E258-2410-639E-0AD52AEB055F}"/>
              </a:ext>
            </a:extLst>
          </p:cNvPr>
          <p:cNvSpPr txBox="1"/>
          <p:nvPr/>
        </p:nvSpPr>
        <p:spPr>
          <a:xfrm>
            <a:off x="2690327" y="18466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CMDS</a:t>
            </a:r>
          </a:p>
        </p:txBody>
      </p:sp>
    </p:spTree>
    <p:extLst>
      <p:ext uri="{BB962C8B-B14F-4D97-AF65-F5344CB8AC3E}">
        <p14:creationId xmlns:p14="http://schemas.microsoft.com/office/powerpoint/2010/main" val="84182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BAB0A444-433C-465F-B040-5A76BB73D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0"/>
            <a:ext cx="4851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4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24E2B24F-277C-C694-8000-1A12FA29F50B}"/>
              </a:ext>
            </a:extLst>
          </p:cNvPr>
          <p:cNvSpPr/>
          <p:nvPr/>
        </p:nvSpPr>
        <p:spPr>
          <a:xfrm>
            <a:off x="2248927" y="2723693"/>
            <a:ext cx="123567" cy="123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AC2C73-A23A-9CDB-1ACC-F8C5A5BD6293}"/>
              </a:ext>
            </a:extLst>
          </p:cNvPr>
          <p:cNvSpPr/>
          <p:nvPr/>
        </p:nvSpPr>
        <p:spPr>
          <a:xfrm>
            <a:off x="2434277" y="3568069"/>
            <a:ext cx="123567" cy="123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3AB874-7C75-5223-EEFF-58562BB4F208}"/>
              </a:ext>
            </a:extLst>
          </p:cNvPr>
          <p:cNvSpPr/>
          <p:nvPr/>
        </p:nvSpPr>
        <p:spPr>
          <a:xfrm>
            <a:off x="1923535" y="5709909"/>
            <a:ext cx="123567" cy="123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7F22AD5-BE72-7059-8A72-81FFE5343E7F}"/>
              </a:ext>
            </a:extLst>
          </p:cNvPr>
          <p:cNvSpPr/>
          <p:nvPr/>
        </p:nvSpPr>
        <p:spPr>
          <a:xfrm>
            <a:off x="2788508" y="5833476"/>
            <a:ext cx="123567" cy="123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0F9DAB1-8249-978C-3700-87E9A9879878}"/>
              </a:ext>
            </a:extLst>
          </p:cNvPr>
          <p:cNvSpPr/>
          <p:nvPr/>
        </p:nvSpPr>
        <p:spPr>
          <a:xfrm>
            <a:off x="2187144" y="4595741"/>
            <a:ext cx="123567" cy="123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61FC0C-036E-FCC4-8D9C-6DBD4E9844EF}"/>
              </a:ext>
            </a:extLst>
          </p:cNvPr>
          <p:cNvSpPr/>
          <p:nvPr/>
        </p:nvSpPr>
        <p:spPr>
          <a:xfrm>
            <a:off x="1783491" y="3222081"/>
            <a:ext cx="123567" cy="123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A805DF-EA07-4C27-5F9C-C94D605E38C7}"/>
              </a:ext>
            </a:extLst>
          </p:cNvPr>
          <p:cNvSpPr/>
          <p:nvPr/>
        </p:nvSpPr>
        <p:spPr>
          <a:xfrm>
            <a:off x="3126260" y="4840818"/>
            <a:ext cx="123567" cy="123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6E180DE-377A-D1BB-DAA1-86F4A97D9833}"/>
              </a:ext>
            </a:extLst>
          </p:cNvPr>
          <p:cNvSpPr/>
          <p:nvPr/>
        </p:nvSpPr>
        <p:spPr>
          <a:xfrm>
            <a:off x="3002693" y="3654568"/>
            <a:ext cx="123567" cy="123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D0E49BA-B9D8-ABA5-A3BD-52DDB8E5AB2F}"/>
              </a:ext>
            </a:extLst>
          </p:cNvPr>
          <p:cNvSpPr/>
          <p:nvPr/>
        </p:nvSpPr>
        <p:spPr>
          <a:xfrm>
            <a:off x="3682311" y="6253607"/>
            <a:ext cx="123567" cy="123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E1A2D1-2A6E-EBE9-F3C2-12C8DE1AE3CF}"/>
              </a:ext>
            </a:extLst>
          </p:cNvPr>
          <p:cNvSpPr/>
          <p:nvPr/>
        </p:nvSpPr>
        <p:spPr>
          <a:xfrm>
            <a:off x="1495169" y="4840817"/>
            <a:ext cx="123567" cy="123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C099D9-D647-8309-D691-4447E80663F2}"/>
              </a:ext>
            </a:extLst>
          </p:cNvPr>
          <p:cNvSpPr/>
          <p:nvPr/>
        </p:nvSpPr>
        <p:spPr>
          <a:xfrm>
            <a:off x="2446636" y="4198267"/>
            <a:ext cx="123567" cy="123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359B23-6258-D0FE-7727-753DE4334B23}"/>
              </a:ext>
            </a:extLst>
          </p:cNvPr>
          <p:cNvSpPr/>
          <p:nvPr/>
        </p:nvSpPr>
        <p:spPr>
          <a:xfrm>
            <a:off x="9139882" y="2723693"/>
            <a:ext cx="123567" cy="123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AA5956-36E9-C5B2-CF62-FA4CA33D3C15}"/>
              </a:ext>
            </a:extLst>
          </p:cNvPr>
          <p:cNvSpPr/>
          <p:nvPr/>
        </p:nvSpPr>
        <p:spPr>
          <a:xfrm>
            <a:off x="9325232" y="3568069"/>
            <a:ext cx="123567" cy="123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0363D51-F6CE-903D-0CFA-4F4B95E56B31}"/>
              </a:ext>
            </a:extLst>
          </p:cNvPr>
          <p:cNvSpPr/>
          <p:nvPr/>
        </p:nvSpPr>
        <p:spPr>
          <a:xfrm>
            <a:off x="8814490" y="5709909"/>
            <a:ext cx="123567" cy="123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AD5BDB-5CDF-9D65-3822-88D2EF77E4DD}"/>
              </a:ext>
            </a:extLst>
          </p:cNvPr>
          <p:cNvSpPr/>
          <p:nvPr/>
        </p:nvSpPr>
        <p:spPr>
          <a:xfrm>
            <a:off x="9679463" y="5833476"/>
            <a:ext cx="123567" cy="123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D8E3CD0-1305-2D70-AD0C-9A6452B12447}"/>
              </a:ext>
            </a:extLst>
          </p:cNvPr>
          <p:cNvSpPr/>
          <p:nvPr/>
        </p:nvSpPr>
        <p:spPr>
          <a:xfrm>
            <a:off x="9078099" y="4595741"/>
            <a:ext cx="123567" cy="123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2C74C8E-5BAD-99CF-1FE3-B8DEAC94B9C8}"/>
              </a:ext>
            </a:extLst>
          </p:cNvPr>
          <p:cNvSpPr/>
          <p:nvPr/>
        </p:nvSpPr>
        <p:spPr>
          <a:xfrm>
            <a:off x="8674446" y="3222081"/>
            <a:ext cx="123567" cy="123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576FA91-83B9-BD03-249F-C851B4A1D899}"/>
              </a:ext>
            </a:extLst>
          </p:cNvPr>
          <p:cNvSpPr/>
          <p:nvPr/>
        </p:nvSpPr>
        <p:spPr>
          <a:xfrm>
            <a:off x="10017215" y="4840818"/>
            <a:ext cx="123567" cy="123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8059340-6812-4A8B-FDE2-C6C454E22EA3}"/>
              </a:ext>
            </a:extLst>
          </p:cNvPr>
          <p:cNvSpPr/>
          <p:nvPr/>
        </p:nvSpPr>
        <p:spPr>
          <a:xfrm>
            <a:off x="9893648" y="3654568"/>
            <a:ext cx="123567" cy="123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6C26C1-C95E-C029-4B73-5DFDAF2FF0B6}"/>
              </a:ext>
            </a:extLst>
          </p:cNvPr>
          <p:cNvSpPr/>
          <p:nvPr/>
        </p:nvSpPr>
        <p:spPr>
          <a:xfrm>
            <a:off x="10573266" y="6253607"/>
            <a:ext cx="123567" cy="123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B5DCECF-37F8-2D55-F040-B848167A8D76}"/>
              </a:ext>
            </a:extLst>
          </p:cNvPr>
          <p:cNvSpPr/>
          <p:nvPr/>
        </p:nvSpPr>
        <p:spPr>
          <a:xfrm>
            <a:off x="8386124" y="4840817"/>
            <a:ext cx="123567" cy="123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11145D-F69A-2429-0B32-F59F6583B58D}"/>
              </a:ext>
            </a:extLst>
          </p:cNvPr>
          <p:cNvSpPr/>
          <p:nvPr/>
        </p:nvSpPr>
        <p:spPr>
          <a:xfrm>
            <a:off x="9337591" y="4198267"/>
            <a:ext cx="123567" cy="123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319D641-5E7F-2B23-641B-A345E8148E02}"/>
              </a:ext>
            </a:extLst>
          </p:cNvPr>
          <p:cNvSpPr>
            <a:spLocks noChangeAspect="1"/>
          </p:cNvSpPr>
          <p:nvPr/>
        </p:nvSpPr>
        <p:spPr>
          <a:xfrm>
            <a:off x="1577548" y="2054367"/>
            <a:ext cx="1462217" cy="14622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D99CFF4-B3B5-8DC8-9058-D4C11E4415C3}"/>
              </a:ext>
            </a:extLst>
          </p:cNvPr>
          <p:cNvSpPr>
            <a:spLocks noChangeAspect="1"/>
          </p:cNvSpPr>
          <p:nvPr/>
        </p:nvSpPr>
        <p:spPr>
          <a:xfrm>
            <a:off x="830276" y="1324696"/>
            <a:ext cx="2956759" cy="295675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67FB608-678B-A0B9-A7DE-232EDB58495B}"/>
              </a:ext>
            </a:extLst>
          </p:cNvPr>
          <p:cNvCxnSpPr>
            <a:cxnSpLocks/>
            <a:stCxn id="14" idx="3"/>
            <a:endCxn id="19" idx="7"/>
          </p:cNvCxnSpPr>
          <p:nvPr/>
        </p:nvCxnSpPr>
        <p:spPr>
          <a:xfrm flipH="1">
            <a:off x="1888962" y="2829164"/>
            <a:ext cx="378061" cy="411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67BE195-4A0F-AB71-A856-3B454E6CEEE8}"/>
              </a:ext>
            </a:extLst>
          </p:cNvPr>
          <p:cNvCxnSpPr>
            <a:cxnSpLocks/>
            <a:stCxn id="19" idx="5"/>
            <a:endCxn id="15" idx="1"/>
          </p:cNvCxnSpPr>
          <p:nvPr/>
        </p:nvCxnSpPr>
        <p:spPr>
          <a:xfrm>
            <a:off x="1888962" y="3327552"/>
            <a:ext cx="563411" cy="258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920A48-F5FD-B3B2-3365-F7E2DC1FB186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>
          <a:xfrm>
            <a:off x="2557844" y="3629853"/>
            <a:ext cx="444849" cy="86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47B0394-7613-0EF1-3D55-22ACC0A0D5D6}"/>
              </a:ext>
            </a:extLst>
          </p:cNvPr>
          <p:cNvCxnSpPr>
            <a:cxnSpLocks/>
            <a:stCxn id="24" idx="7"/>
            <a:endCxn id="21" idx="4"/>
          </p:cNvCxnSpPr>
          <p:nvPr/>
        </p:nvCxnSpPr>
        <p:spPr>
          <a:xfrm flipV="1">
            <a:off x="2552107" y="3778135"/>
            <a:ext cx="512370" cy="438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AB2BECA-1F43-82EC-8BA3-6C4562F62E27}"/>
              </a:ext>
            </a:extLst>
          </p:cNvPr>
          <p:cNvCxnSpPr>
            <a:cxnSpLocks/>
            <a:stCxn id="24" idx="3"/>
            <a:endCxn id="18" idx="0"/>
          </p:cNvCxnSpPr>
          <p:nvPr/>
        </p:nvCxnSpPr>
        <p:spPr>
          <a:xfrm flipH="1">
            <a:off x="2248928" y="4303738"/>
            <a:ext cx="215804" cy="292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4DCE9BC-87B3-1804-FDAF-1782BD94C8C9}"/>
              </a:ext>
            </a:extLst>
          </p:cNvPr>
          <p:cNvCxnSpPr>
            <a:cxnSpLocks/>
            <a:stCxn id="23" idx="7"/>
            <a:endCxn id="18" idx="2"/>
          </p:cNvCxnSpPr>
          <p:nvPr/>
        </p:nvCxnSpPr>
        <p:spPr>
          <a:xfrm flipV="1">
            <a:off x="1600640" y="4657525"/>
            <a:ext cx="586504" cy="201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9FC7B1-4F3B-C58B-793D-B330D4D1B6DD}"/>
              </a:ext>
            </a:extLst>
          </p:cNvPr>
          <p:cNvCxnSpPr>
            <a:cxnSpLocks/>
            <a:stCxn id="23" idx="5"/>
            <a:endCxn id="20" idx="2"/>
          </p:cNvCxnSpPr>
          <p:nvPr/>
        </p:nvCxnSpPr>
        <p:spPr>
          <a:xfrm flipV="1">
            <a:off x="1600640" y="4902602"/>
            <a:ext cx="1525620" cy="43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1ACC911-EBE9-A4A7-06B0-5A3E549FDF61}"/>
              </a:ext>
            </a:extLst>
          </p:cNvPr>
          <p:cNvCxnSpPr>
            <a:cxnSpLocks/>
            <a:stCxn id="16" idx="7"/>
            <a:endCxn id="20" idx="4"/>
          </p:cNvCxnSpPr>
          <p:nvPr/>
        </p:nvCxnSpPr>
        <p:spPr>
          <a:xfrm flipV="1">
            <a:off x="2029006" y="4964385"/>
            <a:ext cx="1159038" cy="763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68C6CD-845C-DCE3-DB6C-A3E6B4AF6B22}"/>
              </a:ext>
            </a:extLst>
          </p:cNvPr>
          <p:cNvCxnSpPr>
            <a:cxnSpLocks/>
            <a:stCxn id="16" idx="5"/>
            <a:endCxn id="17" idx="2"/>
          </p:cNvCxnSpPr>
          <p:nvPr/>
        </p:nvCxnSpPr>
        <p:spPr>
          <a:xfrm>
            <a:off x="2029006" y="5815380"/>
            <a:ext cx="759502" cy="79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2DDEEFA-BAB3-F072-463D-9A05B05BC2DB}"/>
              </a:ext>
            </a:extLst>
          </p:cNvPr>
          <p:cNvCxnSpPr>
            <a:cxnSpLocks/>
            <a:stCxn id="22" idx="1"/>
            <a:endCxn id="17" idx="6"/>
          </p:cNvCxnSpPr>
          <p:nvPr/>
        </p:nvCxnSpPr>
        <p:spPr>
          <a:xfrm flipH="1" flipV="1">
            <a:off x="2912075" y="5895260"/>
            <a:ext cx="788332" cy="3764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2D0BF779-3F49-A838-0629-BF3FF2FC0CBF}"/>
              </a:ext>
            </a:extLst>
          </p:cNvPr>
          <p:cNvSpPr>
            <a:spLocks noChangeAspect="1"/>
          </p:cNvSpPr>
          <p:nvPr/>
        </p:nvSpPr>
        <p:spPr>
          <a:xfrm>
            <a:off x="-248007" y="223823"/>
            <a:ext cx="5113324" cy="5113324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29473B-668C-93EC-21BD-AD2BD44240D0}"/>
              </a:ext>
            </a:extLst>
          </p:cNvPr>
          <p:cNvSpPr txBox="1"/>
          <p:nvPr/>
        </p:nvSpPr>
        <p:spPr>
          <a:xfrm>
            <a:off x="4330612" y="340821"/>
            <a:ext cx="353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Two type of HD path construction 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7643601-1806-4177-F19F-A821385E9CB1}"/>
              </a:ext>
            </a:extLst>
          </p:cNvPr>
          <p:cNvSpPr>
            <a:spLocks noChangeAspect="1"/>
          </p:cNvSpPr>
          <p:nvPr/>
        </p:nvSpPr>
        <p:spPr>
          <a:xfrm>
            <a:off x="8470556" y="2071966"/>
            <a:ext cx="1462217" cy="14622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844E92D-4DAA-C651-D678-31E9510612DC}"/>
              </a:ext>
            </a:extLst>
          </p:cNvPr>
          <p:cNvSpPr>
            <a:spLocks noChangeAspect="1"/>
          </p:cNvSpPr>
          <p:nvPr/>
        </p:nvSpPr>
        <p:spPr>
          <a:xfrm>
            <a:off x="8010971" y="2509068"/>
            <a:ext cx="1462217" cy="14622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C5CD915-5C8C-EB7A-1D36-013C17FE1879}"/>
              </a:ext>
            </a:extLst>
          </p:cNvPr>
          <p:cNvCxnSpPr>
            <a:cxnSpLocks/>
            <a:stCxn id="27" idx="3"/>
            <a:endCxn id="32" idx="7"/>
          </p:cNvCxnSpPr>
          <p:nvPr/>
        </p:nvCxnSpPr>
        <p:spPr>
          <a:xfrm flipH="1">
            <a:off x="8779917" y="2829164"/>
            <a:ext cx="378061" cy="411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4D22632-EC64-070F-4FA7-EB2FF6B67518}"/>
              </a:ext>
            </a:extLst>
          </p:cNvPr>
          <p:cNvCxnSpPr>
            <a:cxnSpLocks/>
            <a:stCxn id="32" idx="5"/>
            <a:endCxn id="28" idx="1"/>
          </p:cNvCxnSpPr>
          <p:nvPr/>
        </p:nvCxnSpPr>
        <p:spPr>
          <a:xfrm>
            <a:off x="8779917" y="3327552"/>
            <a:ext cx="563411" cy="258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FEC672A-8057-6FA0-F28F-35AF46337E0E}"/>
              </a:ext>
            </a:extLst>
          </p:cNvPr>
          <p:cNvCxnSpPr>
            <a:cxnSpLocks/>
            <a:stCxn id="28" idx="6"/>
            <a:endCxn id="34" idx="2"/>
          </p:cNvCxnSpPr>
          <p:nvPr/>
        </p:nvCxnSpPr>
        <p:spPr>
          <a:xfrm>
            <a:off x="9448799" y="3629853"/>
            <a:ext cx="444849" cy="86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688935C-CB9E-C94E-DC22-606333695915}"/>
              </a:ext>
            </a:extLst>
          </p:cNvPr>
          <p:cNvCxnSpPr>
            <a:cxnSpLocks/>
            <a:stCxn id="37" idx="7"/>
            <a:endCxn id="34" idx="4"/>
          </p:cNvCxnSpPr>
          <p:nvPr/>
        </p:nvCxnSpPr>
        <p:spPr>
          <a:xfrm flipV="1">
            <a:off x="9443062" y="3778135"/>
            <a:ext cx="512370" cy="438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CEA6D6B-42DB-6A34-AD01-1FA3C7DED8B1}"/>
              </a:ext>
            </a:extLst>
          </p:cNvPr>
          <p:cNvCxnSpPr>
            <a:cxnSpLocks/>
            <a:stCxn id="31" idx="7"/>
            <a:endCxn id="37" idx="3"/>
          </p:cNvCxnSpPr>
          <p:nvPr/>
        </p:nvCxnSpPr>
        <p:spPr>
          <a:xfrm flipV="1">
            <a:off x="9183570" y="4303738"/>
            <a:ext cx="172117" cy="310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17A37792-1084-4B1D-F82A-05CAF7192D7D}"/>
              </a:ext>
            </a:extLst>
          </p:cNvPr>
          <p:cNvSpPr>
            <a:spLocks noChangeAspect="1"/>
          </p:cNvSpPr>
          <p:nvPr/>
        </p:nvSpPr>
        <p:spPr>
          <a:xfrm>
            <a:off x="8798013" y="3006022"/>
            <a:ext cx="1176708" cy="11767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6DBBD15-3CC1-8BC3-9F4D-8678DFB7B286}"/>
              </a:ext>
            </a:extLst>
          </p:cNvPr>
          <p:cNvCxnSpPr>
            <a:cxnSpLocks/>
            <a:stCxn id="31" idx="2"/>
            <a:endCxn id="36" idx="6"/>
          </p:cNvCxnSpPr>
          <p:nvPr/>
        </p:nvCxnSpPr>
        <p:spPr>
          <a:xfrm flipH="1">
            <a:off x="8509691" y="4657525"/>
            <a:ext cx="568408" cy="2450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7D2304C-C1F8-8806-29E8-C96A7C1B80E1}"/>
              </a:ext>
            </a:extLst>
          </p:cNvPr>
          <p:cNvCxnSpPr>
            <a:cxnSpLocks/>
            <a:stCxn id="29" idx="1"/>
            <a:endCxn id="36" idx="4"/>
          </p:cNvCxnSpPr>
          <p:nvPr/>
        </p:nvCxnSpPr>
        <p:spPr>
          <a:xfrm flipH="1" flipV="1">
            <a:off x="8447908" y="4964384"/>
            <a:ext cx="384678" cy="763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CE8A54F-43E5-72D5-D54D-4D8362E518F6}"/>
              </a:ext>
            </a:extLst>
          </p:cNvPr>
          <p:cNvCxnSpPr>
            <a:cxnSpLocks/>
            <a:stCxn id="29" idx="5"/>
            <a:endCxn id="30" idx="2"/>
          </p:cNvCxnSpPr>
          <p:nvPr/>
        </p:nvCxnSpPr>
        <p:spPr>
          <a:xfrm>
            <a:off x="8919961" y="5815380"/>
            <a:ext cx="759502" cy="79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3C60796-6154-3BCD-2995-4E510136D54B}"/>
              </a:ext>
            </a:extLst>
          </p:cNvPr>
          <p:cNvCxnSpPr>
            <a:cxnSpLocks/>
            <a:stCxn id="30" idx="5"/>
            <a:endCxn id="35" idx="1"/>
          </p:cNvCxnSpPr>
          <p:nvPr/>
        </p:nvCxnSpPr>
        <p:spPr>
          <a:xfrm>
            <a:off x="9784934" y="5938947"/>
            <a:ext cx="806428" cy="3327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08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A43BCC50-ABA0-F007-0CE3-B767FA20E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1245"/>
            <a:ext cx="12192000" cy="748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0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2BF1B1B1-02A3-672A-B709-5F5D27252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0232"/>
            <a:ext cx="12192000" cy="713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4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18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Remacle</dc:creator>
  <cp:lastModifiedBy>Pierre Remacle</cp:lastModifiedBy>
  <cp:revision>1</cp:revision>
  <dcterms:created xsi:type="dcterms:W3CDTF">2024-04-17T15:16:29Z</dcterms:created>
  <dcterms:modified xsi:type="dcterms:W3CDTF">2024-04-19T12:18:55Z</dcterms:modified>
</cp:coreProperties>
</file>