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18"/>
  </p:notesMasterIdLst>
  <p:sldIdLst>
    <p:sldId id="256" r:id="rId9"/>
    <p:sldId id="257" r:id="rId10"/>
    <p:sldId id="265" r:id="rId11"/>
    <p:sldId id="259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89FC434-110C-4ECC-B228-40B3E71318E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Responsable MUBIZ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1F497D"/>
                </a:solidFill>
              </a:rPr>
              <a:t>Schéma d’ensemble du projet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sp>
        <p:nvSpPr>
          <p:cNvPr id="16404" name="AutoShape 13"/>
          <p:cNvSpPr>
            <a:spLocks noChangeArrowheads="1"/>
          </p:cNvSpPr>
          <p:nvPr/>
        </p:nvSpPr>
        <p:spPr bwMode="auto">
          <a:xfrm>
            <a:off x="3644900" y="4437063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Client Java HTTP</a:t>
            </a:r>
          </a:p>
        </p:txBody>
      </p:sp>
      <p:cxnSp>
        <p:nvCxnSpPr>
          <p:cNvPr id="16405" name="Gerade Verbindung mit Pfeil 6"/>
          <p:cNvCxnSpPr>
            <a:cxnSpLocks noChangeShapeType="1"/>
            <a:stCxn id="16404" idx="2"/>
            <a:endCxn id="16406" idx="1"/>
          </p:cNvCxnSpPr>
          <p:nvPr/>
        </p:nvCxnSpPr>
        <p:spPr bwMode="auto">
          <a:xfrm>
            <a:off x="4113213" y="5084763"/>
            <a:ext cx="6350" cy="252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1F497D"/>
                </a:solidFill>
              </a:rPr>
              <a:t>Cahier des charges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Besoins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dirty="0" smtClean="0"/>
              <a:t>Définir une architecture du moteur d’analyse de la </a:t>
            </a:r>
            <a:r>
              <a:rPr lang="fr-FR" altLang="de-DE" sz="1400" dirty="0" err="1" smtClean="0"/>
              <a:t>blockchain</a:t>
            </a: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dirty="0" smtClean="0"/>
              <a:t>Modéliser la base de données de stockage sur laquelle on fera des requêtes croisées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dirty="0" smtClean="0"/>
              <a:t>Choisir le système de gestion de base de données relationnelle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dirty="0" smtClean="0"/>
              <a:t>Etablir la connexion entre les web-services et la base de données afin de croiser les données</a:t>
            </a: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mtClean="0">
                <a:solidFill>
                  <a:srgbClr val="0070C0"/>
                </a:solidFill>
              </a:rPr>
              <a:t>Méthodologies et technologies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Modèle en V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Théorie sur les bases de données relationnelles, SQL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Accès aux Web-Services (Protocoles SOAP, REST)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mtClean="0">
                <a:solidFill>
                  <a:srgbClr val="0070C0"/>
                </a:solidFill>
              </a:rPr>
              <a:t>Risques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Accès à l’infrastructure</a:t>
            </a:r>
          </a:p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1F497D"/>
                </a:solidFill>
              </a:rPr>
              <a:t>Étapes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smtClean="0">
                <a:solidFill>
                  <a:srgbClr val="0070C0"/>
                </a:solidFill>
              </a:rPr>
              <a:t>Analyses des besoins et faisabilité (déjà fait, ou en cours)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39725" indent="-336550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Analyse de l’API Block Chain (Bitcoin, Ethereum)</a:t>
            </a:r>
          </a:p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marL="339725" indent="-336550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Modéliser les tables de la base de données</a:t>
            </a:r>
          </a:p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marL="339725" indent="-336550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Mise en place d’un environnement de Test (serveurs, BD)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1F497D"/>
                </a:solidFill>
              </a:rPr>
              <a:t>Étapes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smtClean="0">
                <a:solidFill>
                  <a:srgbClr val="0070C0"/>
                </a:solidFill>
              </a:rPr>
              <a:t>Reste à faire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Prototype basé sur une table et sur une monnaie (Bitcoin)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Spécifications, documentation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Conception architecturale et détaillée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1400" smtClean="0"/>
              <a:t>Codage (optimisation du Client des Web-services et production en série des scripts SQL)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1F497D"/>
                </a:solidFill>
              </a:rPr>
              <a:t>Diagramme de Gantt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635125"/>
            <a:ext cx="8978900" cy="35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1F497D"/>
                </a:solidFill>
              </a:rPr>
              <a:t>Diagramme de Gantt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54FA5250-E867-437A-8521-A7F5BD92B31C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28738"/>
            <a:ext cx="83534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Bildschirmpräsentation (4:3)</PresentationFormat>
  <Paragraphs>97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9</vt:i4>
      </vt:variant>
    </vt:vector>
  </HeadingPairs>
  <TitlesOfParts>
    <vt:vector size="22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193</cp:revision>
  <cp:lastPrinted>1601-01-01T00:00:00Z</cp:lastPrinted>
  <dcterms:created xsi:type="dcterms:W3CDTF">2013-02-18T11:04:03Z</dcterms:created>
  <dcterms:modified xsi:type="dcterms:W3CDTF">2017-03-12T12:21:16Z</dcterms:modified>
</cp:coreProperties>
</file>