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7DD7-F056-144C-A315-BA85D509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EFD3-E206-0C42-9BAC-6B539358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07C4-81D9-E342-BCB6-F3AC89BB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7D42-F3BA-584E-AD56-774F131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49F7-5A73-D740-8966-2A345A1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B689-F196-D24A-99FF-CBD52FE7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48085-ED03-FC43-8637-D4C1A8D7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CDDD-F32B-C849-A2EF-267A64C0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C12D-0243-9544-A766-D9AC76FE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8EB9-6AF1-D44E-BD8C-D03144B5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AAF7-BED9-D842-803A-D2C63027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F6CAE-BBA6-2343-A96A-EFFF0847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42B1-CD7B-1A47-A261-682431AF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7C81-925E-024D-B386-A8AC3021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C2E8-97A1-EA48-987B-CBCECA7D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F826-5CC1-7A4E-A0DA-2185A28A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3B1C-396B-D34B-9CCB-25EFCE69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149D-B605-C84C-8B4B-A4D8E5A2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56F0-7B8B-624F-90FA-5B717CC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5A5F-419E-8F4E-A62F-A86AE703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CD9F-6717-7F4D-A902-49CC01A8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FE5DD-5814-544B-8BCC-462CF1A0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525A-5F3B-244F-BE93-BF31335D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29C4-909C-1441-9AE9-7AAE7145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4BB5-D0BF-5E46-875B-D4BC4C5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20C8-2813-754C-A29B-0C78BE23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F33-1674-3F43-B3A7-BC4CAF6EE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A8366-C092-CC45-AD47-FC304FF3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1A4A-A8A4-3042-BDC4-D3A57BBF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EFF7-887D-6743-9BC7-2EE4C549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E479-45F2-2E4E-92F6-495A556E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6E96-88A9-8946-BB9D-E0976A5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EB42-7910-F946-9876-00B90EE2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860B-CF25-514D-8B12-CC33287D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69CE1-3E45-B04B-BD1B-D79EDA33C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330CA-5876-7342-BD11-071EEB8F5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80DC3-34B2-3D41-B549-602FCEE6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30EC8-9830-7F42-BFD1-F2C3F794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01B2-37D9-1549-AD31-89CDB294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79F5-B98C-7846-A868-CCE4FF14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2B94A-A5AC-FF4A-A8B0-38CFAFD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9790-5AE0-F44F-B981-EE1E1DB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43F3D-2DAD-394A-9496-08AA734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8D110-ABBC-A049-B428-B27569A9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958A6-DA00-AF4A-A258-66B7098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7F69-640B-4240-9C07-FBF2C39B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B025-C941-2945-9492-3C3065B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E9AE-411F-9547-AE7C-C276FB5C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B98F-708C-134C-996A-F6AB8845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D0D0-C9E0-B741-B074-C900DA33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8CD1-6D3B-734B-AA1A-985EAFFA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231F-2675-0D4B-86C4-DC2C2C5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307-EF21-3342-B770-4965073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42C08-5399-9C40-86D3-DB8340191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D39E1-87AB-2E44-BB80-A2C1C338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3410-ECFA-DD47-A258-126A229A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A73F-1C26-C34F-9E6F-9931759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50E73-DAD6-7A41-9D8A-F35F0F0C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B8547-4E90-6C4B-AD5D-24F82B4E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1D75-683B-0946-999E-1D53F093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38EF-8705-F541-AF3C-C1B285EA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EB67-4654-894A-BCBC-42BFA2A9EAD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922B-5670-E247-8AA1-1507CDD2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41CC-0306-7A4D-8165-BE2EBF32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B4D9-1917-414B-8DF9-C2F13FFB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FA04-49C1-E147-AE88-5222C0FCD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Lattice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4F88-1E8E-2944-8BEE-841C68B10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BAEA5-2B85-C44A-8C26-70111578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79400"/>
            <a:ext cx="85217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F670E-D503-BC47-9ABD-10187B0DCFE5}"/>
              </a:ext>
            </a:extLst>
          </p:cNvPr>
          <p:cNvSpPr txBox="1"/>
          <p:nvPr/>
        </p:nvSpPr>
        <p:spPr>
          <a:xfrm>
            <a:off x="1841500" y="825500"/>
            <a:ext cx="480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screening of GNR geometries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1FD5BF-B2B4-8349-8D46-869F520D88EF}"/>
              </a:ext>
            </a:extLst>
          </p:cNvPr>
          <p:cNvSpPr/>
          <p:nvPr/>
        </p:nvSpPr>
        <p:spPr>
          <a:xfrm>
            <a:off x="3009900" y="1727200"/>
            <a:ext cx="3639070" cy="246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26631C-7CF4-4547-BCC0-357F0F01A0FE}"/>
              </a:ext>
            </a:extLst>
          </p:cNvPr>
          <p:cNvCxnSpPr/>
          <p:nvPr/>
        </p:nvCxnSpPr>
        <p:spPr>
          <a:xfrm>
            <a:off x="4826000" y="1194832"/>
            <a:ext cx="0" cy="338986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3A589-1576-1D40-A851-C2023A33F1EE}"/>
              </a:ext>
            </a:extLst>
          </p:cNvPr>
          <p:cNvCxnSpPr/>
          <p:nvPr/>
        </p:nvCxnSpPr>
        <p:spPr>
          <a:xfrm flipV="1">
            <a:off x="3009900" y="1727200"/>
            <a:ext cx="13081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2B46A-6C5E-2E4D-A18B-67BE09958288}"/>
              </a:ext>
            </a:extLst>
          </p:cNvPr>
          <p:cNvCxnSpPr/>
          <p:nvPr/>
        </p:nvCxnSpPr>
        <p:spPr>
          <a:xfrm>
            <a:off x="3009900" y="3340100"/>
            <a:ext cx="1816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4AFAB-01B8-5A42-94EF-FFBB680962EF}"/>
              </a:ext>
            </a:extLst>
          </p:cNvPr>
          <p:cNvCxnSpPr/>
          <p:nvPr/>
        </p:nvCxnSpPr>
        <p:spPr>
          <a:xfrm flipV="1">
            <a:off x="4826000" y="3416300"/>
            <a:ext cx="182297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262283-8D99-B846-9E1E-60B4A59C9CCF}"/>
              </a:ext>
            </a:extLst>
          </p:cNvPr>
          <p:cNvCxnSpPr/>
          <p:nvPr/>
        </p:nvCxnSpPr>
        <p:spPr>
          <a:xfrm flipH="1" flipV="1">
            <a:off x="5435600" y="1727200"/>
            <a:ext cx="1213370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70D12D-B94F-C643-9D51-3E5C0F5997B3}"/>
              </a:ext>
            </a:extLst>
          </p:cNvPr>
          <p:cNvSpPr txBox="1"/>
          <p:nvPr/>
        </p:nvSpPr>
        <p:spPr>
          <a:xfrm>
            <a:off x="7645400" y="17272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sampling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FAB3C-E14A-9E4C-89D9-B01A792056F9}"/>
              </a:ext>
            </a:extLst>
          </p:cNvPr>
          <p:cNvSpPr txBox="1"/>
          <p:nvPr/>
        </p:nvSpPr>
        <p:spPr>
          <a:xfrm>
            <a:off x="2146300" y="4991100"/>
            <a:ext cx="6520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swap moves to sample more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data – scope for </a:t>
            </a:r>
            <a:r>
              <a:rPr lang="en-US"/>
              <a:t>neural network; Mathew </a:t>
            </a:r>
            <a:r>
              <a:rPr lang="en-US" dirty="0"/>
              <a:t>working on it</a:t>
            </a:r>
          </a:p>
        </p:txBody>
      </p:sp>
    </p:spTree>
    <p:extLst>
      <p:ext uri="{BB962C8B-B14F-4D97-AF65-F5344CB8AC3E}">
        <p14:creationId xmlns:p14="http://schemas.microsoft.com/office/powerpoint/2010/main" val="16517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B79DC-219E-BC40-BFA4-E0851626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19" y="1371322"/>
            <a:ext cx="4803902" cy="929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84B15-8AE5-CB41-81B9-F1A35C990295}"/>
              </a:ext>
            </a:extLst>
          </p:cNvPr>
          <p:cNvSpPr txBox="1"/>
          <p:nvPr/>
        </p:nvSpPr>
        <p:spPr>
          <a:xfrm>
            <a:off x="547594" y="554712"/>
            <a:ext cx="1036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</a:t>
            </a:r>
            <a:r>
              <a:rPr lang="en-US" dirty="0" err="1"/>
              <a:t>Wannier</a:t>
            </a:r>
            <a:r>
              <a:rPr lang="en-US" dirty="0"/>
              <a:t> Charge Centers localized in 1D. </a:t>
            </a:r>
          </a:p>
          <a:p>
            <a:r>
              <a:rPr lang="en-US" dirty="0"/>
              <a:t>Because a gauge choice resulting in WFs being smooth and periodic in reciprocal space is not always possible in higher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6A0F-41F2-F241-B85C-D778493440D0}"/>
              </a:ext>
            </a:extLst>
          </p:cNvPr>
          <p:cNvSpPr txBox="1"/>
          <p:nvPr/>
        </p:nvSpPr>
        <p:spPr>
          <a:xfrm>
            <a:off x="388395" y="4713685"/>
            <a:ext cx="103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Zak phase is quantized at 0 and 𝜋 for systems with inversion/mirror symmetry (Mei-Yin Chou, Nano Lett 2018)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9DF6A-10B8-C148-9C29-643BA40F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48" y="2245306"/>
            <a:ext cx="5571804" cy="1186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1D5C9D-840A-5440-8165-47C3D1AD2770}"/>
              </a:ext>
            </a:extLst>
          </p:cNvPr>
          <p:cNvSpPr txBox="1"/>
          <p:nvPr/>
        </p:nvSpPr>
        <p:spPr>
          <a:xfrm>
            <a:off x="388395" y="5083017"/>
            <a:ext cx="509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1D, WCC can redefined in terms of Berry Potential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FF3B88-1DAD-6743-9AC3-22932AF7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94" y="3242335"/>
            <a:ext cx="2423226" cy="994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/>
              <p:nvPr/>
            </p:nvSpPr>
            <p:spPr>
              <a:xfrm>
                <a:off x="3082070" y="3600907"/>
                <a:ext cx="17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𝜋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70" y="3600907"/>
                <a:ext cx="1702582" cy="276999"/>
              </a:xfrm>
              <a:prstGeom prst="rect">
                <a:avLst/>
              </a:prstGeom>
              <a:blipFill>
                <a:blip r:embed="rId5"/>
                <a:stretch>
                  <a:fillRect l="-4444" t="-27273" r="-370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0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6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100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Artificial Lattice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Lattice</dc:title>
  <dc:creator>Srinivasan, Srilok</dc:creator>
  <cp:lastModifiedBy>Srinivasan, Srilok</cp:lastModifiedBy>
  <cp:revision>4</cp:revision>
  <dcterms:created xsi:type="dcterms:W3CDTF">2019-05-17T19:53:35Z</dcterms:created>
  <dcterms:modified xsi:type="dcterms:W3CDTF">2019-06-03T02:18:08Z</dcterms:modified>
</cp:coreProperties>
</file>