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5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85E37-B75F-044E-9776-00658D25454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51063-48B5-1042-8646-0C0C92F0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51063-48B5-1042-8646-0C0C92F07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A7B-C196-2841-BC87-4CBE1795C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CD83-3512-964A-BC6F-D463C284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DA1C-6AA5-3845-B3FA-9AA70675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EF2B-83E8-8240-AEE5-D5FDBB75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3C95-5A0B-4C45-8324-81B43A97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E136-106E-B948-96EF-9B9871BE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EA0D-B0E6-7847-B206-F39A2293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E42E-57ED-8342-BC3F-EDABFB4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225C-D496-3A4A-8FCA-A86D279C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1F63-A7C9-1140-B72B-610D0EB0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A220-BDF2-4E46-B3DB-B29B2455C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C32AE-330B-F14D-9B3E-0ADBE6C1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143E-BABB-944E-BA9E-9480C40F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A233-EC72-3440-AE9F-72206DD6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AE5F-0D14-0E4C-A3AF-EF1EFCC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7EA-8637-BA40-A65A-333A67BC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B2B4-B32C-0642-9FA3-426347B4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363E-22A9-3943-8F11-07C2E3DA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B5D3-D85A-D145-BE60-B05A331C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20F7-BC98-5D41-BDA6-387B1F1F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56DD-3CC1-D447-8126-1972C338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9BFB-C1F7-8741-A36C-7B9F8D9F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115C-9F40-1F45-BBBB-8341D8F8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B698-BA3C-F842-A38C-D5A924A4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9036-F542-124C-9DA2-C3A895FA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386A-A6FF-1243-89E9-E4FD54C6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9D22-BD46-7044-A259-07382D870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B02E-5A51-D144-B5F7-5F7B84BD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2886-73F4-244C-A85E-966A19BD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BE5D0-87BA-CB4F-87D8-E1612A93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0000-C3E2-8040-86BE-28E46786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F341-6B0D-EA41-8AED-7AD81D75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2BC3-8945-9940-910B-D97BFAC7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22AB-507D-2040-A84A-10D024911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3DFBC-E544-984A-8D2A-918CC65A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E4C6-1EF7-ED43-9088-5A4B0BCC8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3EC5-6B70-4340-B098-328CED59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E7CAB-8A03-2046-A20F-1092595B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46194-C77E-564D-BA78-B859B40B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A231-11BD-B343-8881-C00D9130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427F2-29B2-C043-922D-686A4AC7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15B1D-EA83-344F-A88A-481109EB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B125-B525-BF43-862D-7EDFF219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E1559-1C86-3A42-AC5F-D30129D3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E5874-BAB7-7B4F-8ADA-426F7D42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B2B0F-6968-C645-9469-1F71539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8537-A126-964D-9E0C-D2F413C7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2464-1603-2B44-8A3B-3E50A02C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B1B2-FA35-8243-9FDF-D0751E1D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A96F-03EC-0340-B33D-E74868C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664E-32E9-0E45-9A09-457E3316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6705-29DC-1947-99EA-FC8B7C0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419E-B46D-DD46-A6EA-4B0AAA7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FE4C0-4676-524E-9707-825466D01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EB2E2-7713-0242-8885-4B62E58C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26AC-BAAF-0044-8075-157B47ED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147BA-F02F-1B41-8291-8922F7D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ECE94-BC1B-044B-A69C-D44E7640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81988-8E12-8843-A76D-E6DDE508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1D15-5913-4B4E-B940-E8C48FCA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E54E-D5E6-1A40-97F6-FE720FE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58E1-F296-4A4F-A85D-121012268DE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F0AA-D4BF-8445-AC43-24F336123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E3B7-0F66-D84F-9E37-AFB9DBD7B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6D68-16F8-D142-83D3-676EC0922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Lattice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92D7C-3250-1D4D-8B13-44E87D762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11, 2019</a:t>
            </a:r>
          </a:p>
        </p:txBody>
      </p:sp>
    </p:spTree>
    <p:extLst>
      <p:ext uri="{BB962C8B-B14F-4D97-AF65-F5344CB8AC3E}">
        <p14:creationId xmlns:p14="http://schemas.microsoft.com/office/powerpoint/2010/main" val="320530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2871-BE76-C548-A9D2-C1228DA4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D7E1-9185-BC42-82F5-C748AC99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from interfacing </a:t>
            </a:r>
            <a:r>
              <a:rPr lang="en-US" dirty="0" err="1"/>
              <a:t>kwant</a:t>
            </a:r>
            <a:r>
              <a:rPr lang="en-US" dirty="0"/>
              <a:t> TB into Z2pack </a:t>
            </a:r>
          </a:p>
          <a:p>
            <a:r>
              <a:rPr lang="en-US" dirty="0"/>
              <a:t>What was not working before? </a:t>
            </a:r>
          </a:p>
          <a:p>
            <a:r>
              <a:rPr lang="en-US" dirty="0"/>
              <a:t>Why it works now? And further questions  </a:t>
            </a:r>
          </a:p>
        </p:txBody>
      </p:sp>
    </p:spTree>
    <p:extLst>
      <p:ext uri="{BB962C8B-B14F-4D97-AF65-F5344CB8AC3E}">
        <p14:creationId xmlns:p14="http://schemas.microsoft.com/office/powerpoint/2010/main" val="37412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BE5B-FFD7-534C-8670-D54984E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behind Z2 from Z2pack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B79DC-219E-BC40-BFA4-E0851626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7" y="2306001"/>
            <a:ext cx="4803902" cy="929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84B15-8AE5-CB41-81B9-F1A35C990295}"/>
              </a:ext>
            </a:extLst>
          </p:cNvPr>
          <p:cNvSpPr txBox="1"/>
          <p:nvPr/>
        </p:nvSpPr>
        <p:spPr>
          <a:xfrm>
            <a:off x="636997" y="1445049"/>
            <a:ext cx="1036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</a:t>
            </a:r>
            <a:r>
              <a:rPr lang="en-US" dirty="0" err="1"/>
              <a:t>Wannier</a:t>
            </a:r>
            <a:r>
              <a:rPr lang="en-US" dirty="0"/>
              <a:t> Charge Centers localized in 1D. </a:t>
            </a:r>
          </a:p>
          <a:p>
            <a:r>
              <a:rPr lang="en-US" dirty="0"/>
              <a:t>Because a gauge choice resulting in WFs being smooth and periodic in reciprocal space is not always possible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E6A0F-41F2-F241-B85C-D778493440D0}"/>
              </a:ext>
            </a:extLst>
          </p:cNvPr>
          <p:cNvSpPr txBox="1"/>
          <p:nvPr/>
        </p:nvSpPr>
        <p:spPr>
          <a:xfrm>
            <a:off x="534257" y="3265178"/>
            <a:ext cx="103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Zak phase is quantized at 0 and 𝜋 for systems with inversion/mirror symmetry (Mei-Yin Chou, Nano Lett 2018)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9DF6A-10B8-C148-9C29-643BA40F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05" y="4323854"/>
            <a:ext cx="5571804" cy="1186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1D5C9D-840A-5440-8165-47C3D1AD2770}"/>
              </a:ext>
            </a:extLst>
          </p:cNvPr>
          <p:cNvSpPr txBox="1"/>
          <p:nvPr/>
        </p:nvSpPr>
        <p:spPr>
          <a:xfrm>
            <a:off x="534257" y="3804789"/>
            <a:ext cx="509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1D, WCC can redefined in terms of Berry Potential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FF3B88-1DAD-6743-9AC3-22932AF7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24" y="5510008"/>
            <a:ext cx="2423226" cy="994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C0F56-2EA8-044B-8378-1053500F1CA5}"/>
                  </a:ext>
                </a:extLst>
              </p:cNvPr>
              <p:cNvSpPr txBox="1"/>
              <p:nvPr/>
            </p:nvSpPr>
            <p:spPr>
              <a:xfrm>
                <a:off x="3519350" y="5868580"/>
                <a:ext cx="170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𝜋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C0F56-2EA8-044B-8378-1053500F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50" y="5868580"/>
                <a:ext cx="1702582" cy="276999"/>
              </a:xfrm>
              <a:prstGeom prst="rect">
                <a:avLst/>
              </a:prstGeom>
              <a:blipFill>
                <a:blip r:embed="rId5"/>
                <a:stretch>
                  <a:fillRect l="-4444" t="-21739" r="-444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6EDFC3-EF6C-1B40-86CD-DE9D2DF98E1A}"/>
              </a:ext>
            </a:extLst>
          </p:cNvPr>
          <p:cNvSpPr txBox="1"/>
          <p:nvPr/>
        </p:nvSpPr>
        <p:spPr>
          <a:xfrm>
            <a:off x="565079" y="544530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Kwant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72F7C-7513-954E-9D27-DCBE6AEC4CD7}"/>
              </a:ext>
            </a:extLst>
          </p:cNvPr>
          <p:cNvSpPr txBox="1"/>
          <p:nvPr/>
        </p:nvSpPr>
        <p:spPr>
          <a:xfrm>
            <a:off x="3561197" y="5445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Z2pack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8423C-A43A-D04A-807B-CFB62681E649}"/>
              </a:ext>
            </a:extLst>
          </p:cNvPr>
          <p:cNvSpPr txBox="1"/>
          <p:nvPr/>
        </p:nvSpPr>
        <p:spPr>
          <a:xfrm>
            <a:off x="6445551" y="544530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Polarization (0 or 𝜋)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03FA5-05EF-6C40-A95D-9A0DABAF8F16}"/>
              </a:ext>
            </a:extLst>
          </p:cNvPr>
          <p:cNvCxnSpPr/>
          <p:nvPr/>
        </p:nvCxnSpPr>
        <p:spPr>
          <a:xfrm>
            <a:off x="1407560" y="729196"/>
            <a:ext cx="1962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0DB81F-9664-A74F-815B-C52288F7CB1D}"/>
              </a:ext>
            </a:extLst>
          </p:cNvPr>
          <p:cNvCxnSpPr/>
          <p:nvPr/>
        </p:nvCxnSpPr>
        <p:spPr>
          <a:xfrm>
            <a:off x="4483187" y="729196"/>
            <a:ext cx="1962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A49FB6-3212-844C-864F-9667FA2CF9DB}"/>
              </a:ext>
            </a:extLst>
          </p:cNvPr>
          <p:cNvSpPr txBox="1"/>
          <p:nvPr/>
        </p:nvSpPr>
        <p:spPr>
          <a:xfrm>
            <a:off x="2062399" y="72919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CD34A-0A8D-A049-A470-8134E2FE076A}"/>
              </a:ext>
            </a:extLst>
          </p:cNvPr>
          <p:cNvSpPr txBox="1"/>
          <p:nvPr/>
        </p:nvSpPr>
        <p:spPr>
          <a:xfrm>
            <a:off x="5123679" y="729196"/>
            <a:ext cx="63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WCC</a:t>
            </a:r>
          </a:p>
        </p:txBody>
      </p:sp>
    </p:spTree>
    <p:extLst>
      <p:ext uri="{BB962C8B-B14F-4D97-AF65-F5344CB8AC3E}">
        <p14:creationId xmlns:p14="http://schemas.microsoft.com/office/powerpoint/2010/main" val="161641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115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Artificial Lattice </vt:lpstr>
      <vt:lpstr>Today’s discussion</vt:lpstr>
      <vt:lpstr>Theory behind Z2 from Z2pack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Lattice </dc:title>
  <dc:creator>Microsoft Office User</dc:creator>
  <cp:lastModifiedBy>Microsoft Office User</cp:lastModifiedBy>
  <cp:revision>4</cp:revision>
  <dcterms:created xsi:type="dcterms:W3CDTF">2019-03-11T20:23:15Z</dcterms:created>
  <dcterms:modified xsi:type="dcterms:W3CDTF">2019-03-13T17:54:57Z</dcterms:modified>
</cp:coreProperties>
</file>