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7001-9E63-9F40-B8B5-FAFEC24F0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DB3D-C713-4F44-9E1B-6591AF0A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0797-6E50-C443-A547-4F5ADDC2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C9AF-854E-464F-932B-90C0FB0F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44717-AE66-3447-86BA-7D86E784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494F-C164-5A44-9DC5-1E980A33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A49E3-0AB4-CC41-8EB2-FE3BF5D3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F7DD-82B9-CE4C-BA22-FDB8949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F7CB-89AE-034B-8828-89F1A5D0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14F7-BB4D-0340-A417-5F040AB8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B3189-2847-4140-8C40-F5BA97F2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6DF1-A7E7-9945-81F1-C2DC7516F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A5FD-4ED7-7C42-A46B-F953E2B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06B1-CB5F-EA46-9C38-D8B55E5D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FB40-9D37-F14E-A9BF-6A0F12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7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D9FB-DD25-4744-9279-1C434EF3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902F-7C70-044A-886D-40BFB525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1255-1D92-CE4C-8BDA-4CA7A203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7512-259D-B844-AFBE-EC6FA5ED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F064-BB70-0143-829F-48062E54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E168-DEAD-CF43-9855-07E99E62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BC819-A22E-EA4E-B0FF-44C6ECF0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5949-1BD6-8A4F-ADB9-7291DC42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DDC6-5407-5D40-8298-1A825C24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5A6D-1351-1C4F-A77B-855E39B3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C362-3B12-F544-9FCE-876D89D2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392C-E9F3-7A40-831F-D674A78DF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CE7B9-04C6-644C-ADED-E100F3AE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CA0A7-5BCD-2D45-A9F4-0EA76915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0BDA-1BE9-E745-8C6F-D06116B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A8F8-BCD8-D140-9170-9D8BDFCF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1D79-4EEF-0C48-A6A9-E583AD4F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DD79-4FE4-B541-8168-7F5A7461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E012F-9446-3246-A863-43BC7830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E4C81-DDB3-B04C-AA4D-67017BD11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2494C-BA79-0C4E-A5FF-07221EFDF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47987-937D-5349-97E7-7F8015E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9ABC8-69D5-6447-A1B8-41631AE8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82C1-D4AA-2943-9776-52308165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C266-E1D4-2B44-BD67-72E2B827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4B246-5F80-6B4D-B9BA-4AA6B489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856C8-AAEB-1B48-BB76-14DFA5EA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89872-DAFE-1441-87D6-8970C61E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1D95F-BC63-394D-9530-F6BA9EEC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DC45B-9A51-B24C-9EB4-CBF4DF95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0D7C0-97B5-8D44-BFCA-21052E8F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0F70-F277-1647-877B-8A77FF4C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3C1-72E8-204D-969A-3F4B366F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B3E8-29A6-BC46-931F-EB41FDFE0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0D184-0A13-9048-B9FA-364BD4AD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B8CA-F893-0F47-B24D-457AEE52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22E1-2D0B-0B4A-8D84-46BE29F0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E20A-3CE5-B44C-BFFC-029376EB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02EE5-5245-1840-8390-D36E946CA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6C224-7E51-4248-949A-7D13757CD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61566-A3CF-8B4B-A7CF-B029436C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9347-BB8C-8441-BCFA-47B6A62D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B846-ED6E-3748-9623-B4B2B0D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AF0D9-0E3F-BF48-9C5C-8B511F8A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5220-978D-5E40-BA7E-304D27DE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C5E6-A84B-6844-8043-562CFA930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143B-E32B-7241-952E-201E9F7A6E1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7EA0-1CB6-934C-A389-0B78A6ACA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4756-E9B1-F94D-B22E-F465FAE7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0A4B-5C1F-7748-9804-F7762235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B12AF-ADD5-5047-8F73-8CE9139D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4" y="274834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E9C0C-38EB-8A4D-9764-3F441F5C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78" y="274834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F9171-97F3-7A42-BA0A-106245FBA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9" y="3200400"/>
            <a:ext cx="54864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9C6BCB-2228-1344-BC8C-8366A4EF0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368" y="3456112"/>
            <a:ext cx="4935020" cy="3290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0B6A5-2DCC-234C-B7C5-86F7948A440B}"/>
              </a:ext>
            </a:extLst>
          </p:cNvPr>
          <p:cNvSpPr txBox="1"/>
          <p:nvPr/>
        </p:nvSpPr>
        <p:spPr>
          <a:xfrm>
            <a:off x="7263829" y="369870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 138/141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D2DB8-82F4-6C41-A01A-740E9E9D7B99}"/>
              </a:ext>
            </a:extLst>
          </p:cNvPr>
          <p:cNvSpPr txBox="1"/>
          <p:nvPr/>
        </p:nvSpPr>
        <p:spPr>
          <a:xfrm>
            <a:off x="1498314" y="4292885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 139/140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F78C8-6CD1-6E4C-8B60-C934FE83811B}"/>
              </a:ext>
            </a:extLst>
          </p:cNvPr>
          <p:cNvSpPr txBox="1"/>
          <p:nvPr/>
        </p:nvSpPr>
        <p:spPr>
          <a:xfrm>
            <a:off x="7263829" y="4438486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 142</a:t>
            </a:r>
          </a:p>
        </p:txBody>
      </p:sp>
    </p:spTree>
    <p:extLst>
      <p:ext uri="{BB962C8B-B14F-4D97-AF65-F5344CB8AC3E}">
        <p14:creationId xmlns:p14="http://schemas.microsoft.com/office/powerpoint/2010/main" val="108833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EC8956-9BC5-2241-A986-11A3CEB5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8" y="418672"/>
            <a:ext cx="6075879" cy="4050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09FE9-D904-5E46-9BEE-DE084C6DC3B4}"/>
              </a:ext>
            </a:extLst>
          </p:cNvPr>
          <p:cNvSpPr txBox="1"/>
          <p:nvPr/>
        </p:nvSpPr>
        <p:spPr>
          <a:xfrm>
            <a:off x="2609636" y="1140482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 135</a:t>
            </a:r>
          </a:p>
        </p:txBody>
      </p:sp>
    </p:spTree>
    <p:extLst>
      <p:ext uri="{BB962C8B-B14F-4D97-AF65-F5344CB8AC3E}">
        <p14:creationId xmlns:p14="http://schemas.microsoft.com/office/powerpoint/2010/main" val="35747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2019-02-13T19:26:44Z</dcterms:created>
  <dcterms:modified xsi:type="dcterms:W3CDTF">2019-02-13T19:43:28Z</dcterms:modified>
</cp:coreProperties>
</file>