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4"/>
  </p:sldMasterIdLst>
  <p:notesMasterIdLst>
    <p:notesMasterId r:id="rId75"/>
  </p:notesMasterIdLst>
  <p:handoutMasterIdLst>
    <p:handoutMasterId r:id="rId76"/>
  </p:handoutMasterIdLst>
  <p:sldIdLst>
    <p:sldId id="257" r:id="rId5"/>
    <p:sldId id="268" r:id="rId6"/>
    <p:sldId id="295" r:id="rId7"/>
    <p:sldId id="296" r:id="rId8"/>
    <p:sldId id="274" r:id="rId9"/>
    <p:sldId id="272" r:id="rId10"/>
    <p:sldId id="330" r:id="rId11"/>
    <p:sldId id="331" r:id="rId12"/>
    <p:sldId id="337" r:id="rId13"/>
    <p:sldId id="277" r:id="rId14"/>
    <p:sldId id="278" r:id="rId15"/>
    <p:sldId id="276" r:id="rId16"/>
    <p:sldId id="279" r:id="rId17"/>
    <p:sldId id="325" r:id="rId18"/>
    <p:sldId id="281" r:id="rId19"/>
    <p:sldId id="329" r:id="rId20"/>
    <p:sldId id="327" r:id="rId21"/>
    <p:sldId id="345" r:id="rId22"/>
    <p:sldId id="346" r:id="rId23"/>
    <p:sldId id="350" r:id="rId24"/>
    <p:sldId id="282" r:id="rId25"/>
    <p:sldId id="349" r:id="rId26"/>
    <p:sldId id="347" r:id="rId27"/>
    <p:sldId id="348" r:id="rId28"/>
    <p:sldId id="283" r:id="rId29"/>
    <p:sldId id="284" r:id="rId30"/>
    <p:sldId id="285" r:id="rId31"/>
    <p:sldId id="326" r:id="rId32"/>
    <p:sldId id="286" r:id="rId33"/>
    <p:sldId id="333" r:id="rId34"/>
    <p:sldId id="334" r:id="rId35"/>
    <p:sldId id="335" r:id="rId36"/>
    <p:sldId id="332" r:id="rId37"/>
    <p:sldId id="338" r:id="rId38"/>
    <p:sldId id="340" r:id="rId39"/>
    <p:sldId id="341" r:id="rId40"/>
    <p:sldId id="342" r:id="rId41"/>
    <p:sldId id="288" r:id="rId42"/>
    <p:sldId id="292" r:id="rId43"/>
    <p:sldId id="293" r:id="rId44"/>
    <p:sldId id="339" r:id="rId45"/>
    <p:sldId id="336" r:id="rId46"/>
    <p:sldId id="287" r:id="rId47"/>
    <p:sldId id="289" r:id="rId48"/>
    <p:sldId id="290" r:id="rId49"/>
    <p:sldId id="259" r:id="rId50"/>
    <p:sldId id="300" r:id="rId51"/>
    <p:sldId id="323" r:id="rId52"/>
    <p:sldId id="324" r:id="rId53"/>
    <p:sldId id="297" r:id="rId54"/>
    <p:sldId id="301" r:id="rId55"/>
    <p:sldId id="302" r:id="rId56"/>
    <p:sldId id="303" r:id="rId57"/>
    <p:sldId id="343" r:id="rId58"/>
    <p:sldId id="321" r:id="rId59"/>
    <p:sldId id="320" r:id="rId60"/>
    <p:sldId id="308" r:id="rId61"/>
    <p:sldId id="319" r:id="rId62"/>
    <p:sldId id="322" r:id="rId63"/>
    <p:sldId id="304" r:id="rId64"/>
    <p:sldId id="344" r:id="rId65"/>
    <p:sldId id="306" r:id="rId66"/>
    <p:sldId id="317" r:id="rId67"/>
    <p:sldId id="314" r:id="rId68"/>
    <p:sldId id="316" r:id="rId69"/>
    <p:sldId id="298" r:id="rId70"/>
    <p:sldId id="310" r:id="rId71"/>
    <p:sldId id="311" r:id="rId72"/>
    <p:sldId id="315" r:id="rId73"/>
    <p:sldId id="265" r:id="rId74"/>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696EFD-46AC-354E-A5D2-494E62925E75}" v="12" dt="2019-03-20T12:42:29.491"/>
    <p1510:client id="{75FED064-C5B5-E2C6-6BB1-76A99E65ABBA}" v="5605" dt="2019-03-19T15:42:54.224"/>
    <p1510:client id="{12AF7C6D-F77B-4ED4-AB98-B3F85A08EF02}" v="1953" dt="2019-03-20T15:29:38.814"/>
    <p1510:client id="{1BE65FE7-FDB9-C9FC-2932-74491C4B9BE9}" v="165" dt="2019-03-20T14:13:53.585"/>
    <p1510:client id="{659E7A2E-A0F0-738D-9EE6-961FB591A5EB}" v="39" dt="2019-03-20T14:39:29.5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12" autoAdjust="0"/>
    <p:restoredTop sz="94660"/>
  </p:normalViewPr>
  <p:slideViewPr>
    <p:cSldViewPr snapToGrid="0">
      <p:cViewPr>
        <p:scale>
          <a:sx n="400" d="100"/>
          <a:sy n="400" d="100"/>
        </p:scale>
        <p:origin x="-20994" y="-6288"/>
      </p:cViewPr>
      <p:guideLst>
        <p:guide orient="horz" pos="2160"/>
        <p:guide pos="3839"/>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82" Type="http://schemas.microsoft.com/office/2015/10/relationships/revisionInfo" Target="revisionInfo.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viewProps" Target="viewProps.xml"/><Relationship Id="rId8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handoutMaster" Target="handoutMasters/handoutMaster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lenn van Wezel" userId="S::glenn.vanwezel@student.odisee.be::24b5aaec-b50b-46d6-b7d5-aaa3610b81ce" providerId="AD" clId="Web-{1BE65FE7-FDB9-C9FC-2932-74491C4B9BE9}"/>
    <pc:docChg chg="addSld delSld modSld sldOrd">
      <pc:chgData name="Glenn van Wezel" userId="S::glenn.vanwezel@student.odisee.be::24b5aaec-b50b-46d6-b7d5-aaa3610b81ce" providerId="AD" clId="Web-{1BE65FE7-FDB9-C9FC-2932-74491C4B9BE9}" dt="2019-03-20T14:13:53.585" v="290" actId="14100"/>
      <pc:docMkLst>
        <pc:docMk/>
      </pc:docMkLst>
      <pc:sldChg chg="modSp">
        <pc:chgData name="Glenn van Wezel" userId="S::glenn.vanwezel@student.odisee.be::24b5aaec-b50b-46d6-b7d5-aaa3610b81ce" providerId="AD" clId="Web-{1BE65FE7-FDB9-C9FC-2932-74491C4B9BE9}" dt="2019-03-20T14:04:18.687" v="133" actId="20577"/>
        <pc:sldMkLst>
          <pc:docMk/>
          <pc:sldMk cId="121978473" sldId="282"/>
        </pc:sldMkLst>
        <pc:spChg chg="mod">
          <ac:chgData name="Glenn van Wezel" userId="S::glenn.vanwezel@student.odisee.be::24b5aaec-b50b-46d6-b7d5-aaa3610b81ce" providerId="AD" clId="Web-{1BE65FE7-FDB9-C9FC-2932-74491C4B9BE9}" dt="2019-03-20T14:04:18.687" v="133" actId="20577"/>
          <ac:spMkLst>
            <pc:docMk/>
            <pc:sldMk cId="121978473" sldId="282"/>
            <ac:spMk id="3" creationId="{00000000-0000-0000-0000-000000000000}"/>
          </ac:spMkLst>
        </pc:spChg>
        <pc:picChg chg="mod">
          <ac:chgData name="Glenn van Wezel" userId="S::glenn.vanwezel@student.odisee.be::24b5aaec-b50b-46d6-b7d5-aaa3610b81ce" providerId="AD" clId="Web-{1BE65FE7-FDB9-C9FC-2932-74491C4B9BE9}" dt="2019-03-20T14:04:11.078" v="128" actId="1076"/>
          <ac:picMkLst>
            <pc:docMk/>
            <pc:sldMk cId="121978473" sldId="282"/>
            <ac:picMk id="4" creationId="{42F50590-5413-4EBA-B9F1-138ACF7CB0A5}"/>
          </ac:picMkLst>
        </pc:picChg>
      </pc:sldChg>
      <pc:sldChg chg="modSp">
        <pc:chgData name="Glenn van Wezel" userId="S::glenn.vanwezel@student.odisee.be::24b5aaec-b50b-46d6-b7d5-aaa3610b81ce" providerId="AD" clId="Web-{1BE65FE7-FDB9-C9FC-2932-74491C4B9BE9}" dt="2019-03-20T13:06:29.718" v="10" actId="20577"/>
        <pc:sldMkLst>
          <pc:docMk/>
          <pc:sldMk cId="1885671916" sldId="325"/>
        </pc:sldMkLst>
        <pc:spChg chg="mod">
          <ac:chgData name="Glenn van Wezel" userId="S::glenn.vanwezel@student.odisee.be::24b5aaec-b50b-46d6-b7d5-aaa3610b81ce" providerId="AD" clId="Web-{1BE65FE7-FDB9-C9FC-2932-74491C4B9BE9}" dt="2019-03-20T13:06:29.718" v="10" actId="20577"/>
          <ac:spMkLst>
            <pc:docMk/>
            <pc:sldMk cId="1885671916" sldId="325"/>
            <ac:spMk id="3" creationId="{9216BFE4-008D-4D06-9EDB-8AD023742B33}"/>
          </ac:spMkLst>
        </pc:spChg>
      </pc:sldChg>
      <pc:sldChg chg="modSp">
        <pc:chgData name="Glenn van Wezel" userId="S::glenn.vanwezel@student.odisee.be::24b5aaec-b50b-46d6-b7d5-aaa3610b81ce" providerId="AD" clId="Web-{1BE65FE7-FDB9-C9FC-2932-74491C4B9BE9}" dt="2019-03-20T13:56:59.349" v="38" actId="20577"/>
        <pc:sldMkLst>
          <pc:docMk/>
          <pc:sldMk cId="310579047" sldId="327"/>
        </pc:sldMkLst>
        <pc:spChg chg="mod">
          <ac:chgData name="Glenn van Wezel" userId="S::glenn.vanwezel@student.odisee.be::24b5aaec-b50b-46d6-b7d5-aaa3610b81ce" providerId="AD" clId="Web-{1BE65FE7-FDB9-C9FC-2932-74491C4B9BE9}" dt="2019-03-20T13:56:59.349" v="38" actId="20577"/>
          <ac:spMkLst>
            <pc:docMk/>
            <pc:sldMk cId="310579047" sldId="327"/>
            <ac:spMk id="3" creationId="{00000000-0000-0000-0000-000000000000}"/>
          </ac:spMkLst>
        </pc:spChg>
      </pc:sldChg>
      <pc:sldChg chg="addSp modSp new">
        <pc:chgData name="Glenn van Wezel" userId="S::glenn.vanwezel@student.odisee.be::24b5aaec-b50b-46d6-b7d5-aaa3610b81ce" providerId="AD" clId="Web-{1BE65FE7-FDB9-C9FC-2932-74491C4B9BE9}" dt="2019-03-20T13:58:10.426" v="84" actId="14100"/>
        <pc:sldMkLst>
          <pc:docMk/>
          <pc:sldMk cId="327620649" sldId="345"/>
        </pc:sldMkLst>
        <pc:spChg chg="mod">
          <ac:chgData name="Glenn van Wezel" userId="S::glenn.vanwezel@student.odisee.be::24b5aaec-b50b-46d6-b7d5-aaa3610b81ce" providerId="AD" clId="Web-{1BE65FE7-FDB9-C9FC-2932-74491C4B9BE9}" dt="2019-03-20T13:57:09.052" v="64" actId="20577"/>
          <ac:spMkLst>
            <pc:docMk/>
            <pc:sldMk cId="327620649" sldId="345"/>
            <ac:spMk id="2" creationId="{2EB41A03-A7C1-45C9-B9E7-2FB7371135F0}"/>
          </ac:spMkLst>
        </pc:spChg>
        <pc:picChg chg="add mod">
          <ac:chgData name="Glenn van Wezel" userId="S::glenn.vanwezel@student.odisee.be::24b5aaec-b50b-46d6-b7d5-aaa3610b81ce" providerId="AD" clId="Web-{1BE65FE7-FDB9-C9FC-2932-74491C4B9BE9}" dt="2019-03-20T13:58:10.426" v="84" actId="14100"/>
          <ac:picMkLst>
            <pc:docMk/>
            <pc:sldMk cId="327620649" sldId="345"/>
            <ac:picMk id="3" creationId="{C6CD6760-3BA3-4E1F-9AAF-28E8A94395B0}"/>
          </ac:picMkLst>
        </pc:picChg>
      </pc:sldChg>
      <pc:sldChg chg="new del">
        <pc:chgData name="Glenn van Wezel" userId="S::glenn.vanwezel@student.odisee.be::24b5aaec-b50b-46d6-b7d5-aaa3610b81ce" providerId="AD" clId="Web-{1BE65FE7-FDB9-C9FC-2932-74491C4B9BE9}" dt="2019-03-20T13:13:41.036" v="16"/>
        <pc:sldMkLst>
          <pc:docMk/>
          <pc:sldMk cId="3885578174" sldId="345"/>
        </pc:sldMkLst>
      </pc:sldChg>
      <pc:sldChg chg="addSp modSp new ord">
        <pc:chgData name="Glenn van Wezel" userId="S::glenn.vanwezel@student.odisee.be::24b5aaec-b50b-46d6-b7d5-aaa3610b81ce" providerId="AD" clId="Web-{1BE65FE7-FDB9-C9FC-2932-74491C4B9BE9}" dt="2019-03-20T14:04:02.703" v="126" actId="1076"/>
        <pc:sldMkLst>
          <pc:docMk/>
          <pc:sldMk cId="792195383" sldId="346"/>
        </pc:sldMkLst>
        <pc:spChg chg="mod">
          <ac:chgData name="Glenn van Wezel" userId="S::glenn.vanwezel@student.odisee.be::24b5aaec-b50b-46d6-b7d5-aaa3610b81ce" providerId="AD" clId="Web-{1BE65FE7-FDB9-C9FC-2932-74491C4B9BE9}" dt="2019-03-20T13:58:23.004" v="118" actId="20577"/>
          <ac:spMkLst>
            <pc:docMk/>
            <pc:sldMk cId="792195383" sldId="346"/>
            <ac:spMk id="2" creationId="{749F2A67-F9C8-44FB-BBFE-891819F52B55}"/>
          </ac:spMkLst>
        </pc:spChg>
        <pc:picChg chg="add mod">
          <ac:chgData name="Glenn van Wezel" userId="S::glenn.vanwezel@student.odisee.be::24b5aaec-b50b-46d6-b7d5-aaa3610b81ce" providerId="AD" clId="Web-{1BE65FE7-FDB9-C9FC-2932-74491C4B9BE9}" dt="2019-03-20T14:04:02.703" v="126" actId="1076"/>
          <ac:picMkLst>
            <pc:docMk/>
            <pc:sldMk cId="792195383" sldId="346"/>
            <ac:picMk id="3" creationId="{157697C9-5244-402E-8A81-1EBADD01C1B0}"/>
          </ac:picMkLst>
        </pc:picChg>
      </pc:sldChg>
      <pc:sldChg chg="addSp modSp new ord">
        <pc:chgData name="Glenn van Wezel" userId="S::glenn.vanwezel@student.odisee.be::24b5aaec-b50b-46d6-b7d5-aaa3610b81ce" providerId="AD" clId="Web-{1BE65FE7-FDB9-C9FC-2932-74491C4B9BE9}" dt="2019-03-20T14:05:13.999" v="179" actId="1076"/>
        <pc:sldMkLst>
          <pc:docMk/>
          <pc:sldMk cId="3378761700" sldId="347"/>
        </pc:sldMkLst>
        <pc:spChg chg="mod">
          <ac:chgData name="Glenn van Wezel" userId="S::glenn.vanwezel@student.odisee.be::24b5aaec-b50b-46d6-b7d5-aaa3610b81ce" providerId="AD" clId="Web-{1BE65FE7-FDB9-C9FC-2932-74491C4B9BE9}" dt="2019-03-20T14:04:27.468" v="173" actId="20577"/>
          <ac:spMkLst>
            <pc:docMk/>
            <pc:sldMk cId="3378761700" sldId="347"/>
            <ac:spMk id="2" creationId="{DB89E88A-29F4-4AAA-997D-9C966523A661}"/>
          </ac:spMkLst>
        </pc:spChg>
        <pc:picChg chg="add mod">
          <ac:chgData name="Glenn van Wezel" userId="S::glenn.vanwezel@student.odisee.be::24b5aaec-b50b-46d6-b7d5-aaa3610b81ce" providerId="AD" clId="Web-{1BE65FE7-FDB9-C9FC-2932-74491C4B9BE9}" dt="2019-03-20T14:05:13.999" v="179" actId="1076"/>
          <ac:picMkLst>
            <pc:docMk/>
            <pc:sldMk cId="3378761700" sldId="347"/>
            <ac:picMk id="3" creationId="{B0F57132-4F72-4F45-925D-1D7EC6A5FFE3}"/>
          </ac:picMkLst>
        </pc:picChg>
      </pc:sldChg>
      <pc:sldChg chg="addSp modSp new">
        <pc:chgData name="Glenn van Wezel" userId="S::glenn.vanwezel@student.odisee.be::24b5aaec-b50b-46d6-b7d5-aaa3610b81ce" providerId="AD" clId="Web-{1BE65FE7-FDB9-C9FC-2932-74491C4B9BE9}" dt="2019-03-20T14:06:37.810" v="211" actId="1076"/>
        <pc:sldMkLst>
          <pc:docMk/>
          <pc:sldMk cId="2503017411" sldId="348"/>
        </pc:sldMkLst>
        <pc:spChg chg="mod">
          <ac:chgData name="Glenn van Wezel" userId="S::glenn.vanwezel@student.odisee.be::24b5aaec-b50b-46d6-b7d5-aaa3610b81ce" providerId="AD" clId="Web-{1BE65FE7-FDB9-C9FC-2932-74491C4B9BE9}" dt="2019-03-20T14:05:23.249" v="201" actId="20577"/>
          <ac:spMkLst>
            <pc:docMk/>
            <pc:sldMk cId="2503017411" sldId="348"/>
            <ac:spMk id="2" creationId="{56A632B9-C18C-45A2-9467-67F8B6ABCD37}"/>
          </ac:spMkLst>
        </pc:spChg>
        <pc:picChg chg="add mod">
          <ac:chgData name="Glenn van Wezel" userId="S::glenn.vanwezel@student.odisee.be::24b5aaec-b50b-46d6-b7d5-aaa3610b81ce" providerId="AD" clId="Web-{1BE65FE7-FDB9-C9FC-2932-74491C4B9BE9}" dt="2019-03-20T14:06:37.810" v="211" actId="1076"/>
          <ac:picMkLst>
            <pc:docMk/>
            <pc:sldMk cId="2503017411" sldId="348"/>
            <ac:picMk id="3" creationId="{745DF7F4-1E5B-4CAC-812B-E8FA95282D63}"/>
          </ac:picMkLst>
        </pc:picChg>
      </pc:sldChg>
      <pc:sldChg chg="addSp delSp modSp new">
        <pc:chgData name="Glenn van Wezel" userId="S::glenn.vanwezel@student.odisee.be::24b5aaec-b50b-46d6-b7d5-aaa3610b81ce" providerId="AD" clId="Web-{1BE65FE7-FDB9-C9FC-2932-74491C4B9BE9}" dt="2019-03-20T14:13:53.585" v="290" actId="14100"/>
        <pc:sldMkLst>
          <pc:docMk/>
          <pc:sldMk cId="3860519811" sldId="349"/>
        </pc:sldMkLst>
        <pc:spChg chg="mod">
          <ac:chgData name="Glenn van Wezel" userId="S::glenn.vanwezel@student.odisee.be::24b5aaec-b50b-46d6-b7d5-aaa3610b81ce" providerId="AD" clId="Web-{1BE65FE7-FDB9-C9FC-2932-74491C4B9BE9}" dt="2019-03-20T14:06:50.685" v="237" actId="20577"/>
          <ac:spMkLst>
            <pc:docMk/>
            <pc:sldMk cId="3860519811" sldId="349"/>
            <ac:spMk id="2" creationId="{1D1690F7-3B00-4AB0-9E21-26B4437271C9}"/>
          </ac:spMkLst>
        </pc:spChg>
        <pc:picChg chg="add del mod">
          <ac:chgData name="Glenn van Wezel" userId="S::glenn.vanwezel@student.odisee.be::24b5aaec-b50b-46d6-b7d5-aaa3610b81ce" providerId="AD" clId="Web-{1BE65FE7-FDB9-C9FC-2932-74491C4B9BE9}" dt="2019-03-20T14:11:02.416" v="245"/>
          <ac:picMkLst>
            <pc:docMk/>
            <pc:sldMk cId="3860519811" sldId="349"/>
            <ac:picMk id="3" creationId="{D1B584AE-9329-4E7D-8254-9BA3876F0834}"/>
          </ac:picMkLst>
        </pc:picChg>
        <pc:picChg chg="add mod">
          <ac:chgData name="Glenn van Wezel" userId="S::glenn.vanwezel@student.odisee.be::24b5aaec-b50b-46d6-b7d5-aaa3610b81ce" providerId="AD" clId="Web-{1BE65FE7-FDB9-C9FC-2932-74491C4B9BE9}" dt="2019-03-20T14:13:47.867" v="288" actId="1076"/>
          <ac:picMkLst>
            <pc:docMk/>
            <pc:sldMk cId="3860519811" sldId="349"/>
            <ac:picMk id="5" creationId="{AFB62202-32F9-479D-9BB0-2E4A435E82E4}"/>
          </ac:picMkLst>
        </pc:picChg>
        <pc:picChg chg="add mod">
          <ac:chgData name="Glenn van Wezel" userId="S::glenn.vanwezel@student.odisee.be::24b5aaec-b50b-46d6-b7d5-aaa3610b81ce" providerId="AD" clId="Web-{1BE65FE7-FDB9-C9FC-2932-74491C4B9BE9}" dt="2019-03-20T14:13:53.585" v="290" actId="14100"/>
          <ac:picMkLst>
            <pc:docMk/>
            <pc:sldMk cId="3860519811" sldId="349"/>
            <ac:picMk id="7" creationId="{D1A21B95-61B5-464D-874E-99B9DA79C8CC}"/>
          </ac:picMkLst>
        </pc:picChg>
      </pc:sldChg>
      <pc:sldChg chg="addSp modSp new">
        <pc:chgData name="Glenn van Wezel" userId="S::glenn.vanwezel@student.odisee.be::24b5aaec-b50b-46d6-b7d5-aaa3610b81ce" providerId="AD" clId="Web-{1BE65FE7-FDB9-C9FC-2932-74491C4B9BE9}" dt="2019-03-20T14:11:46.321" v="280" actId="14100"/>
        <pc:sldMkLst>
          <pc:docMk/>
          <pc:sldMk cId="931929944" sldId="350"/>
        </pc:sldMkLst>
        <pc:spChg chg="mod">
          <ac:chgData name="Glenn van Wezel" userId="S::glenn.vanwezel@student.odisee.be::24b5aaec-b50b-46d6-b7d5-aaa3610b81ce" providerId="AD" clId="Web-{1BE65FE7-FDB9-C9FC-2932-74491C4B9BE9}" dt="2019-03-20T14:11:14.041" v="267" actId="20577"/>
          <ac:spMkLst>
            <pc:docMk/>
            <pc:sldMk cId="931929944" sldId="350"/>
            <ac:spMk id="2" creationId="{CED55010-0E47-424A-9CCC-FA024D67265A}"/>
          </ac:spMkLst>
        </pc:spChg>
        <pc:picChg chg="add mod">
          <ac:chgData name="Glenn van Wezel" userId="S::glenn.vanwezel@student.odisee.be::24b5aaec-b50b-46d6-b7d5-aaa3610b81ce" providerId="AD" clId="Web-{1BE65FE7-FDB9-C9FC-2932-74491C4B9BE9}" dt="2019-03-20T14:11:46.321" v="280" actId="14100"/>
          <ac:picMkLst>
            <pc:docMk/>
            <pc:sldMk cId="931929944" sldId="350"/>
            <ac:picMk id="3" creationId="{6DEAF144-7809-4C74-A2B5-7C13A8FB96F6}"/>
          </ac:picMkLst>
        </pc:picChg>
      </pc:sldChg>
    </pc:docChg>
  </pc:docChgLst>
  <pc:docChgLst>
    <pc:chgData name="Fabian Denoodt" userId="2b662122-308e-446d-a098-e5ce0d9e0042" providerId="ADAL" clId="{12AF7C6D-F77B-4ED4-AB98-B3F85A08EF02}"/>
    <pc:docChg chg="undo redo custSel mod addSld delSld modSld sldOrd modMainMaster">
      <pc:chgData name="Fabian Denoodt" userId="2b662122-308e-446d-a098-e5ce0d9e0042" providerId="ADAL" clId="{12AF7C6D-F77B-4ED4-AB98-B3F85A08EF02}" dt="2019-03-20T15:29:38.814" v="1894" actId="478"/>
      <pc:docMkLst>
        <pc:docMk/>
      </pc:docMkLst>
      <pc:sldChg chg="addSp delSp modSp mod modTransition setBg setClrOvrMap delDesignElem modNotesTx">
        <pc:chgData name="Fabian Denoodt" userId="2b662122-308e-446d-a098-e5ce0d9e0042" providerId="ADAL" clId="{12AF7C6D-F77B-4ED4-AB98-B3F85A08EF02}" dt="2019-03-20T09:02:12.362" v="1657" actId="20577"/>
        <pc:sldMkLst>
          <pc:docMk/>
          <pc:sldMk cId="1332291891" sldId="257"/>
        </pc:sldMkLst>
        <pc:spChg chg="mod">
          <ac:chgData name="Fabian Denoodt" userId="2b662122-308e-446d-a098-e5ce0d9e0042" providerId="ADAL" clId="{12AF7C6D-F77B-4ED4-AB98-B3F85A08EF02}" dt="2019-03-19T13:13:43.945" v="663" actId="26606"/>
          <ac:spMkLst>
            <pc:docMk/>
            <pc:sldMk cId="1332291891" sldId="257"/>
            <ac:spMk id="2" creationId="{00000000-0000-0000-0000-000000000000}"/>
          </ac:spMkLst>
        </pc:spChg>
        <pc:spChg chg="mod">
          <ac:chgData name="Fabian Denoodt" userId="2b662122-308e-446d-a098-e5ce0d9e0042" providerId="ADAL" clId="{12AF7C6D-F77B-4ED4-AB98-B3F85A08EF02}" dt="2019-03-19T13:14:38.113" v="686" actId="1076"/>
          <ac:spMkLst>
            <pc:docMk/>
            <pc:sldMk cId="1332291891" sldId="257"/>
            <ac:spMk id="5" creationId="{00000000-0000-0000-0000-000000000000}"/>
          </ac:spMkLst>
        </pc:spChg>
        <pc:spChg chg="add del">
          <ac:chgData name="Fabian Denoodt" userId="2b662122-308e-446d-a098-e5ce0d9e0042" providerId="ADAL" clId="{12AF7C6D-F77B-4ED4-AB98-B3F85A08EF02}" dt="2019-03-19T12:04:03.623" v="36" actId="20577"/>
          <ac:spMkLst>
            <pc:docMk/>
            <pc:sldMk cId="1332291891" sldId="257"/>
            <ac:spMk id="7" creationId="{AB4FFECA-0832-4FE3-B587-054A0F2D8054}"/>
          </ac:spMkLst>
        </pc:spChg>
        <pc:spChg chg="add del">
          <ac:chgData name="Fabian Denoodt" userId="2b662122-308e-446d-a098-e5ce0d9e0042" providerId="ADAL" clId="{12AF7C6D-F77B-4ED4-AB98-B3F85A08EF02}" dt="2019-03-19T12:04:03.623" v="36" actId="20577"/>
          <ac:spMkLst>
            <pc:docMk/>
            <pc:sldMk cId="1332291891" sldId="257"/>
            <ac:spMk id="8" creationId="{C65858E6-5C0F-4AAE-A1AC-29BA07FFEE5C}"/>
          </ac:spMkLst>
        </pc:spChg>
        <pc:spChg chg="add del">
          <ac:chgData name="Fabian Denoodt" userId="2b662122-308e-446d-a098-e5ce0d9e0042" providerId="ADAL" clId="{12AF7C6D-F77B-4ED4-AB98-B3F85A08EF02}" dt="2019-03-19T12:01:49.910" v="7" actId="26606"/>
          <ac:spMkLst>
            <pc:docMk/>
            <pc:sldMk cId="1332291891" sldId="257"/>
            <ac:spMk id="10" creationId="{8D70B121-56F4-4848-B38B-182089D909FA}"/>
          </ac:spMkLst>
        </pc:spChg>
        <pc:spChg chg="add del">
          <ac:chgData name="Fabian Denoodt" userId="2b662122-308e-446d-a098-e5ce0d9e0042" providerId="ADAL" clId="{12AF7C6D-F77B-4ED4-AB98-B3F85A08EF02}" dt="2019-03-19T12:04:18.264" v="39" actId="26606"/>
          <ac:spMkLst>
            <pc:docMk/>
            <pc:sldMk cId="1332291891" sldId="257"/>
            <ac:spMk id="13" creationId="{1DF61F47-37EC-408A-BDC8-E491FB5E59B8}"/>
          </ac:spMkLst>
        </pc:spChg>
        <pc:spChg chg="add del">
          <ac:chgData name="Fabian Denoodt" userId="2b662122-308e-446d-a098-e5ce0d9e0042" providerId="ADAL" clId="{12AF7C6D-F77B-4ED4-AB98-B3F85A08EF02}" dt="2019-03-19T12:04:18.264" v="39" actId="26606"/>
          <ac:spMkLst>
            <pc:docMk/>
            <pc:sldMk cId="1332291891" sldId="257"/>
            <ac:spMk id="14" creationId="{06F0F283-C8B6-4598-89C9-C404C98A5715}"/>
          </ac:spMkLst>
        </pc:spChg>
        <pc:spChg chg="add del">
          <ac:chgData name="Fabian Denoodt" userId="2b662122-308e-446d-a098-e5ce0d9e0042" providerId="ADAL" clId="{12AF7C6D-F77B-4ED4-AB98-B3F85A08EF02}" dt="2019-03-19T12:04:18.264" v="39" actId="26606"/>
          <ac:spMkLst>
            <pc:docMk/>
            <pc:sldMk cId="1332291891" sldId="257"/>
            <ac:spMk id="15" creationId="{68157995-9098-42A2-8E36-8BA9015D759A}"/>
          </ac:spMkLst>
        </pc:spChg>
        <pc:spChg chg="add del">
          <ac:chgData name="Fabian Denoodt" userId="2b662122-308e-446d-a098-e5ce0d9e0042" providerId="ADAL" clId="{12AF7C6D-F77B-4ED4-AB98-B3F85A08EF02}" dt="2019-03-19T12:04:18.264" v="39" actId="26606"/>
          <ac:spMkLst>
            <pc:docMk/>
            <pc:sldMk cId="1332291891" sldId="257"/>
            <ac:spMk id="16" creationId="{E473B0C0-761B-443F-97A0-9D6E01FBB751}"/>
          </ac:spMkLst>
        </pc:spChg>
        <pc:spChg chg="add del">
          <ac:chgData name="Fabian Denoodt" userId="2b662122-308e-446d-a098-e5ce0d9e0042" providerId="ADAL" clId="{12AF7C6D-F77B-4ED4-AB98-B3F85A08EF02}" dt="2019-03-19T12:02:44.852" v="14" actId="20577"/>
          <ac:spMkLst>
            <pc:docMk/>
            <pc:sldMk cId="1332291891" sldId="257"/>
            <ac:spMk id="17" creationId="{793EF0C2-EE57-40DD-B754-BF1477FABABB}"/>
          </ac:spMkLst>
        </pc:spChg>
        <pc:spChg chg="add del">
          <ac:chgData name="Fabian Denoodt" userId="2b662122-308e-446d-a098-e5ce0d9e0042" providerId="ADAL" clId="{12AF7C6D-F77B-4ED4-AB98-B3F85A08EF02}" dt="2019-03-19T12:04:18.264" v="39" actId="26606"/>
          <ac:spMkLst>
            <pc:docMk/>
            <pc:sldMk cId="1332291891" sldId="257"/>
            <ac:spMk id="18" creationId="{E3B475C6-1445-41C7-9360-49FD7C1C1E7A}"/>
          </ac:spMkLst>
        </pc:spChg>
        <pc:spChg chg="add del">
          <ac:chgData name="Fabian Denoodt" userId="2b662122-308e-446d-a098-e5ce0d9e0042" providerId="ADAL" clId="{12AF7C6D-F77B-4ED4-AB98-B3F85A08EF02}" dt="2019-03-19T13:13:43.945" v="663" actId="26606"/>
          <ac:spMkLst>
            <pc:docMk/>
            <pc:sldMk cId="1332291891" sldId="257"/>
            <ac:spMk id="19" creationId="{1DF61F47-37EC-408A-BDC8-E491FB5E59B8}"/>
          </ac:spMkLst>
        </pc:spChg>
        <pc:spChg chg="add del">
          <ac:chgData name="Fabian Denoodt" userId="2b662122-308e-446d-a098-e5ce0d9e0042" providerId="ADAL" clId="{12AF7C6D-F77B-4ED4-AB98-B3F85A08EF02}" dt="2019-03-19T12:04:19.694" v="41" actId="26606"/>
          <ac:spMkLst>
            <pc:docMk/>
            <pc:sldMk cId="1332291891" sldId="257"/>
            <ac:spMk id="20" creationId="{1DF61F47-37EC-408A-BDC8-E491FB5E59B8}"/>
          </ac:spMkLst>
        </pc:spChg>
        <pc:spChg chg="add del">
          <ac:chgData name="Fabian Denoodt" userId="2b662122-308e-446d-a098-e5ce0d9e0042" providerId="ADAL" clId="{12AF7C6D-F77B-4ED4-AB98-B3F85A08EF02}" dt="2019-03-19T12:04:19.694" v="41" actId="26606"/>
          <ac:spMkLst>
            <pc:docMk/>
            <pc:sldMk cId="1332291891" sldId="257"/>
            <ac:spMk id="21" creationId="{68157995-9098-42A2-8E36-8BA9015D759A}"/>
          </ac:spMkLst>
        </pc:spChg>
        <pc:spChg chg="add del">
          <ac:chgData name="Fabian Denoodt" userId="2b662122-308e-446d-a098-e5ce0d9e0042" providerId="ADAL" clId="{12AF7C6D-F77B-4ED4-AB98-B3F85A08EF02}" dt="2019-03-19T12:04:19.694" v="41" actId="26606"/>
          <ac:spMkLst>
            <pc:docMk/>
            <pc:sldMk cId="1332291891" sldId="257"/>
            <ac:spMk id="22" creationId="{A98AD482-27A4-454E-8A3A-84F73CBDA7E4}"/>
          </ac:spMkLst>
        </pc:spChg>
        <pc:spChg chg="add del">
          <ac:chgData name="Fabian Denoodt" userId="2b662122-308e-446d-a098-e5ce0d9e0042" providerId="ADAL" clId="{12AF7C6D-F77B-4ED4-AB98-B3F85A08EF02}" dt="2019-03-19T12:04:19.694" v="41" actId="26606"/>
          <ac:spMkLst>
            <pc:docMk/>
            <pc:sldMk cId="1332291891" sldId="257"/>
            <ac:spMk id="23" creationId="{322422E2-F15A-43AE-98F1-7210710B0EB8}"/>
          </ac:spMkLst>
        </pc:spChg>
        <pc:spChg chg="add del">
          <ac:chgData name="Fabian Denoodt" userId="2b662122-308e-446d-a098-e5ce0d9e0042" providerId="ADAL" clId="{12AF7C6D-F77B-4ED4-AB98-B3F85A08EF02}" dt="2019-03-19T12:04:19.694" v="41" actId="26606"/>
          <ac:spMkLst>
            <pc:docMk/>
            <pc:sldMk cId="1332291891" sldId="257"/>
            <ac:spMk id="24" creationId="{BDC8164B-5FC0-4CBD-B7AE-0CB8780FFCB3}"/>
          </ac:spMkLst>
        </pc:spChg>
        <pc:spChg chg="add del">
          <ac:chgData name="Fabian Denoodt" userId="2b662122-308e-446d-a098-e5ce0d9e0042" providerId="ADAL" clId="{12AF7C6D-F77B-4ED4-AB98-B3F85A08EF02}" dt="2019-03-19T13:13:43.945" v="663" actId="26606"/>
          <ac:spMkLst>
            <pc:docMk/>
            <pc:sldMk cId="1332291891" sldId="257"/>
            <ac:spMk id="25" creationId="{68157995-9098-42A2-8E36-8BA9015D759A}"/>
          </ac:spMkLst>
        </pc:spChg>
        <pc:spChg chg="add del">
          <ac:chgData name="Fabian Denoodt" userId="2b662122-308e-446d-a098-e5ce0d9e0042" providerId="ADAL" clId="{12AF7C6D-F77B-4ED4-AB98-B3F85A08EF02}" dt="2019-03-19T12:04:20.359" v="43" actId="26606"/>
          <ac:spMkLst>
            <pc:docMk/>
            <pc:sldMk cId="1332291891" sldId="257"/>
            <ac:spMk id="26" creationId="{8AACE35A-DD26-4C0E-81A5-8C18F739057F}"/>
          </ac:spMkLst>
        </pc:spChg>
        <pc:spChg chg="add del">
          <ac:chgData name="Fabian Denoodt" userId="2b662122-308e-446d-a098-e5ce0d9e0042" providerId="ADAL" clId="{12AF7C6D-F77B-4ED4-AB98-B3F85A08EF02}" dt="2019-03-19T12:04:20.359" v="43" actId="26606"/>
          <ac:spMkLst>
            <pc:docMk/>
            <pc:sldMk cId="1332291891" sldId="257"/>
            <ac:spMk id="28" creationId="{18DAE5F6-55D5-4FC2-B1F3-AE114251F38B}"/>
          </ac:spMkLst>
        </pc:spChg>
        <pc:spChg chg="add del">
          <ac:chgData name="Fabian Denoodt" userId="2b662122-308e-446d-a098-e5ce0d9e0042" providerId="ADAL" clId="{12AF7C6D-F77B-4ED4-AB98-B3F85A08EF02}" dt="2019-03-19T13:13:43.945" v="663" actId="26606"/>
          <ac:spMkLst>
            <pc:docMk/>
            <pc:sldMk cId="1332291891" sldId="257"/>
            <ac:spMk id="29" creationId="{A98AD482-27A4-454E-8A3A-84F73CBDA7E4}"/>
          </ac:spMkLst>
        </pc:spChg>
        <pc:spChg chg="add del">
          <ac:chgData name="Fabian Denoodt" userId="2b662122-308e-446d-a098-e5ce0d9e0042" providerId="ADAL" clId="{12AF7C6D-F77B-4ED4-AB98-B3F85A08EF02}" dt="2019-03-19T12:04:21.374" v="45" actId="26606"/>
          <ac:spMkLst>
            <pc:docMk/>
            <pc:sldMk cId="1332291891" sldId="257"/>
            <ac:spMk id="30" creationId="{1DF61F47-37EC-408A-BDC8-E491FB5E59B8}"/>
          </ac:spMkLst>
        </pc:spChg>
        <pc:spChg chg="add del">
          <ac:chgData name="Fabian Denoodt" userId="2b662122-308e-446d-a098-e5ce0d9e0042" providerId="ADAL" clId="{12AF7C6D-F77B-4ED4-AB98-B3F85A08EF02}" dt="2019-03-19T12:04:21.374" v="45" actId="26606"/>
          <ac:spMkLst>
            <pc:docMk/>
            <pc:sldMk cId="1332291891" sldId="257"/>
            <ac:spMk id="31" creationId="{68157995-9098-42A2-8E36-8BA9015D759A}"/>
          </ac:spMkLst>
        </pc:spChg>
        <pc:spChg chg="add del">
          <ac:chgData name="Fabian Denoodt" userId="2b662122-308e-446d-a098-e5ce0d9e0042" providerId="ADAL" clId="{12AF7C6D-F77B-4ED4-AB98-B3F85A08EF02}" dt="2019-03-19T12:04:21.374" v="45" actId="26606"/>
          <ac:spMkLst>
            <pc:docMk/>
            <pc:sldMk cId="1332291891" sldId="257"/>
            <ac:spMk id="32" creationId="{B680D4D6-B06E-4316-8BBC-7A65A10AC853}"/>
          </ac:spMkLst>
        </pc:spChg>
        <pc:spChg chg="add del">
          <ac:chgData name="Fabian Denoodt" userId="2b662122-308e-446d-a098-e5ce0d9e0042" providerId="ADAL" clId="{12AF7C6D-F77B-4ED4-AB98-B3F85A08EF02}" dt="2019-03-19T12:04:21.374" v="45" actId="26606"/>
          <ac:spMkLst>
            <pc:docMk/>
            <pc:sldMk cId="1332291891" sldId="257"/>
            <ac:spMk id="34" creationId="{64016ABB-4F5D-4BFA-9406-7CD61399B6CC}"/>
          </ac:spMkLst>
        </pc:spChg>
        <pc:spChg chg="add del">
          <ac:chgData name="Fabian Denoodt" userId="2b662122-308e-446d-a098-e5ce0d9e0042" providerId="ADAL" clId="{12AF7C6D-F77B-4ED4-AB98-B3F85A08EF02}" dt="2019-03-19T13:13:43.945" v="663" actId="26606"/>
          <ac:spMkLst>
            <pc:docMk/>
            <pc:sldMk cId="1332291891" sldId="257"/>
            <ac:spMk id="35" creationId="{322422E2-F15A-43AE-98F1-7210710B0EB8}"/>
          </ac:spMkLst>
        </pc:spChg>
        <pc:spChg chg="add del">
          <ac:chgData name="Fabian Denoodt" userId="2b662122-308e-446d-a098-e5ce0d9e0042" providerId="ADAL" clId="{12AF7C6D-F77B-4ED4-AB98-B3F85A08EF02}" dt="2019-03-19T12:04:21.952" v="48" actId="26606"/>
          <ac:spMkLst>
            <pc:docMk/>
            <pc:sldMk cId="1332291891" sldId="257"/>
            <ac:spMk id="36" creationId="{AB4FFECA-0832-4FE3-B587-054A0F2D8054}"/>
          </ac:spMkLst>
        </pc:spChg>
        <pc:spChg chg="add del">
          <ac:chgData name="Fabian Denoodt" userId="2b662122-308e-446d-a098-e5ce0d9e0042" providerId="ADAL" clId="{12AF7C6D-F77B-4ED4-AB98-B3F85A08EF02}" dt="2019-03-19T12:04:21.952" v="48" actId="26606"/>
          <ac:spMkLst>
            <pc:docMk/>
            <pc:sldMk cId="1332291891" sldId="257"/>
            <ac:spMk id="37" creationId="{C65858E6-5C0F-4AAE-A1AC-29BA07FFEE5C}"/>
          </ac:spMkLst>
        </pc:spChg>
        <pc:spChg chg="add del">
          <ac:chgData name="Fabian Denoodt" userId="2b662122-308e-446d-a098-e5ce0d9e0042" providerId="ADAL" clId="{12AF7C6D-F77B-4ED4-AB98-B3F85A08EF02}" dt="2019-03-19T13:13:43.945" v="663" actId="26606"/>
          <ac:spMkLst>
            <pc:docMk/>
            <pc:sldMk cId="1332291891" sldId="257"/>
            <ac:spMk id="38" creationId="{BDC8164B-5FC0-4CBD-B7AE-0CB8780FFCB3}"/>
          </ac:spMkLst>
        </pc:spChg>
        <pc:spChg chg="add del">
          <ac:chgData name="Fabian Denoodt" userId="2b662122-308e-446d-a098-e5ce0d9e0042" providerId="ADAL" clId="{12AF7C6D-F77B-4ED4-AB98-B3F85A08EF02}" dt="2019-03-19T12:04:24.306" v="50" actId="26606"/>
          <ac:spMkLst>
            <pc:docMk/>
            <pc:sldMk cId="1332291891" sldId="257"/>
            <ac:spMk id="39" creationId="{1DF61F47-37EC-408A-BDC8-E491FB5E59B8}"/>
          </ac:spMkLst>
        </pc:spChg>
        <pc:spChg chg="add del">
          <ac:chgData name="Fabian Denoodt" userId="2b662122-308e-446d-a098-e5ce0d9e0042" providerId="ADAL" clId="{12AF7C6D-F77B-4ED4-AB98-B3F85A08EF02}" dt="2019-03-19T12:04:24.306" v="50" actId="26606"/>
          <ac:spMkLst>
            <pc:docMk/>
            <pc:sldMk cId="1332291891" sldId="257"/>
            <ac:spMk id="40" creationId="{68157995-9098-42A2-8E36-8BA9015D759A}"/>
          </ac:spMkLst>
        </pc:spChg>
        <pc:spChg chg="add del">
          <ac:chgData name="Fabian Denoodt" userId="2b662122-308e-446d-a098-e5ce0d9e0042" providerId="ADAL" clId="{12AF7C6D-F77B-4ED4-AB98-B3F85A08EF02}" dt="2019-03-19T12:04:24.306" v="50" actId="26606"/>
          <ac:spMkLst>
            <pc:docMk/>
            <pc:sldMk cId="1332291891" sldId="257"/>
            <ac:spMk id="41" creationId="{06F0F283-C8B6-4598-89C9-C404C98A5715}"/>
          </ac:spMkLst>
        </pc:spChg>
        <pc:spChg chg="add del">
          <ac:chgData name="Fabian Denoodt" userId="2b662122-308e-446d-a098-e5ce0d9e0042" providerId="ADAL" clId="{12AF7C6D-F77B-4ED4-AB98-B3F85A08EF02}" dt="2019-03-19T12:04:24.306" v="50" actId="26606"/>
          <ac:spMkLst>
            <pc:docMk/>
            <pc:sldMk cId="1332291891" sldId="257"/>
            <ac:spMk id="42" creationId="{E473B0C0-761B-443F-97A0-9D6E01FBB751}"/>
          </ac:spMkLst>
        </pc:spChg>
        <pc:spChg chg="add del">
          <ac:chgData name="Fabian Denoodt" userId="2b662122-308e-446d-a098-e5ce0d9e0042" providerId="ADAL" clId="{12AF7C6D-F77B-4ED4-AB98-B3F85A08EF02}" dt="2019-03-19T12:04:24.306" v="50" actId="26606"/>
          <ac:spMkLst>
            <pc:docMk/>
            <pc:sldMk cId="1332291891" sldId="257"/>
            <ac:spMk id="43" creationId="{E3B475C6-1445-41C7-9360-49FD7C1C1E7A}"/>
          </ac:spMkLst>
        </pc:spChg>
        <pc:spChg chg="add">
          <ac:chgData name="Fabian Denoodt" userId="2b662122-308e-446d-a098-e5ce0d9e0042" providerId="ADAL" clId="{12AF7C6D-F77B-4ED4-AB98-B3F85A08EF02}" dt="2019-03-19T13:13:43.945" v="663" actId="26606"/>
          <ac:spMkLst>
            <pc:docMk/>
            <pc:sldMk cId="1332291891" sldId="257"/>
            <ac:spMk id="44" creationId="{0E624BD9-62FB-467A-ACDC-4836ADC5FEDF}"/>
          </ac:spMkLst>
        </pc:spChg>
        <pc:spChg chg="add del">
          <ac:chgData name="Fabian Denoodt" userId="2b662122-308e-446d-a098-e5ce0d9e0042" providerId="ADAL" clId="{12AF7C6D-F77B-4ED4-AB98-B3F85A08EF02}" dt="2019-03-19T12:04:29.278" v="52" actId="26606"/>
          <ac:spMkLst>
            <pc:docMk/>
            <pc:sldMk cId="1332291891" sldId="257"/>
            <ac:spMk id="45" creationId="{1DF61F47-37EC-408A-BDC8-E491FB5E59B8}"/>
          </ac:spMkLst>
        </pc:spChg>
        <pc:spChg chg="add del">
          <ac:chgData name="Fabian Denoodt" userId="2b662122-308e-446d-a098-e5ce0d9e0042" providerId="ADAL" clId="{12AF7C6D-F77B-4ED4-AB98-B3F85A08EF02}" dt="2019-03-19T12:04:29.278" v="52" actId="26606"/>
          <ac:spMkLst>
            <pc:docMk/>
            <pc:sldMk cId="1332291891" sldId="257"/>
            <ac:spMk id="46" creationId="{68157995-9098-42A2-8E36-8BA9015D759A}"/>
          </ac:spMkLst>
        </pc:spChg>
        <pc:spChg chg="add del">
          <ac:chgData name="Fabian Denoodt" userId="2b662122-308e-446d-a098-e5ce0d9e0042" providerId="ADAL" clId="{12AF7C6D-F77B-4ED4-AB98-B3F85A08EF02}" dt="2019-03-19T12:04:29.278" v="52" actId="26606"/>
          <ac:spMkLst>
            <pc:docMk/>
            <pc:sldMk cId="1332291891" sldId="257"/>
            <ac:spMk id="47" creationId="{310A4E0E-502E-444B-B37E-40557A266237}"/>
          </ac:spMkLst>
        </pc:spChg>
        <pc:spChg chg="add del">
          <ac:chgData name="Fabian Denoodt" userId="2b662122-308e-446d-a098-e5ce0d9e0042" providerId="ADAL" clId="{12AF7C6D-F77B-4ED4-AB98-B3F85A08EF02}" dt="2019-03-19T12:04:29.278" v="52" actId="26606"/>
          <ac:spMkLst>
            <pc:docMk/>
            <pc:sldMk cId="1332291891" sldId="257"/>
            <ac:spMk id="48" creationId="{0BA68F03-D88C-4F27-AD65-034133F1A840}"/>
          </ac:spMkLst>
        </pc:spChg>
        <pc:spChg chg="add del">
          <ac:chgData name="Fabian Denoodt" userId="2b662122-308e-446d-a098-e5ce0d9e0042" providerId="ADAL" clId="{12AF7C6D-F77B-4ED4-AB98-B3F85A08EF02}" dt="2019-03-19T12:04:29.278" v="52" actId="26606"/>
          <ac:spMkLst>
            <pc:docMk/>
            <pc:sldMk cId="1332291891" sldId="257"/>
            <ac:spMk id="49" creationId="{B4DB13C2-D61D-4A8D-B973-BE6546C7BEBE}"/>
          </ac:spMkLst>
        </pc:spChg>
        <pc:spChg chg="add">
          <ac:chgData name="Fabian Denoodt" userId="2b662122-308e-446d-a098-e5ce0d9e0042" providerId="ADAL" clId="{12AF7C6D-F77B-4ED4-AB98-B3F85A08EF02}" dt="2019-03-19T13:13:43.945" v="663" actId="26606"/>
          <ac:spMkLst>
            <pc:docMk/>
            <pc:sldMk cId="1332291891" sldId="257"/>
            <ac:spMk id="50" creationId="{4C973920-672E-443D-8D2E-2D1E3853A0CE}"/>
          </ac:spMkLst>
        </pc:spChg>
        <pc:spChg chg="add del">
          <ac:chgData name="Fabian Denoodt" userId="2b662122-308e-446d-a098-e5ce0d9e0042" providerId="ADAL" clId="{12AF7C6D-F77B-4ED4-AB98-B3F85A08EF02}" dt="2019-03-19T12:05:22.205" v="58" actId="20577"/>
          <ac:spMkLst>
            <pc:docMk/>
            <pc:sldMk cId="1332291891" sldId="257"/>
            <ac:spMk id="51" creationId="{1DF61F47-37EC-408A-BDC8-E491FB5E59B8}"/>
          </ac:spMkLst>
        </pc:spChg>
        <pc:spChg chg="add del">
          <ac:chgData name="Fabian Denoodt" userId="2b662122-308e-446d-a098-e5ce0d9e0042" providerId="ADAL" clId="{12AF7C6D-F77B-4ED4-AB98-B3F85A08EF02}" dt="2019-03-19T12:05:22.205" v="58" actId="20577"/>
          <ac:spMkLst>
            <pc:docMk/>
            <pc:sldMk cId="1332291891" sldId="257"/>
            <ac:spMk id="52" creationId="{68157995-9098-42A2-8E36-8BA9015D759A}"/>
          </ac:spMkLst>
        </pc:spChg>
        <pc:spChg chg="add del">
          <ac:chgData name="Fabian Denoodt" userId="2b662122-308e-446d-a098-e5ce0d9e0042" providerId="ADAL" clId="{12AF7C6D-F77B-4ED4-AB98-B3F85A08EF02}" dt="2019-03-19T12:05:22.205" v="58" actId="20577"/>
          <ac:spMkLst>
            <pc:docMk/>
            <pc:sldMk cId="1332291891" sldId="257"/>
            <ac:spMk id="53" creationId="{CFC012A5-170D-4B0F-A916-A8EE2C6CE94A}"/>
          </ac:spMkLst>
        </pc:spChg>
        <pc:spChg chg="add del">
          <ac:chgData name="Fabian Denoodt" userId="2b662122-308e-446d-a098-e5ce0d9e0042" providerId="ADAL" clId="{12AF7C6D-F77B-4ED4-AB98-B3F85A08EF02}" dt="2019-03-19T12:05:22.205" v="58" actId="20577"/>
          <ac:spMkLst>
            <pc:docMk/>
            <pc:sldMk cId="1332291891" sldId="257"/>
            <ac:spMk id="54" creationId="{37F40654-5E8C-468A-9596-50927AF198AB}"/>
          </ac:spMkLst>
        </pc:spChg>
        <pc:spChg chg="add del">
          <ac:chgData name="Fabian Denoodt" userId="2b662122-308e-446d-a098-e5ce0d9e0042" providerId="ADAL" clId="{12AF7C6D-F77B-4ED4-AB98-B3F85A08EF02}" dt="2019-03-19T12:05:22.205" v="58" actId="20577"/>
          <ac:spMkLst>
            <pc:docMk/>
            <pc:sldMk cId="1332291891" sldId="257"/>
            <ac:spMk id="55" creationId="{50B1BD4A-8DE6-4266-9C27-59260F938ED8}"/>
          </ac:spMkLst>
        </pc:spChg>
        <pc:spChg chg="add">
          <ac:chgData name="Fabian Denoodt" userId="2b662122-308e-446d-a098-e5ce0d9e0042" providerId="ADAL" clId="{12AF7C6D-F77B-4ED4-AB98-B3F85A08EF02}" dt="2019-03-19T13:13:43.945" v="663" actId="26606"/>
          <ac:spMkLst>
            <pc:docMk/>
            <pc:sldMk cId="1332291891" sldId="257"/>
            <ac:spMk id="56" creationId="{4363DD75-42D3-453C-A84D-D18B4215C982}"/>
          </ac:spMkLst>
        </pc:spChg>
        <pc:picChg chg="add del">
          <ac:chgData name="Fabian Denoodt" userId="2b662122-308e-446d-a098-e5ce0d9e0042" providerId="ADAL" clId="{12AF7C6D-F77B-4ED4-AB98-B3F85A08EF02}" dt="2019-03-19T12:01:34.980" v="2" actId="26606"/>
          <ac:picMkLst>
            <pc:docMk/>
            <pc:sldMk cId="1332291891" sldId="257"/>
            <ac:picMk id="9" creationId="{863D98BD-FAC9-4906-B2C5-7C860076AC4F}"/>
          </ac:picMkLst>
        </pc:picChg>
        <pc:picChg chg="add del">
          <ac:chgData name="Fabian Denoodt" userId="2b662122-308e-446d-a098-e5ce0d9e0042" providerId="ADAL" clId="{12AF7C6D-F77B-4ED4-AB98-B3F85A08EF02}" dt="2019-03-19T12:01:34.980" v="2" actId="26606"/>
          <ac:picMkLst>
            <pc:docMk/>
            <pc:sldMk cId="1332291891" sldId="257"/>
            <ac:picMk id="11" creationId="{CF846B1F-6ECF-4620-B974-2B7F24440350}"/>
          </ac:picMkLst>
        </pc:picChg>
        <pc:picChg chg="add mod">
          <ac:chgData name="Fabian Denoodt" userId="2b662122-308e-446d-a098-e5ce0d9e0042" providerId="ADAL" clId="{12AF7C6D-F77B-4ED4-AB98-B3F85A08EF02}" dt="2019-03-19T13:14:27.917" v="676" actId="1076"/>
          <ac:picMkLst>
            <pc:docMk/>
            <pc:sldMk cId="1332291891" sldId="257"/>
            <ac:picMk id="57" creationId="{1F21049F-5227-4691-B6ED-B9A8A914D521}"/>
          </ac:picMkLst>
        </pc:picChg>
        <pc:cxnChg chg="add del">
          <ac:chgData name="Fabian Denoodt" userId="2b662122-308e-446d-a098-e5ce0d9e0042" providerId="ADAL" clId="{12AF7C6D-F77B-4ED4-AB98-B3F85A08EF02}" dt="2019-03-19T12:01:49.910" v="7" actId="26606"/>
          <ac:cxnSpMkLst>
            <pc:docMk/>
            <pc:sldMk cId="1332291891" sldId="257"/>
            <ac:cxnSpMk id="12" creationId="{2D72A2C9-F3CA-4216-8BAD-FA4C970C3C4E}"/>
          </ac:cxnSpMkLst>
        </pc:cxnChg>
        <pc:cxnChg chg="add del">
          <ac:chgData name="Fabian Denoodt" userId="2b662122-308e-446d-a098-e5ce0d9e0042" providerId="ADAL" clId="{12AF7C6D-F77B-4ED4-AB98-B3F85A08EF02}" dt="2019-03-19T12:04:20.359" v="43" actId="26606"/>
          <ac:cxnSpMkLst>
            <pc:docMk/>
            <pc:sldMk cId="1332291891" sldId="257"/>
            <ac:cxnSpMk id="27" creationId="{E905CB15-2F46-4D9D-AEA4-3619C520C854}"/>
          </ac:cxnSpMkLst>
        </pc:cxnChg>
        <pc:cxnChg chg="add del">
          <ac:chgData name="Fabian Denoodt" userId="2b662122-308e-446d-a098-e5ce0d9e0042" providerId="ADAL" clId="{12AF7C6D-F77B-4ED4-AB98-B3F85A08EF02}" dt="2019-03-19T12:04:21.374" v="45" actId="26606"/>
          <ac:cxnSpMkLst>
            <pc:docMk/>
            <pc:sldMk cId="1332291891" sldId="257"/>
            <ac:cxnSpMk id="33" creationId="{ED72A37F-0C2F-473C-9D71-B80AEE71BF03}"/>
          </ac:cxnSpMkLst>
        </pc:cxnChg>
      </pc:sldChg>
      <pc:sldChg chg="modTransition modNotesTx">
        <pc:chgData name="Fabian Denoodt" userId="2b662122-308e-446d-a098-e5ce0d9e0042" providerId="ADAL" clId="{12AF7C6D-F77B-4ED4-AB98-B3F85A08EF02}" dt="2019-03-19T15:54:13.428" v="1596" actId="20577"/>
        <pc:sldMkLst>
          <pc:docMk/>
          <pc:sldMk cId="4264977537" sldId="259"/>
        </pc:sldMkLst>
      </pc:sldChg>
      <pc:sldChg chg="del modTransition">
        <pc:chgData name="Fabian Denoodt" userId="2b662122-308e-446d-a098-e5ce0d9e0042" providerId="ADAL" clId="{12AF7C6D-F77B-4ED4-AB98-B3F85A08EF02}" dt="2019-03-19T12:10:19.266" v="150" actId="2696"/>
        <pc:sldMkLst>
          <pc:docMk/>
          <pc:sldMk cId="1405850135" sldId="263"/>
        </pc:sldMkLst>
      </pc:sldChg>
      <pc:sldChg chg="modSp modTransition">
        <pc:chgData name="Fabian Denoodt" userId="2b662122-308e-446d-a098-e5ce0d9e0042" providerId="ADAL" clId="{12AF7C6D-F77B-4ED4-AB98-B3F85A08EF02}" dt="2019-03-19T12:02:44.957" v="16" actId="27636"/>
        <pc:sldMkLst>
          <pc:docMk/>
          <pc:sldMk cId="3480339974" sldId="265"/>
        </pc:sldMkLst>
        <pc:spChg chg="mod">
          <ac:chgData name="Fabian Denoodt" userId="2b662122-308e-446d-a098-e5ce0d9e0042" providerId="ADAL" clId="{12AF7C6D-F77B-4ED4-AB98-B3F85A08EF02}" dt="2019-03-19T12:02:44.957" v="16" actId="27636"/>
          <ac:spMkLst>
            <pc:docMk/>
            <pc:sldMk cId="3480339974" sldId="265"/>
            <ac:spMk id="3" creationId="{00000000-0000-0000-0000-000000000000}"/>
          </ac:spMkLst>
        </pc:spChg>
      </pc:sldChg>
      <pc:sldChg chg="addSp delSp modSp mod modTransition setBg setClrOvrMap delDesignElem modNotesTx">
        <pc:chgData name="Fabian Denoodt" userId="2b662122-308e-446d-a098-e5ce0d9e0042" providerId="ADAL" clId="{12AF7C6D-F77B-4ED4-AB98-B3F85A08EF02}" dt="2019-03-19T15:47:23.250" v="1557" actId="20577"/>
        <pc:sldMkLst>
          <pc:docMk/>
          <pc:sldMk cId="3529114326" sldId="268"/>
        </pc:sldMkLst>
        <pc:spChg chg="mod">
          <ac:chgData name="Fabian Denoodt" userId="2b662122-308e-446d-a098-e5ce0d9e0042" providerId="ADAL" clId="{12AF7C6D-F77B-4ED4-AB98-B3F85A08EF02}" dt="2019-03-19T12:03:00.487" v="25" actId="26606"/>
          <ac:spMkLst>
            <pc:docMk/>
            <pc:sldMk cId="3529114326" sldId="268"/>
            <ac:spMk id="13" creationId="{00000000-0000-0000-0000-000000000000}"/>
          </ac:spMkLst>
        </pc:spChg>
        <pc:spChg chg="mod">
          <ac:chgData name="Fabian Denoodt" userId="2b662122-308e-446d-a098-e5ce0d9e0042" providerId="ADAL" clId="{12AF7C6D-F77B-4ED4-AB98-B3F85A08EF02}" dt="2019-03-19T12:03:00.487" v="25" actId="26606"/>
          <ac:spMkLst>
            <pc:docMk/>
            <pc:sldMk cId="3529114326" sldId="268"/>
            <ac:spMk id="14" creationId="{00000000-0000-0000-0000-000000000000}"/>
          </ac:spMkLst>
        </pc:spChg>
        <pc:spChg chg="add del">
          <ac:chgData name="Fabian Denoodt" userId="2b662122-308e-446d-a098-e5ce0d9e0042" providerId="ADAL" clId="{12AF7C6D-F77B-4ED4-AB98-B3F85A08EF02}" dt="2019-03-19T12:02:59.274" v="22" actId="26606"/>
          <ac:spMkLst>
            <pc:docMk/>
            <pc:sldMk cId="3529114326" sldId="268"/>
            <ac:spMk id="16" creationId="{40851669-7281-49C2-8BF0-67BA70EC1AC7}"/>
          </ac:spMkLst>
        </pc:spChg>
        <pc:spChg chg="add del">
          <ac:chgData name="Fabian Denoodt" userId="2b662122-308e-446d-a098-e5ce0d9e0042" providerId="ADAL" clId="{12AF7C6D-F77B-4ED4-AB98-B3F85A08EF02}" dt="2019-03-19T12:02:59.274" v="22" actId="26606"/>
          <ac:spMkLst>
            <pc:docMk/>
            <pc:sldMk cId="3529114326" sldId="268"/>
            <ac:spMk id="17" creationId="{16992B13-74C4-4370-93C5-F5403D944D8E}"/>
          </ac:spMkLst>
        </pc:spChg>
        <pc:spChg chg="add del">
          <ac:chgData name="Fabian Denoodt" userId="2b662122-308e-446d-a098-e5ce0d9e0042" providerId="ADAL" clId="{12AF7C6D-F77B-4ED4-AB98-B3F85A08EF02}" dt="2019-03-19T12:02:59.274" v="22" actId="26606"/>
          <ac:spMkLst>
            <pc:docMk/>
            <pc:sldMk cId="3529114326" sldId="268"/>
            <ac:spMk id="18" creationId="{A3AE1F77-1EC8-47BA-A381-B6618A2FCD65}"/>
          </ac:spMkLst>
        </pc:spChg>
        <pc:spChg chg="add del">
          <ac:chgData name="Fabian Denoodt" userId="2b662122-308e-446d-a098-e5ce0d9e0042" providerId="ADAL" clId="{12AF7C6D-F77B-4ED4-AB98-B3F85A08EF02}" dt="2019-03-19T12:01:42.969" v="5" actId="26606"/>
          <ac:spMkLst>
            <pc:docMk/>
            <pc:sldMk cId="3529114326" sldId="268"/>
            <ac:spMk id="19" creationId="{8D70B121-56F4-4848-B38B-182089D909FA}"/>
          </ac:spMkLst>
        </pc:spChg>
        <pc:spChg chg="add del">
          <ac:chgData name="Fabian Denoodt" userId="2b662122-308e-446d-a098-e5ce0d9e0042" providerId="ADAL" clId="{12AF7C6D-F77B-4ED4-AB98-B3F85A08EF02}" dt="2019-03-19T12:03:00.478" v="24" actId="26606"/>
          <ac:spMkLst>
            <pc:docMk/>
            <pc:sldMk cId="3529114326" sldId="268"/>
            <ac:spMk id="20" creationId="{89DBA3C2-C92B-4CEB-868F-52A62295B3EC}"/>
          </ac:spMkLst>
        </pc:spChg>
        <pc:spChg chg="add del">
          <ac:chgData name="Fabian Denoodt" userId="2b662122-308e-446d-a098-e5ce0d9e0042" providerId="ADAL" clId="{12AF7C6D-F77B-4ED4-AB98-B3F85A08EF02}" dt="2019-03-19T12:03:00.478" v="24" actId="26606"/>
          <ac:spMkLst>
            <pc:docMk/>
            <pc:sldMk cId="3529114326" sldId="268"/>
            <ac:spMk id="22" creationId="{0A5C11C9-65D2-491A-A266-6ADBD2CB441D}"/>
          </ac:spMkLst>
        </pc:spChg>
        <pc:spChg chg="add del">
          <ac:chgData name="Fabian Denoodt" userId="2b662122-308e-446d-a098-e5ce0d9e0042" providerId="ADAL" clId="{12AF7C6D-F77B-4ED4-AB98-B3F85A08EF02}" dt="2019-03-19T12:02:44.852" v="14" actId="20577"/>
          <ac:spMkLst>
            <pc:docMk/>
            <pc:sldMk cId="3529114326" sldId="268"/>
            <ac:spMk id="23" creationId="{48A740BC-A0AA-45E0-B899-2AE9C6FE11CA}"/>
          </ac:spMkLst>
        </pc:spChg>
        <pc:spChg chg="add del">
          <ac:chgData name="Fabian Denoodt" userId="2b662122-308e-446d-a098-e5ce0d9e0042" providerId="ADAL" clId="{12AF7C6D-F77B-4ED4-AB98-B3F85A08EF02}" dt="2019-03-19T12:04:03.623" v="36" actId="20577"/>
          <ac:spMkLst>
            <pc:docMk/>
            <pc:sldMk cId="3529114326" sldId="268"/>
            <ac:spMk id="25" creationId="{40851669-7281-49C2-8BF0-67BA70EC1AC7}"/>
          </ac:spMkLst>
        </pc:spChg>
        <pc:spChg chg="add del">
          <ac:chgData name="Fabian Denoodt" userId="2b662122-308e-446d-a098-e5ce0d9e0042" providerId="ADAL" clId="{12AF7C6D-F77B-4ED4-AB98-B3F85A08EF02}" dt="2019-03-19T12:04:03.623" v="36" actId="20577"/>
          <ac:spMkLst>
            <pc:docMk/>
            <pc:sldMk cId="3529114326" sldId="268"/>
            <ac:spMk id="26" creationId="{16992B13-74C4-4370-93C5-F5403D944D8E}"/>
          </ac:spMkLst>
        </pc:spChg>
        <pc:spChg chg="add del">
          <ac:chgData name="Fabian Denoodt" userId="2b662122-308e-446d-a098-e5ce0d9e0042" providerId="ADAL" clId="{12AF7C6D-F77B-4ED4-AB98-B3F85A08EF02}" dt="2019-03-19T12:04:03.623" v="36" actId="20577"/>
          <ac:spMkLst>
            <pc:docMk/>
            <pc:sldMk cId="3529114326" sldId="268"/>
            <ac:spMk id="27" creationId="{A3AE1F77-1EC8-47BA-A381-B6618A2FCD65}"/>
          </ac:spMkLst>
        </pc:spChg>
        <pc:cxnChg chg="add del">
          <ac:chgData name="Fabian Denoodt" userId="2b662122-308e-446d-a098-e5ce0d9e0042" providerId="ADAL" clId="{12AF7C6D-F77B-4ED4-AB98-B3F85A08EF02}" dt="2019-03-19T12:01:42.969" v="5" actId="26606"/>
          <ac:cxnSpMkLst>
            <pc:docMk/>
            <pc:sldMk cId="3529114326" sldId="268"/>
            <ac:cxnSpMk id="21" creationId="{2D72A2C9-F3CA-4216-8BAD-FA4C970C3C4E}"/>
          </ac:cxnSpMkLst>
        </pc:cxnChg>
        <pc:cxnChg chg="add del">
          <ac:chgData name="Fabian Denoodt" userId="2b662122-308e-446d-a098-e5ce0d9e0042" providerId="ADAL" clId="{12AF7C6D-F77B-4ED4-AB98-B3F85A08EF02}" dt="2019-03-19T12:02:44.852" v="14" actId="20577"/>
          <ac:cxnSpMkLst>
            <pc:docMk/>
            <pc:sldMk cId="3529114326" sldId="268"/>
            <ac:cxnSpMk id="24" creationId="{B874EF51-C858-4BB9-97C3-D17755787127}"/>
          </ac:cxnSpMkLst>
        </pc:cxnChg>
      </pc:sldChg>
      <pc:sldChg chg="modTransition">
        <pc:chgData name="Fabian Denoodt" userId="2b662122-308e-446d-a098-e5ce0d9e0042" providerId="ADAL" clId="{12AF7C6D-F77B-4ED4-AB98-B3F85A08EF02}" dt="2019-03-19T12:01:27.332" v="0" actId="20577"/>
        <pc:sldMkLst>
          <pc:docMk/>
          <pc:sldMk cId="1570910074" sldId="272"/>
        </pc:sldMkLst>
      </pc:sldChg>
      <pc:sldChg chg="modTransition">
        <pc:chgData name="Fabian Denoodt" userId="2b662122-308e-446d-a098-e5ce0d9e0042" providerId="ADAL" clId="{12AF7C6D-F77B-4ED4-AB98-B3F85A08EF02}" dt="2019-03-19T12:01:27.332" v="0" actId="20577"/>
        <pc:sldMkLst>
          <pc:docMk/>
          <pc:sldMk cId="415686766" sldId="274"/>
        </pc:sldMkLst>
      </pc:sldChg>
      <pc:sldChg chg="modTransition">
        <pc:chgData name="Fabian Denoodt" userId="2b662122-308e-446d-a098-e5ce0d9e0042" providerId="ADAL" clId="{12AF7C6D-F77B-4ED4-AB98-B3F85A08EF02}" dt="2019-03-19T12:01:27.332" v="0" actId="20577"/>
        <pc:sldMkLst>
          <pc:docMk/>
          <pc:sldMk cId="3268005857" sldId="275"/>
        </pc:sldMkLst>
      </pc:sldChg>
      <pc:sldChg chg="addSp delSp modSp modTransition">
        <pc:chgData name="Fabian Denoodt" userId="2b662122-308e-446d-a098-e5ce0d9e0042" providerId="ADAL" clId="{12AF7C6D-F77B-4ED4-AB98-B3F85A08EF02}" dt="2019-03-19T15:50:02.667" v="1573" actId="20577"/>
        <pc:sldMkLst>
          <pc:docMk/>
          <pc:sldMk cId="1372907041" sldId="276"/>
        </pc:sldMkLst>
        <pc:spChg chg="mod">
          <ac:chgData name="Fabian Denoodt" userId="2b662122-308e-446d-a098-e5ce0d9e0042" providerId="ADAL" clId="{12AF7C6D-F77B-4ED4-AB98-B3F85A08EF02}" dt="2019-03-19T15:50:02.667" v="1573" actId="20577"/>
          <ac:spMkLst>
            <pc:docMk/>
            <pc:sldMk cId="1372907041" sldId="276"/>
            <ac:spMk id="3" creationId="{00000000-0000-0000-0000-000000000000}"/>
          </ac:spMkLst>
        </pc:spChg>
        <pc:picChg chg="del mod">
          <ac:chgData name="Fabian Denoodt" userId="2b662122-308e-446d-a098-e5ce0d9e0042" providerId="ADAL" clId="{12AF7C6D-F77B-4ED4-AB98-B3F85A08EF02}" dt="2019-03-19T13:22:25.224" v="827" actId="478"/>
          <ac:picMkLst>
            <pc:docMk/>
            <pc:sldMk cId="1372907041" sldId="276"/>
            <ac:picMk id="2" creationId="{C4A9B482-0ADC-4E71-8024-E7C02057B11C}"/>
          </ac:picMkLst>
        </pc:picChg>
        <pc:picChg chg="add">
          <ac:chgData name="Fabian Denoodt" userId="2b662122-308e-446d-a098-e5ce0d9e0042" providerId="ADAL" clId="{12AF7C6D-F77B-4ED4-AB98-B3F85A08EF02}" dt="2019-03-19T13:23:01.068" v="837" actId="20577"/>
          <ac:picMkLst>
            <pc:docMk/>
            <pc:sldMk cId="1372907041" sldId="276"/>
            <ac:picMk id="4" creationId="{CDD73FBC-6F83-4DCD-ACAA-B226E4C7FD69}"/>
          </ac:picMkLst>
        </pc:picChg>
        <pc:picChg chg="add mod">
          <ac:chgData name="Fabian Denoodt" userId="2b662122-308e-446d-a098-e5ce0d9e0042" providerId="ADAL" clId="{12AF7C6D-F77B-4ED4-AB98-B3F85A08EF02}" dt="2019-03-19T13:23:40.846" v="840" actId="14100"/>
          <ac:picMkLst>
            <pc:docMk/>
            <pc:sldMk cId="1372907041" sldId="276"/>
            <ac:picMk id="5" creationId="{032692D9-1B93-4D89-994C-E63EE466DE13}"/>
          </ac:picMkLst>
        </pc:picChg>
      </pc:sldChg>
      <pc:sldChg chg="addSp delSp modSp modTransition modNotesTx">
        <pc:chgData name="Fabian Denoodt" userId="2b662122-308e-446d-a098-e5ce0d9e0042" providerId="ADAL" clId="{12AF7C6D-F77B-4ED4-AB98-B3F85A08EF02}" dt="2019-03-19T15:50:10.061" v="1578" actId="20577"/>
        <pc:sldMkLst>
          <pc:docMk/>
          <pc:sldMk cId="3508649419" sldId="277"/>
        </pc:sldMkLst>
        <pc:spChg chg="mod">
          <ac:chgData name="Fabian Denoodt" userId="2b662122-308e-446d-a098-e5ce0d9e0042" providerId="ADAL" clId="{12AF7C6D-F77B-4ED4-AB98-B3F85A08EF02}" dt="2019-03-19T15:49:50.621" v="1562" actId="20577"/>
          <ac:spMkLst>
            <pc:docMk/>
            <pc:sldMk cId="3508649419" sldId="277"/>
            <ac:spMk id="3" creationId="{00000000-0000-0000-0000-000000000000}"/>
          </ac:spMkLst>
        </pc:spChg>
        <pc:picChg chg="del mod">
          <ac:chgData name="Fabian Denoodt" userId="2b662122-308e-446d-a098-e5ce0d9e0042" providerId="ADAL" clId="{12AF7C6D-F77B-4ED4-AB98-B3F85A08EF02}" dt="2019-03-19T13:20:33.770" v="710" actId="478"/>
          <ac:picMkLst>
            <pc:docMk/>
            <pc:sldMk cId="3508649419" sldId="277"/>
            <ac:picMk id="2" creationId="{F7188BE7-B8F3-4DB8-8303-C46EDB3DE684}"/>
          </ac:picMkLst>
        </pc:picChg>
        <pc:picChg chg="add mod">
          <ac:chgData name="Fabian Denoodt" userId="2b662122-308e-446d-a098-e5ce0d9e0042" providerId="ADAL" clId="{12AF7C6D-F77B-4ED4-AB98-B3F85A08EF02}" dt="2019-03-19T13:20:40.478" v="716" actId="14100"/>
          <ac:picMkLst>
            <pc:docMk/>
            <pc:sldMk cId="3508649419" sldId="277"/>
            <ac:picMk id="4" creationId="{108A4D64-1D23-4BD7-8CEC-041E8BF3FED2}"/>
          </ac:picMkLst>
        </pc:picChg>
      </pc:sldChg>
      <pc:sldChg chg="addSp delSp modSp modTransition">
        <pc:chgData name="Fabian Denoodt" userId="2b662122-308e-446d-a098-e5ce0d9e0042" providerId="ADAL" clId="{12AF7C6D-F77B-4ED4-AB98-B3F85A08EF02}" dt="2019-03-19T15:49:43.814" v="1559" actId="5793"/>
        <pc:sldMkLst>
          <pc:docMk/>
          <pc:sldMk cId="112798021" sldId="278"/>
        </pc:sldMkLst>
        <pc:spChg chg="mod">
          <ac:chgData name="Fabian Denoodt" userId="2b662122-308e-446d-a098-e5ce0d9e0042" providerId="ADAL" clId="{12AF7C6D-F77B-4ED4-AB98-B3F85A08EF02}" dt="2019-03-19T15:49:43.814" v="1559" actId="5793"/>
          <ac:spMkLst>
            <pc:docMk/>
            <pc:sldMk cId="112798021" sldId="278"/>
            <ac:spMk id="3" creationId="{00000000-0000-0000-0000-000000000000}"/>
          </ac:spMkLst>
        </pc:spChg>
        <pc:picChg chg="del">
          <ac:chgData name="Fabian Denoodt" userId="2b662122-308e-446d-a098-e5ce0d9e0042" providerId="ADAL" clId="{12AF7C6D-F77B-4ED4-AB98-B3F85A08EF02}" dt="2019-03-19T13:21:01.346" v="718" actId="478"/>
          <ac:picMkLst>
            <pc:docMk/>
            <pc:sldMk cId="112798021" sldId="278"/>
            <ac:picMk id="2" creationId="{A2F74C69-D182-407D-83D6-9CC451299740}"/>
          </ac:picMkLst>
        </pc:picChg>
        <pc:picChg chg="add mod">
          <ac:chgData name="Fabian Denoodt" userId="2b662122-308e-446d-a098-e5ce0d9e0042" providerId="ADAL" clId="{12AF7C6D-F77B-4ED4-AB98-B3F85A08EF02}" dt="2019-03-19T13:22:41.584" v="834" actId="1076"/>
          <ac:picMkLst>
            <pc:docMk/>
            <pc:sldMk cId="112798021" sldId="278"/>
            <ac:picMk id="4" creationId="{AD39A675-C512-4C47-87B9-A31781A8F154}"/>
          </ac:picMkLst>
        </pc:picChg>
        <pc:picChg chg="add mod">
          <ac:chgData name="Fabian Denoodt" userId="2b662122-308e-446d-a098-e5ce0d9e0042" providerId="ADAL" clId="{12AF7C6D-F77B-4ED4-AB98-B3F85A08EF02}" dt="2019-03-19T13:22:42.991" v="835" actId="1076"/>
          <ac:picMkLst>
            <pc:docMk/>
            <pc:sldMk cId="112798021" sldId="278"/>
            <ac:picMk id="5" creationId="{99ABC6B5-B77C-481A-BA43-80DB6408C252}"/>
          </ac:picMkLst>
        </pc:picChg>
      </pc:sldChg>
      <pc:sldChg chg="addSp modSp modTransition">
        <pc:chgData name="Fabian Denoodt" userId="2b662122-308e-446d-a098-e5ce0d9e0042" providerId="ADAL" clId="{12AF7C6D-F77B-4ED4-AB98-B3F85A08EF02}" dt="2019-03-19T13:27:12.546" v="847" actId="1076"/>
        <pc:sldMkLst>
          <pc:docMk/>
          <pc:sldMk cId="2477090556" sldId="279"/>
        </pc:sldMkLst>
        <pc:spChg chg="add mod">
          <ac:chgData name="Fabian Denoodt" userId="2b662122-308e-446d-a098-e5ce0d9e0042" providerId="ADAL" clId="{12AF7C6D-F77B-4ED4-AB98-B3F85A08EF02}" dt="2019-03-19T13:27:12.546" v="847" actId="1076"/>
          <ac:spMkLst>
            <pc:docMk/>
            <pc:sldMk cId="2477090556" sldId="279"/>
            <ac:spMk id="2" creationId="{3BE46492-5227-4026-8DC3-6C949DB1514D}"/>
          </ac:spMkLst>
        </pc:spChg>
      </pc:sldChg>
      <pc:sldChg chg="modTransition">
        <pc:chgData name="Fabian Denoodt" userId="2b662122-308e-446d-a098-e5ce0d9e0042" providerId="ADAL" clId="{12AF7C6D-F77B-4ED4-AB98-B3F85A08EF02}" dt="2019-03-19T12:01:27.332" v="0" actId="20577"/>
        <pc:sldMkLst>
          <pc:docMk/>
          <pc:sldMk cId="583434532" sldId="280"/>
        </pc:sldMkLst>
      </pc:sldChg>
      <pc:sldChg chg="modSp modTransition">
        <pc:chgData name="Fabian Denoodt" userId="2b662122-308e-446d-a098-e5ce0d9e0042" providerId="ADAL" clId="{12AF7C6D-F77B-4ED4-AB98-B3F85A08EF02}" dt="2019-03-19T13:28:00.188" v="880" actId="20577"/>
        <pc:sldMkLst>
          <pc:docMk/>
          <pc:sldMk cId="2974503156" sldId="281"/>
        </pc:sldMkLst>
        <pc:spChg chg="mod">
          <ac:chgData name="Fabian Denoodt" userId="2b662122-308e-446d-a098-e5ce0d9e0042" providerId="ADAL" clId="{12AF7C6D-F77B-4ED4-AB98-B3F85A08EF02}" dt="2019-03-19T13:28:00.188" v="880" actId="20577"/>
          <ac:spMkLst>
            <pc:docMk/>
            <pc:sldMk cId="2974503156" sldId="281"/>
            <ac:spMk id="3" creationId="{00000000-0000-0000-0000-000000000000}"/>
          </ac:spMkLst>
        </pc:spChg>
      </pc:sldChg>
      <pc:sldChg chg="modTransition">
        <pc:chgData name="Fabian Denoodt" userId="2b662122-308e-446d-a098-e5ce0d9e0042" providerId="ADAL" clId="{12AF7C6D-F77B-4ED4-AB98-B3F85A08EF02}" dt="2019-03-19T12:01:27.332" v="0" actId="20577"/>
        <pc:sldMkLst>
          <pc:docMk/>
          <pc:sldMk cId="121978473" sldId="282"/>
        </pc:sldMkLst>
      </pc:sldChg>
      <pc:sldChg chg="modSp modTransition">
        <pc:chgData name="Fabian Denoodt" userId="2b662122-308e-446d-a098-e5ce0d9e0042" providerId="ADAL" clId="{12AF7C6D-F77B-4ED4-AB98-B3F85A08EF02}" dt="2019-03-19T15:51:33.383" v="1585" actId="20577"/>
        <pc:sldMkLst>
          <pc:docMk/>
          <pc:sldMk cId="2544902160" sldId="283"/>
        </pc:sldMkLst>
        <pc:spChg chg="mod">
          <ac:chgData name="Fabian Denoodt" userId="2b662122-308e-446d-a098-e5ce0d9e0042" providerId="ADAL" clId="{12AF7C6D-F77B-4ED4-AB98-B3F85A08EF02}" dt="2019-03-19T15:51:33.383" v="1585" actId="20577"/>
          <ac:spMkLst>
            <pc:docMk/>
            <pc:sldMk cId="2544902160" sldId="283"/>
            <ac:spMk id="3" creationId="{00000000-0000-0000-0000-000000000000}"/>
          </ac:spMkLst>
        </pc:spChg>
      </pc:sldChg>
      <pc:sldChg chg="modSp modTransition">
        <pc:chgData name="Fabian Denoodt" userId="2b662122-308e-446d-a098-e5ce0d9e0042" providerId="ADAL" clId="{12AF7C6D-F77B-4ED4-AB98-B3F85A08EF02}" dt="2019-03-19T15:51:42.396" v="1589" actId="113"/>
        <pc:sldMkLst>
          <pc:docMk/>
          <pc:sldMk cId="3266863338" sldId="284"/>
        </pc:sldMkLst>
        <pc:spChg chg="mod">
          <ac:chgData name="Fabian Denoodt" userId="2b662122-308e-446d-a098-e5ce0d9e0042" providerId="ADAL" clId="{12AF7C6D-F77B-4ED4-AB98-B3F85A08EF02}" dt="2019-03-19T15:51:42.396" v="1589" actId="113"/>
          <ac:spMkLst>
            <pc:docMk/>
            <pc:sldMk cId="3266863338" sldId="284"/>
            <ac:spMk id="3" creationId="{00000000-0000-0000-0000-000000000000}"/>
          </ac:spMkLst>
        </pc:spChg>
      </pc:sldChg>
      <pc:sldChg chg="addSp modSp ord modTransition">
        <pc:chgData name="Fabian Denoodt" userId="2b662122-308e-446d-a098-e5ce0d9e0042" providerId="ADAL" clId="{12AF7C6D-F77B-4ED4-AB98-B3F85A08EF02}" dt="2019-03-20T13:19:18.521" v="1797"/>
        <pc:sldMkLst>
          <pc:docMk/>
          <pc:sldMk cId="2830992229" sldId="285"/>
        </pc:sldMkLst>
        <pc:spChg chg="add mod ord">
          <ac:chgData name="Fabian Denoodt" userId="2b662122-308e-446d-a098-e5ce0d9e0042" providerId="ADAL" clId="{12AF7C6D-F77B-4ED4-AB98-B3F85A08EF02}" dt="2019-03-19T13:46:19.057" v="885" actId="167"/>
          <ac:spMkLst>
            <pc:docMk/>
            <pc:sldMk cId="2830992229" sldId="285"/>
            <ac:spMk id="2" creationId="{DBC2C52F-5372-4783-9652-7479B63065FB}"/>
          </ac:spMkLst>
        </pc:spChg>
        <pc:spChg chg="mod">
          <ac:chgData name="Fabian Denoodt" userId="2b662122-308e-446d-a098-e5ce0d9e0042" providerId="ADAL" clId="{12AF7C6D-F77B-4ED4-AB98-B3F85A08EF02}" dt="2019-03-19T13:46:22.137" v="886" actId="1076"/>
          <ac:spMkLst>
            <pc:docMk/>
            <pc:sldMk cId="2830992229" sldId="285"/>
            <ac:spMk id="3" creationId="{00000000-0000-0000-0000-000000000000}"/>
          </ac:spMkLst>
        </pc:spChg>
      </pc:sldChg>
      <pc:sldChg chg="addSp delSp modSp modTransition modNotesTx">
        <pc:chgData name="Fabian Denoodt" userId="2b662122-308e-446d-a098-e5ce0d9e0042" providerId="ADAL" clId="{12AF7C6D-F77B-4ED4-AB98-B3F85A08EF02}" dt="2019-03-19T15:52:47.980" v="1593" actId="20577"/>
        <pc:sldMkLst>
          <pc:docMk/>
          <pc:sldMk cId="3555965828" sldId="286"/>
        </pc:sldMkLst>
        <pc:spChg chg="mod">
          <ac:chgData name="Fabian Denoodt" userId="2b662122-308e-446d-a098-e5ce0d9e0042" providerId="ADAL" clId="{12AF7C6D-F77B-4ED4-AB98-B3F85A08EF02}" dt="2019-03-19T14:18:15.058" v="932" actId="20577"/>
          <ac:spMkLst>
            <pc:docMk/>
            <pc:sldMk cId="3555965828" sldId="286"/>
            <ac:spMk id="3" creationId="{00000000-0000-0000-0000-000000000000}"/>
          </ac:spMkLst>
        </pc:spChg>
        <pc:spChg chg="add mod">
          <ac:chgData name="Fabian Denoodt" userId="2b662122-308e-446d-a098-e5ce0d9e0042" providerId="ADAL" clId="{12AF7C6D-F77B-4ED4-AB98-B3F85A08EF02}" dt="2019-03-19T14:20:07.034" v="934" actId="1076"/>
          <ac:spMkLst>
            <pc:docMk/>
            <pc:sldMk cId="3555965828" sldId="286"/>
            <ac:spMk id="5" creationId="{9ADE191A-3F67-4BFA-9559-448AC5A54C05}"/>
          </ac:spMkLst>
        </pc:spChg>
        <pc:spChg chg="add mod">
          <ac:chgData name="Fabian Denoodt" userId="2b662122-308e-446d-a098-e5ce0d9e0042" providerId="ADAL" clId="{12AF7C6D-F77B-4ED4-AB98-B3F85A08EF02}" dt="2019-03-19T14:20:39.998" v="949" actId="1076"/>
          <ac:spMkLst>
            <pc:docMk/>
            <pc:sldMk cId="3555965828" sldId="286"/>
            <ac:spMk id="6" creationId="{60133629-6E02-49CA-BAB7-F5BD3749203B}"/>
          </ac:spMkLst>
        </pc:spChg>
        <pc:graphicFrameChg chg="add mod modGraphic">
          <ac:chgData name="Fabian Denoodt" userId="2b662122-308e-446d-a098-e5ce0d9e0042" providerId="ADAL" clId="{12AF7C6D-F77B-4ED4-AB98-B3F85A08EF02}" dt="2019-03-19T14:20:15.524" v="937" actId="1076"/>
          <ac:graphicFrameMkLst>
            <pc:docMk/>
            <pc:sldMk cId="3555965828" sldId="286"/>
            <ac:graphicFrameMk id="4" creationId="{202106E5-22E1-4C5C-9106-C70A1813D310}"/>
          </ac:graphicFrameMkLst>
        </pc:graphicFrameChg>
        <pc:picChg chg="del mod">
          <ac:chgData name="Fabian Denoodt" userId="2b662122-308e-446d-a098-e5ce0d9e0042" providerId="ADAL" clId="{12AF7C6D-F77B-4ED4-AB98-B3F85A08EF02}" dt="2019-03-19T14:18:02.851" v="903" actId="478"/>
          <ac:picMkLst>
            <pc:docMk/>
            <pc:sldMk cId="3555965828" sldId="286"/>
            <ac:picMk id="2" creationId="{9A6DE683-A58E-4566-8B25-0653A7783F7E}"/>
          </ac:picMkLst>
        </pc:picChg>
      </pc:sldChg>
      <pc:sldChg chg="addSp delSp modSp modTransition">
        <pc:chgData name="Fabian Denoodt" userId="2b662122-308e-446d-a098-e5ce0d9e0042" providerId="ADAL" clId="{12AF7C6D-F77B-4ED4-AB98-B3F85A08EF02}" dt="2019-03-19T14:59:42.035" v="1484" actId="732"/>
        <pc:sldMkLst>
          <pc:docMk/>
          <pc:sldMk cId="1907502235" sldId="287"/>
        </pc:sldMkLst>
        <pc:spChg chg="mod">
          <ac:chgData name="Fabian Denoodt" userId="2b662122-308e-446d-a098-e5ce0d9e0042" providerId="ADAL" clId="{12AF7C6D-F77B-4ED4-AB98-B3F85A08EF02}" dt="2019-03-19T14:58:14.755" v="1482" actId="20577"/>
          <ac:spMkLst>
            <pc:docMk/>
            <pc:sldMk cId="1907502235" sldId="287"/>
            <ac:spMk id="3" creationId="{00000000-0000-0000-0000-000000000000}"/>
          </ac:spMkLst>
        </pc:spChg>
        <pc:picChg chg="del mod">
          <ac:chgData name="Fabian Denoodt" userId="2b662122-308e-446d-a098-e5ce0d9e0042" providerId="ADAL" clId="{12AF7C6D-F77B-4ED4-AB98-B3F85A08EF02}" dt="2019-03-19T14:41:13.862" v="1283" actId="478"/>
          <ac:picMkLst>
            <pc:docMk/>
            <pc:sldMk cId="1907502235" sldId="287"/>
            <ac:picMk id="2" creationId="{CA562D38-CCD6-4A68-9238-D1B39E56A4BF}"/>
          </ac:picMkLst>
        </pc:picChg>
        <pc:picChg chg="add mod modCrop">
          <ac:chgData name="Fabian Denoodt" userId="2b662122-308e-446d-a098-e5ce0d9e0042" providerId="ADAL" clId="{12AF7C6D-F77B-4ED4-AB98-B3F85A08EF02}" dt="2019-03-19T14:59:42.035" v="1484" actId="732"/>
          <ac:picMkLst>
            <pc:docMk/>
            <pc:sldMk cId="1907502235" sldId="287"/>
            <ac:picMk id="4" creationId="{4EDF8A63-33AB-4289-8CDB-6FE0A7E1357E}"/>
          </ac:picMkLst>
        </pc:picChg>
      </pc:sldChg>
      <pc:sldChg chg="modTransition">
        <pc:chgData name="Fabian Denoodt" userId="2b662122-308e-446d-a098-e5ce0d9e0042" providerId="ADAL" clId="{12AF7C6D-F77B-4ED4-AB98-B3F85A08EF02}" dt="2019-03-19T12:01:27.332" v="0" actId="20577"/>
        <pc:sldMkLst>
          <pc:docMk/>
          <pc:sldMk cId="2545070009" sldId="288"/>
        </pc:sldMkLst>
      </pc:sldChg>
      <pc:sldChg chg="addSp modSp modTransition">
        <pc:chgData name="Fabian Denoodt" userId="2b662122-308e-446d-a098-e5ce0d9e0042" providerId="ADAL" clId="{12AF7C6D-F77B-4ED4-AB98-B3F85A08EF02}" dt="2019-03-19T15:02:16.920" v="1495" actId="1076"/>
        <pc:sldMkLst>
          <pc:docMk/>
          <pc:sldMk cId="257682084" sldId="289"/>
        </pc:sldMkLst>
        <pc:spChg chg="add mod">
          <ac:chgData name="Fabian Denoodt" userId="2b662122-308e-446d-a098-e5ce0d9e0042" providerId="ADAL" clId="{12AF7C6D-F77B-4ED4-AB98-B3F85A08EF02}" dt="2019-03-19T15:02:16.920" v="1495" actId="1076"/>
          <ac:spMkLst>
            <pc:docMk/>
            <pc:sldMk cId="257682084" sldId="289"/>
            <ac:spMk id="5" creationId="{49874FB9-8BF4-4500-BB3F-A06DB79ED07C}"/>
          </ac:spMkLst>
        </pc:spChg>
        <pc:picChg chg="mod">
          <ac:chgData name="Fabian Denoodt" userId="2b662122-308e-446d-a098-e5ce0d9e0042" providerId="ADAL" clId="{12AF7C6D-F77B-4ED4-AB98-B3F85A08EF02}" dt="2019-03-19T15:01:51.625" v="1489" actId="1076"/>
          <ac:picMkLst>
            <pc:docMk/>
            <pc:sldMk cId="257682084" sldId="289"/>
            <ac:picMk id="2" creationId="{262B378D-E491-4C62-9648-2D6E16AA0CB6}"/>
          </ac:picMkLst>
        </pc:picChg>
        <pc:picChg chg="add mod">
          <ac:chgData name="Fabian Denoodt" userId="2b662122-308e-446d-a098-e5ce0d9e0042" providerId="ADAL" clId="{12AF7C6D-F77B-4ED4-AB98-B3F85A08EF02}" dt="2019-03-19T15:01:55.866" v="1491" actId="1076"/>
          <ac:picMkLst>
            <pc:docMk/>
            <pc:sldMk cId="257682084" sldId="289"/>
            <ac:picMk id="4" creationId="{28D8C855-9330-460C-A4A9-D61823D0BDC9}"/>
          </ac:picMkLst>
        </pc:picChg>
      </pc:sldChg>
      <pc:sldChg chg="addSp delSp modSp modTransition">
        <pc:chgData name="Fabian Denoodt" userId="2b662122-308e-446d-a098-e5ce0d9e0042" providerId="ADAL" clId="{12AF7C6D-F77B-4ED4-AB98-B3F85A08EF02}" dt="2019-03-20T15:29:38.814" v="1894" actId="478"/>
        <pc:sldMkLst>
          <pc:docMk/>
          <pc:sldMk cId="2382560592" sldId="290"/>
        </pc:sldMkLst>
        <pc:spChg chg="add mod">
          <ac:chgData name="Fabian Denoodt" userId="2b662122-308e-446d-a098-e5ce0d9e0042" providerId="ADAL" clId="{12AF7C6D-F77B-4ED4-AB98-B3F85A08EF02}" dt="2019-03-19T15:02:49.764" v="1501" actId="1076"/>
          <ac:spMkLst>
            <pc:docMk/>
            <pc:sldMk cId="2382560592" sldId="290"/>
            <ac:spMk id="4" creationId="{616165C4-E733-4AC2-B964-F2C19A20C3BC}"/>
          </ac:spMkLst>
        </pc:spChg>
        <pc:spChg chg="add mod">
          <ac:chgData name="Fabian Denoodt" userId="2b662122-308e-446d-a098-e5ce0d9e0042" providerId="ADAL" clId="{12AF7C6D-F77B-4ED4-AB98-B3F85A08EF02}" dt="2019-03-19T15:02:46.256" v="1500" actId="1076"/>
          <ac:spMkLst>
            <pc:docMk/>
            <pc:sldMk cId="2382560592" sldId="290"/>
            <ac:spMk id="5" creationId="{5672FA87-52F2-4D3E-B82F-40495EDAF011}"/>
          </ac:spMkLst>
        </pc:spChg>
        <pc:spChg chg="add mod">
          <ac:chgData name="Fabian Denoodt" userId="2b662122-308e-446d-a098-e5ce0d9e0042" providerId="ADAL" clId="{12AF7C6D-F77B-4ED4-AB98-B3F85A08EF02}" dt="2019-03-20T13:32:30.350" v="1855" actId="1076"/>
          <ac:spMkLst>
            <pc:docMk/>
            <pc:sldMk cId="2382560592" sldId="290"/>
            <ac:spMk id="6" creationId="{55BD9F6C-381C-42E0-AEB8-DB87DF71236E}"/>
          </ac:spMkLst>
        </pc:spChg>
        <pc:spChg chg="add mod">
          <ac:chgData name="Fabian Denoodt" userId="2b662122-308e-446d-a098-e5ce0d9e0042" providerId="ADAL" clId="{12AF7C6D-F77B-4ED4-AB98-B3F85A08EF02}" dt="2019-03-20T15:28:17.315" v="1865" actId="207"/>
          <ac:spMkLst>
            <pc:docMk/>
            <pc:sldMk cId="2382560592" sldId="290"/>
            <ac:spMk id="7" creationId="{6723E384-B29A-4448-BD1A-7BC098B74BC9}"/>
          </ac:spMkLst>
        </pc:spChg>
        <pc:spChg chg="add mod">
          <ac:chgData name="Fabian Denoodt" userId="2b662122-308e-446d-a098-e5ce0d9e0042" providerId="ADAL" clId="{12AF7C6D-F77B-4ED4-AB98-B3F85A08EF02}" dt="2019-03-20T15:28:24.411" v="1867" actId="1076"/>
          <ac:spMkLst>
            <pc:docMk/>
            <pc:sldMk cId="2382560592" sldId="290"/>
            <ac:spMk id="9" creationId="{373E6A49-5321-4372-B928-15F3CC3DF239}"/>
          </ac:spMkLst>
        </pc:spChg>
        <pc:spChg chg="add mod">
          <ac:chgData name="Fabian Denoodt" userId="2b662122-308e-446d-a098-e5ce0d9e0042" providerId="ADAL" clId="{12AF7C6D-F77B-4ED4-AB98-B3F85A08EF02}" dt="2019-03-20T15:28:28.751" v="1869" actId="1076"/>
          <ac:spMkLst>
            <pc:docMk/>
            <pc:sldMk cId="2382560592" sldId="290"/>
            <ac:spMk id="10" creationId="{EEE621CC-2237-48A1-BE91-A5C473B63524}"/>
          </ac:spMkLst>
        </pc:spChg>
        <pc:spChg chg="add mod">
          <ac:chgData name="Fabian Denoodt" userId="2b662122-308e-446d-a098-e5ce0d9e0042" providerId="ADAL" clId="{12AF7C6D-F77B-4ED4-AB98-B3F85A08EF02}" dt="2019-03-20T15:28:32.285" v="1871" actId="1076"/>
          <ac:spMkLst>
            <pc:docMk/>
            <pc:sldMk cId="2382560592" sldId="290"/>
            <ac:spMk id="11" creationId="{982BC133-FD89-4068-A7EC-DD45DDEBB62A}"/>
          </ac:spMkLst>
        </pc:spChg>
        <pc:spChg chg="add mod">
          <ac:chgData name="Fabian Denoodt" userId="2b662122-308e-446d-a098-e5ce0d9e0042" providerId="ADAL" clId="{12AF7C6D-F77B-4ED4-AB98-B3F85A08EF02}" dt="2019-03-20T15:28:36.555" v="1873" actId="1076"/>
          <ac:spMkLst>
            <pc:docMk/>
            <pc:sldMk cId="2382560592" sldId="290"/>
            <ac:spMk id="12" creationId="{F3081098-D2F5-492B-8CB6-E055CD29A430}"/>
          </ac:spMkLst>
        </pc:spChg>
        <pc:spChg chg="add mod">
          <ac:chgData name="Fabian Denoodt" userId="2b662122-308e-446d-a098-e5ce0d9e0042" providerId="ADAL" clId="{12AF7C6D-F77B-4ED4-AB98-B3F85A08EF02}" dt="2019-03-20T15:28:40.095" v="1875" actId="1076"/>
          <ac:spMkLst>
            <pc:docMk/>
            <pc:sldMk cId="2382560592" sldId="290"/>
            <ac:spMk id="13" creationId="{9392B458-716B-4617-A266-8C0438B5DDC8}"/>
          </ac:spMkLst>
        </pc:spChg>
        <pc:spChg chg="add mod">
          <ac:chgData name="Fabian Denoodt" userId="2b662122-308e-446d-a098-e5ce0d9e0042" providerId="ADAL" clId="{12AF7C6D-F77B-4ED4-AB98-B3F85A08EF02}" dt="2019-03-20T15:28:44.719" v="1877" actId="1076"/>
          <ac:spMkLst>
            <pc:docMk/>
            <pc:sldMk cId="2382560592" sldId="290"/>
            <ac:spMk id="14" creationId="{70C4318A-1750-4441-92B8-B4699EE0898C}"/>
          </ac:spMkLst>
        </pc:spChg>
        <pc:spChg chg="add mod">
          <ac:chgData name="Fabian Denoodt" userId="2b662122-308e-446d-a098-e5ce0d9e0042" providerId="ADAL" clId="{12AF7C6D-F77B-4ED4-AB98-B3F85A08EF02}" dt="2019-03-20T15:28:50.291" v="1879" actId="1076"/>
          <ac:spMkLst>
            <pc:docMk/>
            <pc:sldMk cId="2382560592" sldId="290"/>
            <ac:spMk id="15" creationId="{49C66C0C-92EA-43A1-AD55-241C4F3243D5}"/>
          </ac:spMkLst>
        </pc:spChg>
        <pc:spChg chg="add mod">
          <ac:chgData name="Fabian Denoodt" userId="2b662122-308e-446d-a098-e5ce0d9e0042" providerId="ADAL" clId="{12AF7C6D-F77B-4ED4-AB98-B3F85A08EF02}" dt="2019-03-20T15:28:53.801" v="1881" actId="1076"/>
          <ac:spMkLst>
            <pc:docMk/>
            <pc:sldMk cId="2382560592" sldId="290"/>
            <ac:spMk id="16" creationId="{1C0817AF-5AF8-4235-8EE3-0ACB67199773}"/>
          </ac:spMkLst>
        </pc:spChg>
        <pc:spChg chg="add mod">
          <ac:chgData name="Fabian Denoodt" userId="2b662122-308e-446d-a098-e5ce0d9e0042" providerId="ADAL" clId="{12AF7C6D-F77B-4ED4-AB98-B3F85A08EF02}" dt="2019-03-20T15:28:56.810" v="1883" actId="1076"/>
          <ac:spMkLst>
            <pc:docMk/>
            <pc:sldMk cId="2382560592" sldId="290"/>
            <ac:spMk id="17" creationId="{2CAC21F0-C10D-46AA-8EF7-E0E8568F33EB}"/>
          </ac:spMkLst>
        </pc:spChg>
        <pc:spChg chg="add mod">
          <ac:chgData name="Fabian Denoodt" userId="2b662122-308e-446d-a098-e5ce0d9e0042" providerId="ADAL" clId="{12AF7C6D-F77B-4ED4-AB98-B3F85A08EF02}" dt="2019-03-20T15:28:59.904" v="1885" actId="1076"/>
          <ac:spMkLst>
            <pc:docMk/>
            <pc:sldMk cId="2382560592" sldId="290"/>
            <ac:spMk id="18" creationId="{FD6A604A-2FF5-4F05-BE25-89559C4814DB}"/>
          </ac:spMkLst>
        </pc:spChg>
        <pc:spChg chg="add mod">
          <ac:chgData name="Fabian Denoodt" userId="2b662122-308e-446d-a098-e5ce0d9e0042" providerId="ADAL" clId="{12AF7C6D-F77B-4ED4-AB98-B3F85A08EF02}" dt="2019-03-20T15:29:03.480" v="1887" actId="1076"/>
          <ac:spMkLst>
            <pc:docMk/>
            <pc:sldMk cId="2382560592" sldId="290"/>
            <ac:spMk id="19" creationId="{5D5669FD-BFDD-45A5-A21C-5C5A566899CF}"/>
          </ac:spMkLst>
        </pc:spChg>
        <pc:spChg chg="add mod">
          <ac:chgData name="Fabian Denoodt" userId="2b662122-308e-446d-a098-e5ce0d9e0042" providerId="ADAL" clId="{12AF7C6D-F77B-4ED4-AB98-B3F85A08EF02}" dt="2019-03-20T15:29:23.246" v="1889" actId="1076"/>
          <ac:spMkLst>
            <pc:docMk/>
            <pc:sldMk cId="2382560592" sldId="290"/>
            <ac:spMk id="20" creationId="{7DDA2FE1-7F7C-42E3-BAC6-847BAE104B85}"/>
          </ac:spMkLst>
        </pc:spChg>
        <pc:spChg chg="add mod">
          <ac:chgData name="Fabian Denoodt" userId="2b662122-308e-446d-a098-e5ce0d9e0042" providerId="ADAL" clId="{12AF7C6D-F77B-4ED4-AB98-B3F85A08EF02}" dt="2019-03-20T15:29:23.246" v="1889" actId="1076"/>
          <ac:spMkLst>
            <pc:docMk/>
            <pc:sldMk cId="2382560592" sldId="290"/>
            <ac:spMk id="21" creationId="{02C89DA0-B726-4069-BC96-091FEFEF7DCF}"/>
          </ac:spMkLst>
        </pc:spChg>
        <pc:spChg chg="add mod">
          <ac:chgData name="Fabian Denoodt" userId="2b662122-308e-446d-a098-e5ce0d9e0042" providerId="ADAL" clId="{12AF7C6D-F77B-4ED4-AB98-B3F85A08EF02}" dt="2019-03-20T15:29:23.246" v="1889" actId="1076"/>
          <ac:spMkLst>
            <pc:docMk/>
            <pc:sldMk cId="2382560592" sldId="290"/>
            <ac:spMk id="22" creationId="{789A2FE5-100D-4763-BCCE-ADFE8E6CB8CD}"/>
          </ac:spMkLst>
        </pc:spChg>
        <pc:spChg chg="add mod">
          <ac:chgData name="Fabian Denoodt" userId="2b662122-308e-446d-a098-e5ce0d9e0042" providerId="ADAL" clId="{12AF7C6D-F77B-4ED4-AB98-B3F85A08EF02}" dt="2019-03-20T15:29:23.246" v="1889" actId="1076"/>
          <ac:spMkLst>
            <pc:docMk/>
            <pc:sldMk cId="2382560592" sldId="290"/>
            <ac:spMk id="23" creationId="{909EDCAA-D3C2-4EFB-89B7-B6BF4D147D96}"/>
          </ac:spMkLst>
        </pc:spChg>
        <pc:spChg chg="add mod">
          <ac:chgData name="Fabian Denoodt" userId="2b662122-308e-446d-a098-e5ce0d9e0042" providerId="ADAL" clId="{12AF7C6D-F77B-4ED4-AB98-B3F85A08EF02}" dt="2019-03-20T15:29:23.246" v="1889" actId="1076"/>
          <ac:spMkLst>
            <pc:docMk/>
            <pc:sldMk cId="2382560592" sldId="290"/>
            <ac:spMk id="24" creationId="{6F965C3B-5561-44B7-8F6D-C772521156C5}"/>
          </ac:spMkLst>
        </pc:spChg>
        <pc:spChg chg="add mod">
          <ac:chgData name="Fabian Denoodt" userId="2b662122-308e-446d-a098-e5ce0d9e0042" providerId="ADAL" clId="{12AF7C6D-F77B-4ED4-AB98-B3F85A08EF02}" dt="2019-03-20T15:29:23.246" v="1889" actId="1076"/>
          <ac:spMkLst>
            <pc:docMk/>
            <pc:sldMk cId="2382560592" sldId="290"/>
            <ac:spMk id="25" creationId="{CD9410CA-D95E-4F57-A796-EFB5113CFA1B}"/>
          </ac:spMkLst>
        </pc:spChg>
        <pc:spChg chg="add del mod">
          <ac:chgData name="Fabian Denoodt" userId="2b662122-308e-446d-a098-e5ce0d9e0042" providerId="ADAL" clId="{12AF7C6D-F77B-4ED4-AB98-B3F85A08EF02}" dt="2019-03-20T15:29:35.901" v="1892" actId="478"/>
          <ac:spMkLst>
            <pc:docMk/>
            <pc:sldMk cId="2382560592" sldId="290"/>
            <ac:spMk id="26" creationId="{E08A4273-7971-42DB-B3D2-7FBC06281A47}"/>
          </ac:spMkLst>
        </pc:spChg>
        <pc:spChg chg="add mod">
          <ac:chgData name="Fabian Denoodt" userId="2b662122-308e-446d-a098-e5ce0d9e0042" providerId="ADAL" clId="{12AF7C6D-F77B-4ED4-AB98-B3F85A08EF02}" dt="2019-03-20T15:29:33.199" v="1891" actId="1076"/>
          <ac:spMkLst>
            <pc:docMk/>
            <pc:sldMk cId="2382560592" sldId="290"/>
            <ac:spMk id="27" creationId="{D3861CDF-BF4E-4314-974D-37BAA62C73BE}"/>
          </ac:spMkLst>
        </pc:spChg>
        <pc:spChg chg="add mod">
          <ac:chgData name="Fabian Denoodt" userId="2b662122-308e-446d-a098-e5ce0d9e0042" providerId="ADAL" clId="{12AF7C6D-F77B-4ED4-AB98-B3F85A08EF02}" dt="2019-03-20T15:29:33.199" v="1891" actId="1076"/>
          <ac:spMkLst>
            <pc:docMk/>
            <pc:sldMk cId="2382560592" sldId="290"/>
            <ac:spMk id="28" creationId="{A504F76B-6E96-4220-9902-858A93409749}"/>
          </ac:spMkLst>
        </pc:spChg>
        <pc:spChg chg="add mod">
          <ac:chgData name="Fabian Denoodt" userId="2b662122-308e-446d-a098-e5ce0d9e0042" providerId="ADAL" clId="{12AF7C6D-F77B-4ED4-AB98-B3F85A08EF02}" dt="2019-03-20T15:29:33.199" v="1891" actId="1076"/>
          <ac:spMkLst>
            <pc:docMk/>
            <pc:sldMk cId="2382560592" sldId="290"/>
            <ac:spMk id="29" creationId="{DCF1A04A-CA84-4696-8238-ED1712D87602}"/>
          </ac:spMkLst>
        </pc:spChg>
        <pc:spChg chg="add mod">
          <ac:chgData name="Fabian Denoodt" userId="2b662122-308e-446d-a098-e5ce0d9e0042" providerId="ADAL" clId="{12AF7C6D-F77B-4ED4-AB98-B3F85A08EF02}" dt="2019-03-20T15:29:33.199" v="1891" actId="1076"/>
          <ac:spMkLst>
            <pc:docMk/>
            <pc:sldMk cId="2382560592" sldId="290"/>
            <ac:spMk id="30" creationId="{05D0A8EB-1E0E-4D38-9A57-1D2D9B3D6D6D}"/>
          </ac:spMkLst>
        </pc:spChg>
        <pc:spChg chg="add mod">
          <ac:chgData name="Fabian Denoodt" userId="2b662122-308e-446d-a098-e5ce0d9e0042" providerId="ADAL" clId="{12AF7C6D-F77B-4ED4-AB98-B3F85A08EF02}" dt="2019-03-20T15:29:33.199" v="1891" actId="1076"/>
          <ac:spMkLst>
            <pc:docMk/>
            <pc:sldMk cId="2382560592" sldId="290"/>
            <ac:spMk id="31" creationId="{C6541725-3B8F-4205-A126-BE5B27AA84A8}"/>
          </ac:spMkLst>
        </pc:spChg>
        <pc:spChg chg="add del mod">
          <ac:chgData name="Fabian Denoodt" userId="2b662122-308e-446d-a098-e5ce0d9e0042" providerId="ADAL" clId="{12AF7C6D-F77B-4ED4-AB98-B3F85A08EF02}" dt="2019-03-20T15:29:37.361" v="1893" actId="478"/>
          <ac:spMkLst>
            <pc:docMk/>
            <pc:sldMk cId="2382560592" sldId="290"/>
            <ac:spMk id="32" creationId="{6FD62FD0-892A-473F-B2C3-5B11EF32B3A3}"/>
          </ac:spMkLst>
        </pc:spChg>
        <pc:spChg chg="add del mod">
          <ac:chgData name="Fabian Denoodt" userId="2b662122-308e-446d-a098-e5ce0d9e0042" providerId="ADAL" clId="{12AF7C6D-F77B-4ED4-AB98-B3F85A08EF02}" dt="2019-03-20T15:29:38.814" v="1894" actId="478"/>
          <ac:spMkLst>
            <pc:docMk/>
            <pc:sldMk cId="2382560592" sldId="290"/>
            <ac:spMk id="33" creationId="{30CF67E2-C1AD-45F5-91F0-92E20AD9F31B}"/>
          </ac:spMkLst>
        </pc:spChg>
        <pc:picChg chg="mod">
          <ac:chgData name="Fabian Denoodt" userId="2b662122-308e-446d-a098-e5ce0d9e0042" providerId="ADAL" clId="{12AF7C6D-F77B-4ED4-AB98-B3F85A08EF02}" dt="2019-03-20T13:30:14.404" v="1798" actId="1076"/>
          <ac:picMkLst>
            <pc:docMk/>
            <pc:sldMk cId="2382560592" sldId="290"/>
            <ac:picMk id="2" creationId="{70675FEE-A162-4990-B944-64BF31E05760}"/>
          </ac:picMkLst>
        </pc:picChg>
        <pc:picChg chg="add mod">
          <ac:chgData name="Fabian Denoodt" userId="2b662122-308e-446d-a098-e5ce0d9e0042" providerId="ADAL" clId="{12AF7C6D-F77B-4ED4-AB98-B3F85A08EF02}" dt="2019-03-19T15:02:51.421" v="1502" actId="1076"/>
          <ac:picMkLst>
            <pc:docMk/>
            <pc:sldMk cId="2382560592" sldId="290"/>
            <ac:picMk id="8193" creationId="{D4AC2B47-9C5D-4104-AA36-F791E10376C2}"/>
          </ac:picMkLst>
        </pc:picChg>
      </pc:sldChg>
      <pc:sldChg chg="del modTransition">
        <pc:chgData name="Fabian Denoodt" userId="2b662122-308e-446d-a098-e5ce0d9e0042" providerId="ADAL" clId="{12AF7C6D-F77B-4ED4-AB98-B3F85A08EF02}" dt="2019-03-19T13:04:25.660" v="662" actId="2696"/>
        <pc:sldMkLst>
          <pc:docMk/>
          <pc:sldMk cId="139558167" sldId="291"/>
        </pc:sldMkLst>
      </pc:sldChg>
      <pc:sldChg chg="modSp modTransition">
        <pc:chgData name="Fabian Denoodt" userId="2b662122-308e-446d-a098-e5ce0d9e0042" providerId="ADAL" clId="{12AF7C6D-F77B-4ED4-AB98-B3F85A08EF02}" dt="2019-03-19T14:37:07.613" v="1179" actId="1076"/>
        <pc:sldMkLst>
          <pc:docMk/>
          <pc:sldMk cId="3480251756" sldId="292"/>
        </pc:sldMkLst>
        <pc:picChg chg="mod">
          <ac:chgData name="Fabian Denoodt" userId="2b662122-308e-446d-a098-e5ce0d9e0042" providerId="ADAL" clId="{12AF7C6D-F77B-4ED4-AB98-B3F85A08EF02}" dt="2019-03-19T14:37:07.613" v="1179" actId="1076"/>
          <ac:picMkLst>
            <pc:docMk/>
            <pc:sldMk cId="3480251756" sldId="292"/>
            <ac:picMk id="4" creationId="{597FAB33-D6DC-4A76-AE44-97873DB35DFA}"/>
          </ac:picMkLst>
        </pc:picChg>
      </pc:sldChg>
      <pc:sldChg chg="ord modTransition">
        <pc:chgData name="Fabian Denoodt" userId="2b662122-308e-446d-a098-e5ce0d9e0042" providerId="ADAL" clId="{12AF7C6D-F77B-4ED4-AB98-B3F85A08EF02}" dt="2019-03-19T14:37:42.147" v="1180" actId="20577"/>
        <pc:sldMkLst>
          <pc:docMk/>
          <pc:sldMk cId="2471623770" sldId="293"/>
        </pc:sldMkLst>
      </pc:sldChg>
      <pc:sldChg chg="modTransition">
        <pc:chgData name="Fabian Denoodt" userId="2b662122-308e-446d-a098-e5ce0d9e0042" providerId="ADAL" clId="{12AF7C6D-F77B-4ED4-AB98-B3F85A08EF02}" dt="2019-03-19T12:01:27.332" v="0" actId="20577"/>
        <pc:sldMkLst>
          <pc:docMk/>
          <pc:sldMk cId="498780953" sldId="294"/>
        </pc:sldMkLst>
      </pc:sldChg>
      <pc:sldChg chg="addSp delSp modSp mod modTransition setBg setClrOvrMap delDesignElem modNotesTx">
        <pc:chgData name="Fabian Denoodt" userId="2b662122-308e-446d-a098-e5ce0d9e0042" providerId="ADAL" clId="{12AF7C6D-F77B-4ED4-AB98-B3F85A08EF02}" dt="2019-03-19T15:47:19.367" v="1551" actId="20577"/>
        <pc:sldMkLst>
          <pc:docMk/>
          <pc:sldMk cId="1999060889" sldId="295"/>
        </pc:sldMkLst>
        <pc:spChg chg="mod">
          <ac:chgData name="Fabian Denoodt" userId="2b662122-308e-446d-a098-e5ce0d9e0042" providerId="ADAL" clId="{12AF7C6D-F77B-4ED4-AB98-B3F85A08EF02}" dt="2019-03-19T12:03:11.471" v="30" actId="26606"/>
          <ac:spMkLst>
            <pc:docMk/>
            <pc:sldMk cId="1999060889" sldId="295"/>
            <ac:spMk id="13" creationId="{00000000-0000-0000-0000-000000000000}"/>
          </ac:spMkLst>
        </pc:spChg>
        <pc:spChg chg="add del mod">
          <ac:chgData name="Fabian Denoodt" userId="2b662122-308e-446d-a098-e5ce0d9e0042" providerId="ADAL" clId="{12AF7C6D-F77B-4ED4-AB98-B3F85A08EF02}" dt="2019-03-19T12:03:11.471" v="30" actId="26606"/>
          <ac:spMkLst>
            <pc:docMk/>
            <pc:sldMk cId="1999060889" sldId="295"/>
            <ac:spMk id="14" creationId="{00000000-0000-0000-0000-000000000000}"/>
          </ac:spMkLst>
        </pc:spChg>
        <pc:spChg chg="add del">
          <ac:chgData name="Fabian Denoodt" userId="2b662122-308e-446d-a098-e5ce0d9e0042" providerId="ADAL" clId="{12AF7C6D-F77B-4ED4-AB98-B3F85A08EF02}" dt="2019-03-19T12:03:10.846" v="27" actId="26606"/>
          <ac:spMkLst>
            <pc:docMk/>
            <pc:sldMk cId="1999060889" sldId="295"/>
            <ac:spMk id="17" creationId="{1B0A7D14-7B67-4022-A8BE-1CCD4A0F1B06}"/>
          </ac:spMkLst>
        </pc:spChg>
        <pc:spChg chg="add del">
          <ac:chgData name="Fabian Denoodt" userId="2b662122-308e-446d-a098-e5ce0d9e0042" providerId="ADAL" clId="{12AF7C6D-F77B-4ED4-AB98-B3F85A08EF02}" dt="2019-03-19T12:02:44.852" v="14" actId="20577"/>
          <ac:spMkLst>
            <pc:docMk/>
            <pc:sldMk cId="1999060889" sldId="295"/>
            <ac:spMk id="19" creationId="{48A740BC-A0AA-45E0-B899-2AE9C6FE11CA}"/>
          </ac:spMkLst>
        </pc:spChg>
        <pc:spChg chg="add del">
          <ac:chgData name="Fabian Denoodt" userId="2b662122-308e-446d-a098-e5ce0d9e0042" providerId="ADAL" clId="{12AF7C6D-F77B-4ED4-AB98-B3F85A08EF02}" dt="2019-03-19T12:03:10.846" v="27" actId="26606"/>
          <ac:spMkLst>
            <pc:docMk/>
            <pc:sldMk cId="1999060889" sldId="295"/>
            <ac:spMk id="23" creationId="{AB09A9E8-BF27-4613-A775-071F082083A9}"/>
          </ac:spMkLst>
        </pc:spChg>
        <pc:spChg chg="add del">
          <ac:chgData name="Fabian Denoodt" userId="2b662122-308e-446d-a098-e5ce0d9e0042" providerId="ADAL" clId="{12AF7C6D-F77B-4ED4-AB98-B3F85A08EF02}" dt="2019-03-19T12:03:10.846" v="27" actId="26606"/>
          <ac:spMkLst>
            <pc:docMk/>
            <pc:sldMk cId="1999060889" sldId="295"/>
            <ac:spMk id="25" creationId="{C3AFE299-6F79-44AF-9A77-2DC2DC1F8461}"/>
          </ac:spMkLst>
        </pc:spChg>
        <pc:spChg chg="add del">
          <ac:chgData name="Fabian Denoodt" userId="2b662122-308e-446d-a098-e5ce0d9e0042" providerId="ADAL" clId="{12AF7C6D-F77B-4ED4-AB98-B3F85A08EF02}" dt="2019-03-19T12:03:11.462" v="29" actId="26606"/>
          <ac:spMkLst>
            <pc:docMk/>
            <pc:sldMk cId="1999060889" sldId="295"/>
            <ac:spMk id="27" creationId="{1B0A7D14-7B67-4022-A8BE-1CCD4A0F1B06}"/>
          </ac:spMkLst>
        </pc:spChg>
        <pc:spChg chg="add del">
          <ac:chgData name="Fabian Denoodt" userId="2b662122-308e-446d-a098-e5ce0d9e0042" providerId="ADAL" clId="{12AF7C6D-F77B-4ED4-AB98-B3F85A08EF02}" dt="2019-03-19T12:03:11.462" v="29" actId="26606"/>
          <ac:spMkLst>
            <pc:docMk/>
            <pc:sldMk cId="1999060889" sldId="295"/>
            <ac:spMk id="28" creationId="{AB09A9E8-BF27-4613-A775-071F082083A9}"/>
          </ac:spMkLst>
        </pc:spChg>
        <pc:spChg chg="add del">
          <ac:chgData name="Fabian Denoodt" userId="2b662122-308e-446d-a098-e5ce0d9e0042" providerId="ADAL" clId="{12AF7C6D-F77B-4ED4-AB98-B3F85A08EF02}" dt="2019-03-19T12:03:11.462" v="29" actId="26606"/>
          <ac:spMkLst>
            <pc:docMk/>
            <pc:sldMk cId="1999060889" sldId="295"/>
            <ac:spMk id="29" creationId="{C3AFE299-6F79-44AF-9A77-2DC2DC1F8461}"/>
          </ac:spMkLst>
        </pc:spChg>
        <pc:spChg chg="add del">
          <ac:chgData name="Fabian Denoodt" userId="2b662122-308e-446d-a098-e5ce0d9e0042" providerId="ADAL" clId="{12AF7C6D-F77B-4ED4-AB98-B3F85A08EF02}" dt="2019-03-19T12:04:03.623" v="36" actId="20577"/>
          <ac:spMkLst>
            <pc:docMk/>
            <pc:sldMk cId="1999060889" sldId="295"/>
            <ac:spMk id="32" creationId="{B680D4D6-B06E-4316-8BBC-7A65A10AC853}"/>
          </ac:spMkLst>
        </pc:spChg>
        <pc:spChg chg="add">
          <ac:chgData name="Fabian Denoodt" userId="2b662122-308e-446d-a098-e5ce0d9e0042" providerId="ADAL" clId="{12AF7C6D-F77B-4ED4-AB98-B3F85A08EF02}" dt="2019-03-19T12:03:11.471" v="30" actId="26606"/>
          <ac:spMkLst>
            <pc:docMk/>
            <pc:sldMk cId="1999060889" sldId="295"/>
            <ac:spMk id="34" creationId="{00000000-0000-0000-0000-000000000000}"/>
          </ac:spMkLst>
        </pc:spChg>
        <pc:spChg chg="add del">
          <ac:chgData name="Fabian Denoodt" userId="2b662122-308e-446d-a098-e5ce0d9e0042" providerId="ADAL" clId="{12AF7C6D-F77B-4ED4-AB98-B3F85A08EF02}" dt="2019-03-19T12:04:03.623" v="36" actId="20577"/>
          <ac:spMkLst>
            <pc:docMk/>
            <pc:sldMk cId="1999060889" sldId="295"/>
            <ac:spMk id="35" creationId="{64016ABB-4F5D-4BFA-9406-7CD61399B6CC}"/>
          </ac:spMkLst>
        </pc:spChg>
        <pc:graphicFrameChg chg="add del">
          <ac:chgData name="Fabian Denoodt" userId="2b662122-308e-446d-a098-e5ce0d9e0042" providerId="ADAL" clId="{12AF7C6D-F77B-4ED4-AB98-B3F85A08EF02}" dt="2019-03-19T12:03:10.846" v="27" actId="26606"/>
          <ac:graphicFrameMkLst>
            <pc:docMk/>
            <pc:sldMk cId="1999060889" sldId="295"/>
            <ac:graphicFrameMk id="16" creationId="{BB50EF92-4A25-408B-BA35-8B4986A415CD}"/>
          </ac:graphicFrameMkLst>
        </pc:graphicFrameChg>
        <pc:graphicFrameChg chg="add del">
          <ac:chgData name="Fabian Denoodt" userId="2b662122-308e-446d-a098-e5ce0d9e0042" providerId="ADAL" clId="{12AF7C6D-F77B-4ED4-AB98-B3F85A08EF02}" dt="2019-03-19T12:03:11.462" v="29" actId="26606"/>
          <ac:graphicFrameMkLst>
            <pc:docMk/>
            <pc:sldMk cId="1999060889" sldId="295"/>
            <ac:graphicFrameMk id="30" creationId="{4089F1B6-592B-46B6-85FB-4D0E66635F22}"/>
          </ac:graphicFrameMkLst>
        </pc:graphicFrameChg>
        <pc:cxnChg chg="add del">
          <ac:chgData name="Fabian Denoodt" userId="2b662122-308e-446d-a098-e5ce0d9e0042" providerId="ADAL" clId="{12AF7C6D-F77B-4ED4-AB98-B3F85A08EF02}" dt="2019-03-19T12:02:44.852" v="14" actId="20577"/>
          <ac:cxnSpMkLst>
            <pc:docMk/>
            <pc:sldMk cId="1999060889" sldId="295"/>
            <ac:cxnSpMk id="21" creationId="{B874EF51-C858-4BB9-97C3-D17755787127}"/>
          </ac:cxnSpMkLst>
        </pc:cxnChg>
        <pc:cxnChg chg="add del">
          <ac:chgData name="Fabian Denoodt" userId="2b662122-308e-446d-a098-e5ce0d9e0042" providerId="ADAL" clId="{12AF7C6D-F77B-4ED4-AB98-B3F85A08EF02}" dt="2019-03-19T12:04:03.623" v="36" actId="20577"/>
          <ac:cxnSpMkLst>
            <pc:docMk/>
            <pc:sldMk cId="1999060889" sldId="295"/>
            <ac:cxnSpMk id="33" creationId="{ED72A37F-0C2F-473C-9D71-B80AEE71BF03}"/>
          </ac:cxnSpMkLst>
        </pc:cxnChg>
      </pc:sldChg>
      <pc:sldChg chg="addSp delSp modSp mod modTransition setBg setClrOvrMap delDesignElem">
        <pc:chgData name="Fabian Denoodt" userId="2b662122-308e-446d-a098-e5ce0d9e0042" providerId="ADAL" clId="{12AF7C6D-F77B-4ED4-AB98-B3F85A08EF02}" dt="2019-03-19T12:04:03.623" v="36" actId="20577"/>
        <pc:sldMkLst>
          <pc:docMk/>
          <pc:sldMk cId="1230194183" sldId="296"/>
        </pc:sldMkLst>
        <pc:spChg chg="mod">
          <ac:chgData name="Fabian Denoodt" userId="2b662122-308e-446d-a098-e5ce0d9e0042" providerId="ADAL" clId="{12AF7C6D-F77B-4ED4-AB98-B3F85A08EF02}" dt="2019-03-19T12:03:23.233" v="31" actId="26606"/>
          <ac:spMkLst>
            <pc:docMk/>
            <pc:sldMk cId="1230194183" sldId="296"/>
            <ac:spMk id="13" creationId="{00000000-0000-0000-0000-000000000000}"/>
          </ac:spMkLst>
        </pc:spChg>
        <pc:spChg chg="mod">
          <ac:chgData name="Fabian Denoodt" userId="2b662122-308e-446d-a098-e5ce0d9e0042" providerId="ADAL" clId="{12AF7C6D-F77B-4ED4-AB98-B3F85A08EF02}" dt="2019-03-19T12:03:23.233" v="31" actId="26606"/>
          <ac:spMkLst>
            <pc:docMk/>
            <pc:sldMk cId="1230194183" sldId="296"/>
            <ac:spMk id="14" creationId="{00000000-0000-0000-0000-000000000000}"/>
          </ac:spMkLst>
        </pc:spChg>
        <pc:spChg chg="add del">
          <ac:chgData name="Fabian Denoodt" userId="2b662122-308e-446d-a098-e5ce0d9e0042" providerId="ADAL" clId="{12AF7C6D-F77B-4ED4-AB98-B3F85A08EF02}" dt="2019-03-19T12:04:03.623" v="36" actId="20577"/>
          <ac:spMkLst>
            <pc:docMk/>
            <pc:sldMk cId="1230194183" sldId="296"/>
            <ac:spMk id="16" creationId="{A98AD482-27A4-454E-8A3A-84F73CBDA7E4}"/>
          </ac:spMkLst>
        </pc:spChg>
        <pc:spChg chg="add del">
          <ac:chgData name="Fabian Denoodt" userId="2b662122-308e-446d-a098-e5ce0d9e0042" providerId="ADAL" clId="{12AF7C6D-F77B-4ED4-AB98-B3F85A08EF02}" dt="2019-03-19T12:04:03.623" v="36" actId="20577"/>
          <ac:spMkLst>
            <pc:docMk/>
            <pc:sldMk cId="1230194183" sldId="296"/>
            <ac:spMk id="17" creationId="{322422E2-F15A-43AE-98F1-7210710B0EB8}"/>
          </ac:spMkLst>
        </pc:spChg>
        <pc:spChg chg="add del">
          <ac:chgData name="Fabian Denoodt" userId="2b662122-308e-446d-a098-e5ce0d9e0042" providerId="ADAL" clId="{12AF7C6D-F77B-4ED4-AB98-B3F85A08EF02}" dt="2019-03-19T12:04:03.623" v="36" actId="20577"/>
          <ac:spMkLst>
            <pc:docMk/>
            <pc:sldMk cId="1230194183" sldId="296"/>
            <ac:spMk id="18" creationId="{BDC8164B-5FC0-4CBD-B7AE-0CB8780FFCB3}"/>
          </ac:spMkLst>
        </pc:spChg>
        <pc:spChg chg="add del">
          <ac:chgData name="Fabian Denoodt" userId="2b662122-308e-446d-a098-e5ce0d9e0042" providerId="ADAL" clId="{12AF7C6D-F77B-4ED4-AB98-B3F85A08EF02}" dt="2019-03-19T12:02:44.852" v="14" actId="20577"/>
          <ac:spMkLst>
            <pc:docMk/>
            <pc:sldMk cId="1230194183" sldId="296"/>
            <ac:spMk id="19" creationId="{EA67B5B4-3A24-436E-B663-1B2EBFF8A0CD}"/>
          </ac:spMkLst>
        </pc:spChg>
        <pc:spChg chg="add del">
          <ac:chgData name="Fabian Denoodt" userId="2b662122-308e-446d-a098-e5ce0d9e0042" providerId="ADAL" clId="{12AF7C6D-F77B-4ED4-AB98-B3F85A08EF02}" dt="2019-03-19T12:02:44.852" v="14" actId="20577"/>
          <ac:spMkLst>
            <pc:docMk/>
            <pc:sldMk cId="1230194183" sldId="296"/>
            <ac:spMk id="21" creationId="{987FDF89-C993-41F4-A1B8-DBAFF16008A9}"/>
          </ac:spMkLst>
        </pc:spChg>
        <pc:spChg chg="add del">
          <ac:chgData name="Fabian Denoodt" userId="2b662122-308e-446d-a098-e5ce0d9e0042" providerId="ADAL" clId="{12AF7C6D-F77B-4ED4-AB98-B3F85A08EF02}" dt="2019-03-19T12:02:44.852" v="14" actId="20577"/>
          <ac:spMkLst>
            <pc:docMk/>
            <pc:sldMk cId="1230194183" sldId="296"/>
            <ac:spMk id="23" creationId="{64E585EA-75FD-4025-8270-F66A58A15CDA}"/>
          </ac:spMkLst>
        </pc:spChg>
      </pc:sldChg>
      <pc:sldChg chg="delSp modSp modTransition">
        <pc:chgData name="Fabian Denoodt" userId="2b662122-308e-446d-a098-e5ce0d9e0042" providerId="ADAL" clId="{12AF7C6D-F77B-4ED4-AB98-B3F85A08EF02}" dt="2019-03-19T12:50:29.624" v="580" actId="478"/>
        <pc:sldMkLst>
          <pc:docMk/>
          <pc:sldMk cId="2104420107" sldId="297"/>
        </pc:sldMkLst>
        <pc:spChg chg="mod">
          <ac:chgData name="Fabian Denoodt" userId="2b662122-308e-446d-a098-e5ce0d9e0042" providerId="ADAL" clId="{12AF7C6D-F77B-4ED4-AB98-B3F85A08EF02}" dt="2019-03-19T12:02:44.948" v="15" actId="27636"/>
          <ac:spMkLst>
            <pc:docMk/>
            <pc:sldMk cId="2104420107" sldId="297"/>
            <ac:spMk id="4" creationId="{00000000-0000-0000-0000-000000000000}"/>
          </ac:spMkLst>
        </pc:spChg>
        <pc:spChg chg="del">
          <ac:chgData name="Fabian Denoodt" userId="2b662122-308e-446d-a098-e5ce0d9e0042" providerId="ADAL" clId="{12AF7C6D-F77B-4ED4-AB98-B3F85A08EF02}" dt="2019-03-19T12:50:29.624" v="580" actId="478"/>
          <ac:spMkLst>
            <pc:docMk/>
            <pc:sldMk cId="2104420107" sldId="297"/>
            <ac:spMk id="5" creationId="{00000000-0000-0000-0000-000000000000}"/>
          </ac:spMkLst>
        </pc:spChg>
      </pc:sldChg>
      <pc:sldChg chg="delSp modSp modTransition modNotesTx">
        <pc:chgData name="Fabian Denoodt" userId="2b662122-308e-446d-a098-e5ce0d9e0042" providerId="ADAL" clId="{12AF7C6D-F77B-4ED4-AB98-B3F85A08EF02}" dt="2019-03-20T08:07:20.414" v="1605" actId="20577"/>
        <pc:sldMkLst>
          <pc:docMk/>
          <pc:sldMk cId="3600551519" sldId="298"/>
        </pc:sldMkLst>
        <pc:spChg chg="mod">
          <ac:chgData name="Fabian Denoodt" userId="2b662122-308e-446d-a098-e5ce0d9e0042" providerId="ADAL" clId="{12AF7C6D-F77B-4ED4-AB98-B3F85A08EF02}" dt="2019-03-19T15:43:44.257" v="1538" actId="20577"/>
          <ac:spMkLst>
            <pc:docMk/>
            <pc:sldMk cId="3600551519" sldId="298"/>
            <ac:spMk id="4" creationId="{00000000-0000-0000-0000-000000000000}"/>
          </ac:spMkLst>
        </pc:spChg>
        <pc:spChg chg="del">
          <ac:chgData name="Fabian Denoodt" userId="2b662122-308e-446d-a098-e5ce0d9e0042" providerId="ADAL" clId="{12AF7C6D-F77B-4ED4-AB98-B3F85A08EF02}" dt="2019-03-19T12:12:50.554" v="162" actId="478"/>
          <ac:spMkLst>
            <pc:docMk/>
            <pc:sldMk cId="3600551519" sldId="298"/>
            <ac:spMk id="5" creationId="{00000000-0000-0000-0000-000000000000}"/>
          </ac:spMkLst>
        </pc:spChg>
      </pc:sldChg>
      <pc:sldChg chg="addSp modSp modTransition">
        <pc:chgData name="Fabian Denoodt" userId="2b662122-308e-446d-a098-e5ce0d9e0042" providerId="ADAL" clId="{12AF7C6D-F77B-4ED4-AB98-B3F85A08EF02}" dt="2019-03-19T15:03:45.938" v="1512" actId="1076"/>
        <pc:sldMkLst>
          <pc:docMk/>
          <pc:sldMk cId="1252076794" sldId="300"/>
        </pc:sldMkLst>
        <pc:spChg chg="add mod">
          <ac:chgData name="Fabian Denoodt" userId="2b662122-308e-446d-a098-e5ce0d9e0042" providerId="ADAL" clId="{12AF7C6D-F77B-4ED4-AB98-B3F85A08EF02}" dt="2019-03-19T15:03:36.052" v="1507" actId="1076"/>
          <ac:spMkLst>
            <pc:docMk/>
            <pc:sldMk cId="1252076794" sldId="300"/>
            <ac:spMk id="5" creationId="{01635468-E068-4744-98C3-D8078F4635C1}"/>
          </ac:spMkLst>
        </pc:spChg>
        <pc:picChg chg="add mod modCrop">
          <ac:chgData name="Fabian Denoodt" userId="2b662122-308e-446d-a098-e5ce0d9e0042" providerId="ADAL" clId="{12AF7C6D-F77B-4ED4-AB98-B3F85A08EF02}" dt="2019-03-19T15:03:45.938" v="1512" actId="1076"/>
          <ac:picMkLst>
            <pc:docMk/>
            <pc:sldMk cId="1252076794" sldId="300"/>
            <ac:picMk id="2" creationId="{CD89FE82-1354-41AC-AA97-9AEBA5DADE1B}"/>
          </ac:picMkLst>
        </pc:picChg>
        <pc:picChg chg="add mod modCrop">
          <ac:chgData name="Fabian Denoodt" userId="2b662122-308e-446d-a098-e5ce0d9e0042" providerId="ADAL" clId="{12AF7C6D-F77B-4ED4-AB98-B3F85A08EF02}" dt="2019-03-19T15:03:34.118" v="1506" actId="1076"/>
          <ac:picMkLst>
            <pc:docMk/>
            <pc:sldMk cId="1252076794" sldId="300"/>
            <ac:picMk id="4" creationId="{711E46B3-2D3C-4CC4-AD3C-B2A33558892E}"/>
          </ac:picMkLst>
        </pc:picChg>
      </pc:sldChg>
      <pc:sldChg chg="modSp modTransition">
        <pc:chgData name="Fabian Denoodt" userId="2b662122-308e-446d-a098-e5ce0d9e0042" providerId="ADAL" clId="{12AF7C6D-F77B-4ED4-AB98-B3F85A08EF02}" dt="2019-03-20T12:51:24.883" v="1788" actId="20577"/>
        <pc:sldMkLst>
          <pc:docMk/>
          <pc:sldMk cId="4077354780" sldId="301"/>
        </pc:sldMkLst>
        <pc:spChg chg="mod">
          <ac:chgData name="Fabian Denoodt" userId="2b662122-308e-446d-a098-e5ce0d9e0042" providerId="ADAL" clId="{12AF7C6D-F77B-4ED4-AB98-B3F85A08EF02}" dt="2019-03-20T12:51:24.883" v="1788" actId="20577"/>
          <ac:spMkLst>
            <pc:docMk/>
            <pc:sldMk cId="4077354780" sldId="301"/>
            <ac:spMk id="5" creationId="{6BA88EB5-0052-4061-A4B6-437CBF8323E7}"/>
          </ac:spMkLst>
        </pc:spChg>
      </pc:sldChg>
      <pc:sldChg chg="modTransition">
        <pc:chgData name="Fabian Denoodt" userId="2b662122-308e-446d-a098-e5ce0d9e0042" providerId="ADAL" clId="{12AF7C6D-F77B-4ED4-AB98-B3F85A08EF02}" dt="2019-03-19T12:01:27.332" v="0" actId="20577"/>
        <pc:sldMkLst>
          <pc:docMk/>
          <pc:sldMk cId="1710564227" sldId="302"/>
        </pc:sldMkLst>
      </pc:sldChg>
      <pc:sldChg chg="modTransition">
        <pc:chgData name="Fabian Denoodt" userId="2b662122-308e-446d-a098-e5ce0d9e0042" providerId="ADAL" clId="{12AF7C6D-F77B-4ED4-AB98-B3F85A08EF02}" dt="2019-03-19T12:01:27.332" v="0" actId="20577"/>
        <pc:sldMkLst>
          <pc:docMk/>
          <pc:sldMk cId="2415462312" sldId="303"/>
        </pc:sldMkLst>
      </pc:sldChg>
      <pc:sldChg chg="addSp delSp modSp modTransition modNotesTx">
        <pc:chgData name="Fabian Denoodt" userId="2b662122-308e-446d-a098-e5ce0d9e0042" providerId="ADAL" clId="{12AF7C6D-F77B-4ED4-AB98-B3F85A08EF02}" dt="2019-03-19T15:55:43.302" v="1601" actId="20577"/>
        <pc:sldMkLst>
          <pc:docMk/>
          <pc:sldMk cId="1489291367" sldId="304"/>
        </pc:sldMkLst>
        <pc:spChg chg="mod">
          <ac:chgData name="Fabian Denoodt" userId="2b662122-308e-446d-a098-e5ce0d9e0042" providerId="ADAL" clId="{12AF7C6D-F77B-4ED4-AB98-B3F85A08EF02}" dt="2019-03-19T12:18:43.988" v="302" actId="20577"/>
          <ac:spMkLst>
            <pc:docMk/>
            <pc:sldMk cId="1489291367" sldId="304"/>
            <ac:spMk id="3" creationId="{00000000-0000-0000-0000-000000000000}"/>
          </ac:spMkLst>
        </pc:spChg>
        <pc:spChg chg="add mod">
          <ac:chgData name="Fabian Denoodt" userId="2b662122-308e-446d-a098-e5ce0d9e0042" providerId="ADAL" clId="{12AF7C6D-F77B-4ED4-AB98-B3F85A08EF02}" dt="2019-03-19T12:19:58.887" v="353" actId="27636"/>
          <ac:spMkLst>
            <pc:docMk/>
            <pc:sldMk cId="1489291367" sldId="304"/>
            <ac:spMk id="4" creationId="{6E35DE38-C915-4B27-94CE-02B858754549}"/>
          </ac:spMkLst>
        </pc:spChg>
        <pc:picChg chg="del">
          <ac:chgData name="Fabian Denoodt" userId="2b662122-308e-446d-a098-e5ce0d9e0042" providerId="ADAL" clId="{12AF7C6D-F77B-4ED4-AB98-B3F85A08EF02}" dt="2019-03-19T12:18:46.703" v="303" actId="478"/>
          <ac:picMkLst>
            <pc:docMk/>
            <pc:sldMk cId="1489291367" sldId="304"/>
            <ac:picMk id="2" creationId="{8E1013E1-B0FC-4657-A9FC-CDB37FE4011C}"/>
          </ac:picMkLst>
        </pc:picChg>
      </pc:sldChg>
      <pc:sldChg chg="modSp del modTransition">
        <pc:chgData name="Fabian Denoodt" userId="2b662122-308e-446d-a098-e5ce0d9e0042" providerId="ADAL" clId="{12AF7C6D-F77B-4ED4-AB98-B3F85A08EF02}" dt="2019-03-19T12:18:34.202" v="285" actId="2696"/>
        <pc:sldMkLst>
          <pc:docMk/>
          <pc:sldMk cId="1667951947" sldId="305"/>
        </pc:sldMkLst>
        <pc:picChg chg="mod">
          <ac:chgData name="Fabian Denoodt" userId="2b662122-308e-446d-a098-e5ce0d9e0042" providerId="ADAL" clId="{12AF7C6D-F77B-4ED4-AB98-B3F85A08EF02}" dt="2019-03-19T12:18:11.001" v="284" actId="1076"/>
          <ac:picMkLst>
            <pc:docMk/>
            <pc:sldMk cId="1667951947" sldId="305"/>
            <ac:picMk id="2" creationId="{D14EA07D-8702-446B-AB4D-6451FE0FDB00}"/>
          </ac:picMkLst>
        </pc:picChg>
      </pc:sldChg>
      <pc:sldChg chg="addSp delSp modSp modTransition">
        <pc:chgData name="Fabian Denoodt" userId="2b662122-308e-446d-a098-e5ce0d9e0042" providerId="ADAL" clId="{12AF7C6D-F77B-4ED4-AB98-B3F85A08EF02}" dt="2019-03-20T14:02:57.066" v="1862" actId="1076"/>
        <pc:sldMkLst>
          <pc:docMk/>
          <pc:sldMk cId="3465031431" sldId="306"/>
        </pc:sldMkLst>
        <pc:spChg chg="add mod">
          <ac:chgData name="Fabian Denoodt" userId="2b662122-308e-446d-a098-e5ce0d9e0042" providerId="ADAL" clId="{12AF7C6D-F77B-4ED4-AB98-B3F85A08EF02}" dt="2019-03-20T14:02:53.351" v="1861" actId="14100"/>
          <ac:spMkLst>
            <pc:docMk/>
            <pc:sldMk cId="3465031431" sldId="306"/>
            <ac:spMk id="4" creationId="{3B763B78-665A-4EC5-A0CA-4B971973D5A8}"/>
          </ac:spMkLst>
        </pc:spChg>
        <pc:picChg chg="del mod">
          <ac:chgData name="Fabian Denoodt" userId="2b662122-308e-446d-a098-e5ce0d9e0042" providerId="ADAL" clId="{12AF7C6D-F77B-4ED4-AB98-B3F85A08EF02}" dt="2019-03-19T12:17:44.195" v="267" actId="478"/>
          <ac:picMkLst>
            <pc:docMk/>
            <pc:sldMk cId="3465031431" sldId="306"/>
            <ac:picMk id="2" creationId="{2EE4C5D4-AEE8-4A22-B8CB-EEFAE18599C4}"/>
          </ac:picMkLst>
        </pc:picChg>
        <pc:picChg chg="add mod">
          <ac:chgData name="Fabian Denoodt" userId="2b662122-308e-446d-a098-e5ce0d9e0042" providerId="ADAL" clId="{12AF7C6D-F77B-4ED4-AB98-B3F85A08EF02}" dt="2019-03-20T14:02:57.066" v="1862" actId="1076"/>
          <ac:picMkLst>
            <pc:docMk/>
            <pc:sldMk cId="3465031431" sldId="306"/>
            <ac:picMk id="2" creationId="{6C5A1E61-C190-4389-B265-F86A0AA294BE}"/>
          </ac:picMkLst>
        </pc:picChg>
      </pc:sldChg>
      <pc:sldChg chg="delSp del modTransition">
        <pc:chgData name="Fabian Denoodt" userId="2b662122-308e-446d-a098-e5ce0d9e0042" providerId="ADAL" clId="{12AF7C6D-F77B-4ED4-AB98-B3F85A08EF02}" dt="2019-03-19T12:17:01.908" v="235" actId="2696"/>
        <pc:sldMkLst>
          <pc:docMk/>
          <pc:sldMk cId="538733533" sldId="307"/>
        </pc:sldMkLst>
        <pc:picChg chg="del">
          <ac:chgData name="Fabian Denoodt" userId="2b662122-308e-446d-a098-e5ce0d9e0042" providerId="ADAL" clId="{12AF7C6D-F77B-4ED4-AB98-B3F85A08EF02}" dt="2019-03-19T12:16:24.433" v="211" actId="478"/>
          <ac:picMkLst>
            <pc:docMk/>
            <pc:sldMk cId="538733533" sldId="307"/>
            <ac:picMk id="2" creationId="{E7CEE1B1-B3A7-49ED-B78B-716CD22657A8}"/>
          </ac:picMkLst>
        </pc:picChg>
      </pc:sldChg>
      <pc:sldChg chg="addSp delSp modSp modTransition">
        <pc:chgData name="Fabian Denoodt" userId="2b662122-308e-446d-a098-e5ce0d9e0042" providerId="ADAL" clId="{12AF7C6D-F77B-4ED4-AB98-B3F85A08EF02}" dt="2019-03-20T12:55:41.461" v="1796" actId="20577"/>
        <pc:sldMkLst>
          <pc:docMk/>
          <pc:sldMk cId="485641040" sldId="308"/>
        </pc:sldMkLst>
        <pc:spChg chg="mod">
          <ac:chgData name="Fabian Denoodt" userId="2b662122-308e-446d-a098-e5ce0d9e0042" providerId="ADAL" clId="{12AF7C6D-F77B-4ED4-AB98-B3F85A08EF02}" dt="2019-03-20T12:55:41.461" v="1796" actId="20577"/>
          <ac:spMkLst>
            <pc:docMk/>
            <pc:sldMk cId="485641040" sldId="308"/>
            <ac:spMk id="3" creationId="{00000000-0000-0000-0000-000000000000}"/>
          </ac:spMkLst>
        </pc:spChg>
        <pc:picChg chg="add del mod">
          <ac:chgData name="Fabian Denoodt" userId="2b662122-308e-446d-a098-e5ce0d9e0042" providerId="ADAL" clId="{12AF7C6D-F77B-4ED4-AB98-B3F85A08EF02}" dt="2019-03-19T12:31:20.524" v="400" actId="478"/>
          <ac:picMkLst>
            <pc:docMk/>
            <pc:sldMk cId="485641040" sldId="308"/>
            <ac:picMk id="2" creationId="{D030EE16-5F1D-4417-A562-BABA646E19F7}"/>
          </ac:picMkLst>
        </pc:picChg>
        <pc:picChg chg="add del mod modCrop">
          <ac:chgData name="Fabian Denoodt" userId="2b662122-308e-446d-a098-e5ce0d9e0042" providerId="ADAL" clId="{12AF7C6D-F77B-4ED4-AB98-B3F85A08EF02}" dt="2019-03-19T12:35:00.992" v="467" actId="1076"/>
          <ac:picMkLst>
            <pc:docMk/>
            <pc:sldMk cId="485641040" sldId="308"/>
            <ac:picMk id="4" creationId="{3C4A5189-CC9C-4DCE-94B3-EBC1C941C0AD}"/>
          </ac:picMkLst>
        </pc:picChg>
        <pc:picChg chg="add del mod">
          <ac:chgData name="Fabian Denoodt" userId="2b662122-308e-446d-a098-e5ce0d9e0042" providerId="ADAL" clId="{12AF7C6D-F77B-4ED4-AB98-B3F85A08EF02}" dt="2019-03-19T12:31:50.160" v="406" actId="478"/>
          <ac:picMkLst>
            <pc:docMk/>
            <pc:sldMk cId="485641040" sldId="308"/>
            <ac:picMk id="5" creationId="{FD50EF01-10C4-45EB-B50F-4530B5603111}"/>
          </ac:picMkLst>
        </pc:picChg>
        <pc:picChg chg="add del mod">
          <ac:chgData name="Fabian Denoodt" userId="2b662122-308e-446d-a098-e5ce0d9e0042" providerId="ADAL" clId="{12AF7C6D-F77B-4ED4-AB98-B3F85A08EF02}" dt="2019-03-19T12:34:22.400" v="457" actId="478"/>
          <ac:picMkLst>
            <pc:docMk/>
            <pc:sldMk cId="485641040" sldId="308"/>
            <ac:picMk id="6" creationId="{4CC2BDEB-BA7F-46CE-9298-C9D5F22275A2}"/>
          </ac:picMkLst>
        </pc:picChg>
        <pc:picChg chg="add mod modCrop">
          <ac:chgData name="Fabian Denoodt" userId="2b662122-308e-446d-a098-e5ce0d9e0042" providerId="ADAL" clId="{12AF7C6D-F77B-4ED4-AB98-B3F85A08EF02}" dt="2019-03-19T12:34:25.697" v="459" actId="1076"/>
          <ac:picMkLst>
            <pc:docMk/>
            <pc:sldMk cId="485641040" sldId="308"/>
            <ac:picMk id="7" creationId="{BC0EE581-E704-49D3-A156-7B72D8AF0725}"/>
          </ac:picMkLst>
        </pc:picChg>
        <pc:picChg chg="add mod">
          <ac:chgData name="Fabian Denoodt" userId="2b662122-308e-446d-a098-e5ce0d9e0042" providerId="ADAL" clId="{12AF7C6D-F77B-4ED4-AB98-B3F85A08EF02}" dt="2019-03-19T12:34:57.088" v="466" actId="1076"/>
          <ac:picMkLst>
            <pc:docMk/>
            <pc:sldMk cId="485641040" sldId="308"/>
            <ac:picMk id="8" creationId="{A377128E-1098-42C1-9808-C7914E0B98F6}"/>
          </ac:picMkLst>
        </pc:picChg>
      </pc:sldChg>
      <pc:sldChg chg="modSp del modTransition">
        <pc:chgData name="Fabian Denoodt" userId="2b662122-308e-446d-a098-e5ce0d9e0042" providerId="ADAL" clId="{12AF7C6D-F77B-4ED4-AB98-B3F85A08EF02}" dt="2019-03-19T12:14:24.066" v="172" actId="2696"/>
        <pc:sldMkLst>
          <pc:docMk/>
          <pc:sldMk cId="1067488363" sldId="309"/>
        </pc:sldMkLst>
        <pc:picChg chg="mod">
          <ac:chgData name="Fabian Denoodt" userId="2b662122-308e-446d-a098-e5ce0d9e0042" providerId="ADAL" clId="{12AF7C6D-F77B-4ED4-AB98-B3F85A08EF02}" dt="2019-03-19T12:14:15.990" v="170" actId="1076"/>
          <ac:picMkLst>
            <pc:docMk/>
            <pc:sldMk cId="1067488363" sldId="309"/>
            <ac:picMk id="2" creationId="{026F73B9-3118-464E-AD8E-6F8F6885B17C}"/>
          </ac:picMkLst>
        </pc:picChg>
      </pc:sldChg>
      <pc:sldChg chg="modSp modTransition">
        <pc:chgData name="Fabian Denoodt" userId="2b662122-308e-446d-a098-e5ce0d9e0042" providerId="ADAL" clId="{12AF7C6D-F77B-4ED4-AB98-B3F85A08EF02}" dt="2019-03-19T15:17:17.399" v="1513" actId="1076"/>
        <pc:sldMkLst>
          <pc:docMk/>
          <pc:sldMk cId="978482422" sldId="310"/>
        </pc:sldMkLst>
        <pc:spChg chg="mod">
          <ac:chgData name="Fabian Denoodt" userId="2b662122-308e-446d-a098-e5ce0d9e0042" providerId="ADAL" clId="{12AF7C6D-F77B-4ED4-AB98-B3F85A08EF02}" dt="2019-03-19T12:10:12.910" v="149" actId="20577"/>
          <ac:spMkLst>
            <pc:docMk/>
            <pc:sldMk cId="978482422" sldId="310"/>
            <ac:spMk id="3" creationId="{00000000-0000-0000-0000-000000000000}"/>
          </ac:spMkLst>
        </pc:spChg>
        <pc:picChg chg="mod">
          <ac:chgData name="Fabian Denoodt" userId="2b662122-308e-446d-a098-e5ce0d9e0042" providerId="ADAL" clId="{12AF7C6D-F77B-4ED4-AB98-B3F85A08EF02}" dt="2019-03-19T15:17:17.399" v="1513" actId="1076"/>
          <ac:picMkLst>
            <pc:docMk/>
            <pc:sldMk cId="978482422" sldId="310"/>
            <ac:picMk id="2" creationId="{EF68DDAF-4530-4175-90C2-F8736590A725}"/>
          </ac:picMkLst>
        </pc:picChg>
      </pc:sldChg>
      <pc:sldChg chg="addSp modSp modTransition">
        <pc:chgData name="Fabian Denoodt" userId="2b662122-308e-446d-a098-e5ce0d9e0042" providerId="ADAL" clId="{12AF7C6D-F77B-4ED4-AB98-B3F85A08EF02}" dt="2019-03-19T12:09:51.721" v="128" actId="20577"/>
        <pc:sldMkLst>
          <pc:docMk/>
          <pc:sldMk cId="3012958899" sldId="311"/>
        </pc:sldMkLst>
        <pc:spChg chg="mod">
          <ac:chgData name="Fabian Denoodt" userId="2b662122-308e-446d-a098-e5ce0d9e0042" providerId="ADAL" clId="{12AF7C6D-F77B-4ED4-AB98-B3F85A08EF02}" dt="2019-03-19T12:09:51.721" v="128" actId="20577"/>
          <ac:spMkLst>
            <pc:docMk/>
            <pc:sldMk cId="3012958899" sldId="311"/>
            <ac:spMk id="3" creationId="{00000000-0000-0000-0000-000000000000}"/>
          </ac:spMkLst>
        </pc:spChg>
        <pc:picChg chg="add mod">
          <ac:chgData name="Fabian Denoodt" userId="2b662122-308e-446d-a098-e5ce0d9e0042" providerId="ADAL" clId="{12AF7C6D-F77B-4ED4-AB98-B3F85A08EF02}" dt="2019-03-19T12:09:36.630" v="112" actId="1076"/>
          <ac:picMkLst>
            <pc:docMk/>
            <pc:sldMk cId="3012958899" sldId="311"/>
            <ac:picMk id="4" creationId="{48262C06-5E63-4281-90B0-54C129F01583}"/>
          </ac:picMkLst>
        </pc:picChg>
      </pc:sldChg>
      <pc:sldChg chg="del modTransition">
        <pc:chgData name="Fabian Denoodt" userId="2b662122-308e-446d-a098-e5ce0d9e0042" providerId="ADAL" clId="{12AF7C6D-F77B-4ED4-AB98-B3F85A08EF02}" dt="2019-03-19T12:14:21.649" v="171" actId="2696"/>
        <pc:sldMkLst>
          <pc:docMk/>
          <pc:sldMk cId="3517695385" sldId="312"/>
        </pc:sldMkLst>
      </pc:sldChg>
      <pc:sldChg chg="modSp del modTransition">
        <pc:chgData name="Fabian Denoodt" userId="2b662122-308e-446d-a098-e5ce0d9e0042" providerId="ADAL" clId="{12AF7C6D-F77B-4ED4-AB98-B3F85A08EF02}" dt="2019-03-19T12:15:37.689" v="210" actId="2696"/>
        <pc:sldMkLst>
          <pc:docMk/>
          <pc:sldMk cId="1915340246" sldId="313"/>
        </pc:sldMkLst>
        <pc:picChg chg="mod">
          <ac:chgData name="Fabian Denoodt" userId="2b662122-308e-446d-a098-e5ce0d9e0042" providerId="ADAL" clId="{12AF7C6D-F77B-4ED4-AB98-B3F85A08EF02}" dt="2019-03-19T12:14:03.617" v="169" actId="1076"/>
          <ac:picMkLst>
            <pc:docMk/>
            <pc:sldMk cId="1915340246" sldId="313"/>
            <ac:picMk id="4" creationId="{025E5AA0-933C-4A94-A04C-CE835E60D372}"/>
          </ac:picMkLst>
        </pc:picChg>
      </pc:sldChg>
      <pc:sldChg chg="addSp modSp modTransition">
        <pc:chgData name="Fabian Denoodt" userId="2b662122-308e-446d-a098-e5ce0d9e0042" providerId="ADAL" clId="{12AF7C6D-F77B-4ED4-AB98-B3F85A08EF02}" dt="2019-03-19T12:15:27.571" v="208" actId="20577"/>
        <pc:sldMkLst>
          <pc:docMk/>
          <pc:sldMk cId="341353021" sldId="314"/>
        </pc:sldMkLst>
        <pc:spChg chg="mod">
          <ac:chgData name="Fabian Denoodt" userId="2b662122-308e-446d-a098-e5ce0d9e0042" providerId="ADAL" clId="{12AF7C6D-F77B-4ED4-AB98-B3F85A08EF02}" dt="2019-03-19T12:15:27.571" v="208" actId="20577"/>
          <ac:spMkLst>
            <pc:docMk/>
            <pc:sldMk cId="341353021" sldId="314"/>
            <ac:spMk id="3" creationId="{00000000-0000-0000-0000-000000000000}"/>
          </ac:spMkLst>
        </pc:spChg>
        <pc:picChg chg="add mod">
          <ac:chgData name="Fabian Denoodt" userId="2b662122-308e-446d-a098-e5ce0d9e0042" providerId="ADAL" clId="{12AF7C6D-F77B-4ED4-AB98-B3F85A08EF02}" dt="2019-03-19T12:14:29.585" v="173" actId="1076"/>
          <ac:picMkLst>
            <pc:docMk/>
            <pc:sldMk cId="341353021" sldId="314"/>
            <ac:picMk id="2" creationId="{827C6F84-BAA8-4E17-8E68-0D4518AAD9C0}"/>
          </ac:picMkLst>
        </pc:picChg>
        <pc:picChg chg="add mod">
          <ac:chgData name="Fabian Denoodt" userId="2b662122-308e-446d-a098-e5ce0d9e0042" providerId="ADAL" clId="{12AF7C6D-F77B-4ED4-AB98-B3F85A08EF02}" dt="2019-03-19T12:14:31.222" v="174" actId="1076"/>
          <ac:picMkLst>
            <pc:docMk/>
            <pc:sldMk cId="341353021" sldId="314"/>
            <ac:picMk id="4" creationId="{E18B5E22-5E23-45CA-92D4-68067698E372}"/>
          </ac:picMkLst>
        </pc:picChg>
      </pc:sldChg>
      <pc:sldChg chg="addSp modSp add">
        <pc:chgData name="Fabian Denoodt" userId="2b662122-308e-446d-a098-e5ce0d9e0042" providerId="ADAL" clId="{12AF7C6D-F77B-4ED4-AB98-B3F85A08EF02}" dt="2019-03-19T15:21:41.256" v="1531" actId="1076"/>
        <pc:sldMkLst>
          <pc:docMk/>
          <pc:sldMk cId="2456443380" sldId="315"/>
        </pc:sldMkLst>
        <pc:spChg chg="mod">
          <ac:chgData name="Fabian Denoodt" userId="2b662122-308e-446d-a098-e5ce0d9e0042" providerId="ADAL" clId="{12AF7C6D-F77B-4ED4-AB98-B3F85A08EF02}" dt="2019-03-19T15:21:18.572" v="1526" actId="20577"/>
          <ac:spMkLst>
            <pc:docMk/>
            <pc:sldMk cId="2456443380" sldId="315"/>
            <ac:spMk id="2" creationId="{97614CF9-9D7C-49E1-A063-EAEFD51EDF92}"/>
          </ac:spMkLst>
        </pc:spChg>
        <pc:spChg chg="add mod">
          <ac:chgData name="Fabian Denoodt" userId="2b662122-308e-446d-a098-e5ce0d9e0042" providerId="ADAL" clId="{12AF7C6D-F77B-4ED4-AB98-B3F85A08EF02}" dt="2019-03-19T15:21:41.256" v="1531" actId="1076"/>
          <ac:spMkLst>
            <pc:docMk/>
            <pc:sldMk cId="2456443380" sldId="315"/>
            <ac:spMk id="3" creationId="{BB9ABD6B-C198-40FE-BA73-BEA6D55D1ACC}"/>
          </ac:spMkLst>
        </pc:spChg>
      </pc:sldChg>
      <pc:sldChg chg="addSp delSp modSp add mod setBg">
        <pc:chgData name="Fabian Denoodt" userId="2b662122-308e-446d-a098-e5ce0d9e0042" providerId="ADAL" clId="{12AF7C6D-F77B-4ED4-AB98-B3F85A08EF02}" dt="2019-03-19T12:15:31.251" v="209" actId="20577"/>
        <pc:sldMkLst>
          <pc:docMk/>
          <pc:sldMk cId="2473588941" sldId="316"/>
        </pc:sldMkLst>
        <pc:spChg chg="mod">
          <ac:chgData name="Fabian Denoodt" userId="2b662122-308e-446d-a098-e5ce0d9e0042" providerId="ADAL" clId="{12AF7C6D-F77B-4ED4-AB98-B3F85A08EF02}" dt="2019-03-19T12:15:31.251" v="209" actId="20577"/>
          <ac:spMkLst>
            <pc:docMk/>
            <pc:sldMk cId="2473588941" sldId="316"/>
            <ac:spMk id="3" creationId="{00000000-0000-0000-0000-000000000000}"/>
          </ac:spMkLst>
        </pc:spChg>
        <pc:spChg chg="add del">
          <ac:chgData name="Fabian Denoodt" userId="2b662122-308e-446d-a098-e5ce0d9e0042" providerId="ADAL" clId="{12AF7C6D-F77B-4ED4-AB98-B3F85A08EF02}" dt="2019-03-19T12:15:20.618" v="207" actId="26606"/>
          <ac:spMkLst>
            <pc:docMk/>
            <pc:sldMk cId="2473588941" sldId="316"/>
            <ac:spMk id="10" creationId="{B217C2AD-51B4-40CE-A71F-F5D3F846D97B}"/>
          </ac:spMkLst>
        </pc:spChg>
        <pc:spChg chg="add del">
          <ac:chgData name="Fabian Denoodt" userId="2b662122-308e-446d-a098-e5ce0d9e0042" providerId="ADAL" clId="{12AF7C6D-F77B-4ED4-AB98-B3F85A08EF02}" dt="2019-03-19T12:15:20.618" v="207" actId="26606"/>
          <ac:spMkLst>
            <pc:docMk/>
            <pc:sldMk cId="2473588941" sldId="316"/>
            <ac:spMk id="12" creationId="{6F1BF92E-23CF-4BFE-9E1F-C359BACFA3C5}"/>
          </ac:spMkLst>
        </pc:spChg>
        <pc:spChg chg="add del">
          <ac:chgData name="Fabian Denoodt" userId="2b662122-308e-446d-a098-e5ce0d9e0042" providerId="ADAL" clId="{12AF7C6D-F77B-4ED4-AB98-B3F85A08EF02}" dt="2019-03-19T12:15:20.618" v="207" actId="26606"/>
          <ac:spMkLst>
            <pc:docMk/>
            <pc:sldMk cId="2473588941" sldId="316"/>
            <ac:spMk id="14" creationId="{0E624BD9-62FB-467A-ACDC-4836ADC5FEDF}"/>
          </ac:spMkLst>
        </pc:spChg>
        <pc:spChg chg="add del">
          <ac:chgData name="Fabian Denoodt" userId="2b662122-308e-446d-a098-e5ce0d9e0042" providerId="ADAL" clId="{12AF7C6D-F77B-4ED4-AB98-B3F85A08EF02}" dt="2019-03-19T12:15:20.618" v="207" actId="26606"/>
          <ac:spMkLst>
            <pc:docMk/>
            <pc:sldMk cId="2473588941" sldId="316"/>
            <ac:spMk id="16" creationId="{4C973920-672E-443D-8D2E-2D1E3853A0CE}"/>
          </ac:spMkLst>
        </pc:spChg>
        <pc:spChg chg="add del">
          <ac:chgData name="Fabian Denoodt" userId="2b662122-308e-446d-a098-e5ce0d9e0042" providerId="ADAL" clId="{12AF7C6D-F77B-4ED4-AB98-B3F85A08EF02}" dt="2019-03-19T12:15:20.618" v="207" actId="26606"/>
          <ac:spMkLst>
            <pc:docMk/>
            <pc:sldMk cId="2473588941" sldId="316"/>
            <ac:spMk id="18" creationId="{4363DD75-42D3-453C-A84D-D18B4215C982}"/>
          </ac:spMkLst>
        </pc:spChg>
        <pc:picChg chg="del mod">
          <ac:chgData name="Fabian Denoodt" userId="2b662122-308e-446d-a098-e5ce0d9e0042" providerId="ADAL" clId="{12AF7C6D-F77B-4ED4-AB98-B3F85A08EF02}" dt="2019-03-19T12:14:58.977" v="202" actId="478"/>
          <ac:picMkLst>
            <pc:docMk/>
            <pc:sldMk cId="2473588941" sldId="316"/>
            <ac:picMk id="2" creationId="{827C6F84-BAA8-4E17-8E68-0D4518AAD9C0}"/>
          </ac:picMkLst>
        </pc:picChg>
        <pc:picChg chg="del">
          <ac:chgData name="Fabian Denoodt" userId="2b662122-308e-446d-a098-e5ce0d9e0042" providerId="ADAL" clId="{12AF7C6D-F77B-4ED4-AB98-B3F85A08EF02}" dt="2019-03-19T12:15:00.344" v="203" actId="478"/>
          <ac:picMkLst>
            <pc:docMk/>
            <pc:sldMk cId="2473588941" sldId="316"/>
            <ac:picMk id="4" creationId="{E18B5E22-5E23-45CA-92D4-68067698E372}"/>
          </ac:picMkLst>
        </pc:picChg>
        <pc:picChg chg="add mod">
          <ac:chgData name="Fabian Denoodt" userId="2b662122-308e-446d-a098-e5ce0d9e0042" providerId="ADAL" clId="{12AF7C6D-F77B-4ED4-AB98-B3F85A08EF02}" dt="2019-03-19T12:15:20.618" v="207" actId="26606"/>
          <ac:picMkLst>
            <pc:docMk/>
            <pc:sldMk cId="2473588941" sldId="316"/>
            <ac:picMk id="5" creationId="{C46C9873-51BB-4CAE-B376-159E00C98048}"/>
          </ac:picMkLst>
        </pc:picChg>
      </pc:sldChg>
      <pc:sldChg chg="addSp modSp add">
        <pc:chgData name="Fabian Denoodt" userId="2b662122-308e-446d-a098-e5ce0d9e0042" providerId="ADAL" clId="{12AF7C6D-F77B-4ED4-AB98-B3F85A08EF02}" dt="2019-03-19T12:17:40.500" v="265" actId="571"/>
        <pc:sldMkLst>
          <pc:docMk/>
          <pc:sldMk cId="174476028" sldId="317"/>
        </pc:sldMkLst>
        <pc:spChg chg="mod">
          <ac:chgData name="Fabian Denoodt" userId="2b662122-308e-446d-a098-e5ce0d9e0042" providerId="ADAL" clId="{12AF7C6D-F77B-4ED4-AB98-B3F85A08EF02}" dt="2019-03-19T12:16:49.707" v="234" actId="20577"/>
          <ac:spMkLst>
            <pc:docMk/>
            <pc:sldMk cId="174476028" sldId="317"/>
            <ac:spMk id="2" creationId="{965C7654-EA47-4C0E-80B9-F5EA49498F4D}"/>
          </ac:spMkLst>
        </pc:spChg>
        <pc:spChg chg="mod">
          <ac:chgData name="Fabian Denoodt" userId="2b662122-308e-446d-a098-e5ce0d9e0042" providerId="ADAL" clId="{12AF7C6D-F77B-4ED4-AB98-B3F85A08EF02}" dt="2019-03-19T12:17:18.824" v="263" actId="5793"/>
          <ac:spMkLst>
            <pc:docMk/>
            <pc:sldMk cId="174476028" sldId="317"/>
            <ac:spMk id="3" creationId="{EA93E4BD-673E-4550-A35B-6006897F7353}"/>
          </ac:spMkLst>
        </pc:spChg>
        <pc:spChg chg="add mod">
          <ac:chgData name="Fabian Denoodt" userId="2b662122-308e-446d-a098-e5ce0d9e0042" providerId="ADAL" clId="{12AF7C6D-F77B-4ED4-AB98-B3F85A08EF02}" dt="2019-03-19T12:17:40.500" v="265" actId="571"/>
          <ac:spMkLst>
            <pc:docMk/>
            <pc:sldMk cId="174476028" sldId="317"/>
            <ac:spMk id="4" creationId="{0727396F-86E5-4373-BA84-4A75A1E5CBB2}"/>
          </ac:spMkLst>
        </pc:spChg>
      </pc:sldChg>
      <pc:sldChg chg="add del">
        <pc:chgData name="Fabian Denoodt" userId="2b662122-308e-446d-a098-e5ce0d9e0042" providerId="ADAL" clId="{12AF7C6D-F77B-4ED4-AB98-B3F85A08EF02}" dt="2019-03-19T12:16:40.062" v="213" actId="2696"/>
        <pc:sldMkLst>
          <pc:docMk/>
          <pc:sldMk cId="176947771" sldId="317"/>
        </pc:sldMkLst>
      </pc:sldChg>
      <pc:sldChg chg="addSp delSp modSp add ord">
        <pc:chgData name="Fabian Denoodt" userId="2b662122-308e-446d-a098-e5ce0d9e0042" providerId="ADAL" clId="{12AF7C6D-F77B-4ED4-AB98-B3F85A08EF02}" dt="2019-03-19T12:25:58.639" v="377" actId="1076"/>
        <pc:sldMkLst>
          <pc:docMk/>
          <pc:sldMk cId="495326477" sldId="318"/>
        </pc:sldMkLst>
        <pc:spChg chg="mod">
          <ac:chgData name="Fabian Denoodt" userId="2b662122-308e-446d-a098-e5ce0d9e0042" providerId="ADAL" clId="{12AF7C6D-F77B-4ED4-AB98-B3F85A08EF02}" dt="2019-03-19T12:25:44.778" v="374" actId="20577"/>
          <ac:spMkLst>
            <pc:docMk/>
            <pc:sldMk cId="495326477" sldId="318"/>
            <ac:spMk id="2" creationId="{6F8678E6-E2EB-42D7-AED2-D34107CA5629}"/>
          </ac:spMkLst>
        </pc:spChg>
        <pc:spChg chg="del">
          <ac:chgData name="Fabian Denoodt" userId="2b662122-308e-446d-a098-e5ce0d9e0042" providerId="ADAL" clId="{12AF7C6D-F77B-4ED4-AB98-B3F85A08EF02}" dt="2019-03-19T12:25:46.566" v="375" actId="1076"/>
          <ac:spMkLst>
            <pc:docMk/>
            <pc:sldMk cId="495326477" sldId="318"/>
            <ac:spMk id="3" creationId="{C741091D-1404-4060-AB49-8AB4AA741CB9}"/>
          </ac:spMkLst>
        </pc:spChg>
        <pc:picChg chg="add mod">
          <ac:chgData name="Fabian Denoodt" userId="2b662122-308e-446d-a098-e5ce0d9e0042" providerId="ADAL" clId="{12AF7C6D-F77B-4ED4-AB98-B3F85A08EF02}" dt="2019-03-19T12:25:58.639" v="377" actId="1076"/>
          <ac:picMkLst>
            <pc:docMk/>
            <pc:sldMk cId="495326477" sldId="318"/>
            <ac:picMk id="4" creationId="{029BE1E6-1810-4ABF-A969-25ADC94B5BA0}"/>
          </ac:picMkLst>
        </pc:picChg>
      </pc:sldChg>
      <pc:sldChg chg="addSp delSp modSp add">
        <pc:chgData name="Fabian Denoodt" userId="2b662122-308e-446d-a098-e5ce0d9e0042" providerId="ADAL" clId="{12AF7C6D-F77B-4ED4-AB98-B3F85A08EF02}" dt="2019-03-19T12:49:52.872" v="579" actId="1076"/>
        <pc:sldMkLst>
          <pc:docMk/>
          <pc:sldMk cId="2324359553" sldId="319"/>
        </pc:sldMkLst>
        <pc:spChg chg="mod">
          <ac:chgData name="Fabian Denoodt" userId="2b662122-308e-446d-a098-e5ce0d9e0042" providerId="ADAL" clId="{12AF7C6D-F77B-4ED4-AB98-B3F85A08EF02}" dt="2019-03-19T12:49:36.529" v="574" actId="1076"/>
          <ac:spMkLst>
            <pc:docMk/>
            <pc:sldMk cId="2324359553" sldId="319"/>
            <ac:spMk id="3" creationId="{00000000-0000-0000-0000-000000000000}"/>
          </ac:spMkLst>
        </pc:spChg>
        <pc:picChg chg="del">
          <ac:chgData name="Fabian Denoodt" userId="2b662122-308e-446d-a098-e5ce0d9e0042" providerId="ADAL" clId="{12AF7C6D-F77B-4ED4-AB98-B3F85A08EF02}" dt="2019-03-19T12:48:39.569" v="561" actId="478"/>
          <ac:picMkLst>
            <pc:docMk/>
            <pc:sldMk cId="2324359553" sldId="319"/>
            <ac:picMk id="2" creationId="{D030EE16-5F1D-4417-A562-BABA646E19F7}"/>
          </ac:picMkLst>
        </pc:picChg>
        <pc:picChg chg="mod">
          <ac:chgData name="Fabian Denoodt" userId="2b662122-308e-446d-a098-e5ce0d9e0042" providerId="ADAL" clId="{12AF7C6D-F77B-4ED4-AB98-B3F85A08EF02}" dt="2019-03-19T12:49:52.872" v="579" actId="1076"/>
          <ac:picMkLst>
            <pc:docMk/>
            <pc:sldMk cId="2324359553" sldId="319"/>
            <ac:picMk id="4" creationId="{3C4A5189-CC9C-4DCE-94B3-EBC1C941C0AD}"/>
          </ac:picMkLst>
        </pc:picChg>
        <pc:picChg chg="del">
          <ac:chgData name="Fabian Denoodt" userId="2b662122-308e-446d-a098-e5ce0d9e0042" providerId="ADAL" clId="{12AF7C6D-F77B-4ED4-AB98-B3F85A08EF02}" dt="2019-03-19T12:48:47.154" v="565" actId="1076"/>
          <ac:picMkLst>
            <pc:docMk/>
            <pc:sldMk cId="2324359553" sldId="319"/>
            <ac:picMk id="5" creationId="{FD50EF01-10C4-45EB-B50F-4530B5603111}"/>
          </ac:picMkLst>
        </pc:picChg>
        <pc:picChg chg="add mod">
          <ac:chgData name="Fabian Denoodt" userId="2b662122-308e-446d-a098-e5ce0d9e0042" providerId="ADAL" clId="{12AF7C6D-F77B-4ED4-AB98-B3F85A08EF02}" dt="2019-03-19T12:49:37.833" v="575" actId="1076"/>
          <ac:picMkLst>
            <pc:docMk/>
            <pc:sldMk cId="2324359553" sldId="319"/>
            <ac:picMk id="6" creationId="{A8676B11-F53F-402E-A19B-52A6EB880955}"/>
          </ac:picMkLst>
        </pc:picChg>
        <pc:picChg chg="add mod">
          <ac:chgData name="Fabian Denoodt" userId="2b662122-308e-446d-a098-e5ce0d9e0042" providerId="ADAL" clId="{12AF7C6D-F77B-4ED4-AB98-B3F85A08EF02}" dt="2019-03-19T12:49:41.769" v="576" actId="1076"/>
          <ac:picMkLst>
            <pc:docMk/>
            <pc:sldMk cId="2324359553" sldId="319"/>
            <ac:picMk id="7" creationId="{7073761D-F955-42D9-A511-959214C44253}"/>
          </ac:picMkLst>
        </pc:picChg>
        <pc:picChg chg="add mod">
          <ac:chgData name="Fabian Denoodt" userId="2b662122-308e-446d-a098-e5ce0d9e0042" providerId="ADAL" clId="{12AF7C6D-F77B-4ED4-AB98-B3F85A08EF02}" dt="2019-03-19T12:49:45.208" v="578" actId="1076"/>
          <ac:picMkLst>
            <pc:docMk/>
            <pc:sldMk cId="2324359553" sldId="319"/>
            <ac:picMk id="8" creationId="{B45A952F-E376-47C8-B02B-1DF2C80F0BC3}"/>
          </ac:picMkLst>
        </pc:picChg>
      </pc:sldChg>
      <pc:sldChg chg="addSp delSp modSp add ord">
        <pc:chgData name="Fabian Denoodt" userId="2b662122-308e-446d-a098-e5ce0d9e0042" providerId="ADAL" clId="{12AF7C6D-F77B-4ED4-AB98-B3F85A08EF02}" dt="2019-03-20T12:55:34.093" v="1795" actId="20577"/>
        <pc:sldMkLst>
          <pc:docMk/>
          <pc:sldMk cId="3889295154" sldId="320"/>
        </pc:sldMkLst>
        <pc:spChg chg="mod">
          <ac:chgData name="Fabian Denoodt" userId="2b662122-308e-446d-a098-e5ce0d9e0042" providerId="ADAL" clId="{12AF7C6D-F77B-4ED4-AB98-B3F85A08EF02}" dt="2019-03-20T12:55:34.093" v="1795" actId="20577"/>
          <ac:spMkLst>
            <pc:docMk/>
            <pc:sldMk cId="3889295154" sldId="320"/>
            <ac:spMk id="3" creationId="{00000000-0000-0000-0000-000000000000}"/>
          </ac:spMkLst>
        </pc:spChg>
        <pc:picChg chg="add mod">
          <ac:chgData name="Fabian Denoodt" userId="2b662122-308e-446d-a098-e5ce0d9e0042" providerId="ADAL" clId="{12AF7C6D-F77B-4ED4-AB98-B3F85A08EF02}" dt="2019-03-19T12:36:08.294" v="477" actId="1076"/>
          <ac:picMkLst>
            <pc:docMk/>
            <pc:sldMk cId="3889295154" sldId="320"/>
            <ac:picMk id="2" creationId="{6F51F501-B07C-43DB-8F03-F878CF183AF0}"/>
          </ac:picMkLst>
        </pc:picChg>
        <pc:picChg chg="mod modCrop">
          <ac:chgData name="Fabian Denoodt" userId="2b662122-308e-446d-a098-e5ce0d9e0042" providerId="ADAL" clId="{12AF7C6D-F77B-4ED4-AB98-B3F85A08EF02}" dt="2019-03-19T12:35:18.767" v="470" actId="18131"/>
          <ac:picMkLst>
            <pc:docMk/>
            <pc:sldMk cId="3889295154" sldId="320"/>
            <ac:picMk id="4" creationId="{3C4A5189-CC9C-4DCE-94B3-EBC1C941C0AD}"/>
          </ac:picMkLst>
        </pc:picChg>
        <pc:picChg chg="add mod">
          <ac:chgData name="Fabian Denoodt" userId="2b662122-308e-446d-a098-e5ce0d9e0042" providerId="ADAL" clId="{12AF7C6D-F77B-4ED4-AB98-B3F85A08EF02}" dt="2019-03-19T12:36:12.763" v="478" actId="1076"/>
          <ac:picMkLst>
            <pc:docMk/>
            <pc:sldMk cId="3889295154" sldId="320"/>
            <ac:picMk id="5" creationId="{6E6F9BCC-BC00-4B96-BF11-AD12BB6890EA}"/>
          </ac:picMkLst>
        </pc:picChg>
        <pc:picChg chg="del">
          <ac:chgData name="Fabian Denoodt" userId="2b662122-308e-446d-a098-e5ce0d9e0042" providerId="ADAL" clId="{12AF7C6D-F77B-4ED4-AB98-B3F85A08EF02}" dt="2019-03-19T12:35:31.179" v="471" actId="478"/>
          <ac:picMkLst>
            <pc:docMk/>
            <pc:sldMk cId="3889295154" sldId="320"/>
            <ac:picMk id="7" creationId="{BC0EE581-E704-49D3-A156-7B72D8AF0725}"/>
          </ac:picMkLst>
        </pc:picChg>
        <pc:picChg chg="del">
          <ac:chgData name="Fabian Denoodt" userId="2b662122-308e-446d-a098-e5ce0d9e0042" providerId="ADAL" clId="{12AF7C6D-F77B-4ED4-AB98-B3F85A08EF02}" dt="2019-03-19T12:35:32.667" v="472" actId="478"/>
          <ac:picMkLst>
            <pc:docMk/>
            <pc:sldMk cId="3889295154" sldId="320"/>
            <ac:picMk id="8" creationId="{A377128E-1098-42C1-9808-C7914E0B98F6}"/>
          </ac:picMkLst>
        </pc:picChg>
      </pc:sldChg>
      <pc:sldChg chg="addSp delSp modSp add ord">
        <pc:chgData name="Fabian Denoodt" userId="2b662122-308e-446d-a098-e5ce0d9e0042" providerId="ADAL" clId="{12AF7C6D-F77B-4ED4-AB98-B3F85A08EF02}" dt="2019-03-20T12:55:03.999" v="1794" actId="20577"/>
        <pc:sldMkLst>
          <pc:docMk/>
          <pc:sldMk cId="2958477586" sldId="321"/>
        </pc:sldMkLst>
        <pc:spChg chg="mod">
          <ac:chgData name="Fabian Denoodt" userId="2b662122-308e-446d-a098-e5ce0d9e0042" providerId="ADAL" clId="{12AF7C6D-F77B-4ED4-AB98-B3F85A08EF02}" dt="2019-03-20T12:55:03.999" v="1794" actId="20577"/>
          <ac:spMkLst>
            <pc:docMk/>
            <pc:sldMk cId="2958477586" sldId="321"/>
            <ac:spMk id="3" creationId="{00000000-0000-0000-0000-000000000000}"/>
          </ac:spMkLst>
        </pc:spChg>
        <pc:picChg chg="del">
          <ac:chgData name="Fabian Denoodt" userId="2b662122-308e-446d-a098-e5ce0d9e0042" providerId="ADAL" clId="{12AF7C6D-F77B-4ED4-AB98-B3F85A08EF02}" dt="2019-03-19T12:37:30.830" v="488" actId="478"/>
          <ac:picMkLst>
            <pc:docMk/>
            <pc:sldMk cId="2958477586" sldId="321"/>
            <ac:picMk id="2" creationId="{6F51F501-B07C-43DB-8F03-F878CF183AF0}"/>
          </ac:picMkLst>
        </pc:picChg>
        <pc:picChg chg="mod modCrop">
          <ac:chgData name="Fabian Denoodt" userId="2b662122-308e-446d-a098-e5ce0d9e0042" providerId="ADAL" clId="{12AF7C6D-F77B-4ED4-AB98-B3F85A08EF02}" dt="2019-03-19T12:38:22.804" v="505" actId="1076"/>
          <ac:picMkLst>
            <pc:docMk/>
            <pc:sldMk cId="2958477586" sldId="321"/>
            <ac:picMk id="4" creationId="{3C4A5189-CC9C-4DCE-94B3-EBC1C941C0AD}"/>
          </ac:picMkLst>
        </pc:picChg>
        <pc:picChg chg="del">
          <ac:chgData name="Fabian Denoodt" userId="2b662122-308e-446d-a098-e5ce0d9e0042" providerId="ADAL" clId="{12AF7C6D-F77B-4ED4-AB98-B3F85A08EF02}" dt="2019-03-19T12:37:30.373" v="487" actId="478"/>
          <ac:picMkLst>
            <pc:docMk/>
            <pc:sldMk cId="2958477586" sldId="321"/>
            <ac:picMk id="5" creationId="{6E6F9BCC-BC00-4B96-BF11-AD12BB6890EA}"/>
          </ac:picMkLst>
        </pc:picChg>
        <pc:picChg chg="add del mod modCrop">
          <ac:chgData name="Fabian Denoodt" userId="2b662122-308e-446d-a098-e5ce0d9e0042" providerId="ADAL" clId="{12AF7C6D-F77B-4ED4-AB98-B3F85A08EF02}" dt="2019-03-19T12:38:33.610" v="507" actId="1076"/>
          <ac:picMkLst>
            <pc:docMk/>
            <pc:sldMk cId="2958477586" sldId="321"/>
            <ac:picMk id="6" creationId="{F51FD955-DB7A-4B16-8ABB-9437197081ED}"/>
          </ac:picMkLst>
        </pc:picChg>
        <pc:picChg chg="add mod modCrop">
          <ac:chgData name="Fabian Denoodt" userId="2b662122-308e-446d-a098-e5ce0d9e0042" providerId="ADAL" clId="{12AF7C6D-F77B-4ED4-AB98-B3F85A08EF02}" dt="2019-03-19T12:38:21.494" v="504" actId="1076"/>
          <ac:picMkLst>
            <pc:docMk/>
            <pc:sldMk cId="2958477586" sldId="321"/>
            <ac:picMk id="7" creationId="{A04BBF59-D15B-421D-8D45-1DCBB8A97FA7}"/>
          </ac:picMkLst>
        </pc:picChg>
      </pc:sldChg>
      <pc:sldChg chg="addSp delSp modSp add mod ord setBg">
        <pc:chgData name="Fabian Denoodt" userId="2b662122-308e-446d-a098-e5ce0d9e0042" providerId="ADAL" clId="{12AF7C6D-F77B-4ED4-AB98-B3F85A08EF02}" dt="2019-03-19T12:41:05.934" v="560" actId="20577"/>
        <pc:sldMkLst>
          <pc:docMk/>
          <pc:sldMk cId="409047125" sldId="322"/>
        </pc:sldMkLst>
        <pc:spChg chg="mod">
          <ac:chgData name="Fabian Denoodt" userId="2b662122-308e-446d-a098-e5ce0d9e0042" providerId="ADAL" clId="{12AF7C6D-F77B-4ED4-AB98-B3F85A08EF02}" dt="2019-03-19T12:41:05.934" v="560" actId="20577"/>
          <ac:spMkLst>
            <pc:docMk/>
            <pc:sldMk cId="409047125" sldId="322"/>
            <ac:spMk id="2" creationId="{C5DA9983-53EA-4914-82F0-1C354E5D6E17}"/>
          </ac:spMkLst>
        </pc:spChg>
        <pc:spChg chg="add del">
          <ac:chgData name="Fabian Denoodt" userId="2b662122-308e-446d-a098-e5ce0d9e0042" providerId="ADAL" clId="{12AF7C6D-F77B-4ED4-AB98-B3F85A08EF02}" dt="2019-03-19T12:40:23.645" v="549" actId="26606"/>
          <ac:spMkLst>
            <pc:docMk/>
            <pc:sldMk cId="409047125" sldId="322"/>
            <ac:spMk id="8" creationId="{B217C2AD-51B4-40CE-A71F-F5D3F846D97B}"/>
          </ac:spMkLst>
        </pc:spChg>
        <pc:spChg chg="add del">
          <ac:chgData name="Fabian Denoodt" userId="2b662122-308e-446d-a098-e5ce0d9e0042" providerId="ADAL" clId="{12AF7C6D-F77B-4ED4-AB98-B3F85A08EF02}" dt="2019-03-19T12:40:23.645" v="549" actId="26606"/>
          <ac:spMkLst>
            <pc:docMk/>
            <pc:sldMk cId="409047125" sldId="322"/>
            <ac:spMk id="10" creationId="{6F1BF92E-23CF-4BFE-9E1F-C359BACFA3C5}"/>
          </ac:spMkLst>
        </pc:spChg>
        <pc:spChg chg="add del">
          <ac:chgData name="Fabian Denoodt" userId="2b662122-308e-446d-a098-e5ce0d9e0042" providerId="ADAL" clId="{12AF7C6D-F77B-4ED4-AB98-B3F85A08EF02}" dt="2019-03-19T12:40:23.645" v="549" actId="26606"/>
          <ac:spMkLst>
            <pc:docMk/>
            <pc:sldMk cId="409047125" sldId="322"/>
            <ac:spMk id="12" creationId="{D0813576-D302-42B7-A3EC-A272625CCA73}"/>
          </ac:spMkLst>
        </pc:spChg>
        <pc:spChg chg="add del">
          <ac:chgData name="Fabian Denoodt" userId="2b662122-308e-446d-a098-e5ce0d9e0042" providerId="ADAL" clId="{12AF7C6D-F77B-4ED4-AB98-B3F85A08EF02}" dt="2019-03-19T12:40:23.645" v="549" actId="26606"/>
          <ac:spMkLst>
            <pc:docMk/>
            <pc:sldMk cId="409047125" sldId="322"/>
            <ac:spMk id="14" creationId="{1D25BAD6-AA7B-43BE-870A-D587E51BE15D}"/>
          </ac:spMkLst>
        </pc:spChg>
        <pc:spChg chg="add">
          <ac:chgData name="Fabian Denoodt" userId="2b662122-308e-446d-a098-e5ce0d9e0042" providerId="ADAL" clId="{12AF7C6D-F77B-4ED4-AB98-B3F85A08EF02}" dt="2019-03-19T12:40:23.654" v="550" actId="26606"/>
          <ac:spMkLst>
            <pc:docMk/>
            <pc:sldMk cId="409047125" sldId="322"/>
            <ac:spMk id="16" creationId="{ECADAA64-BE10-4EAD-A7DA-F601862B9720}"/>
          </ac:spMkLst>
        </pc:spChg>
        <pc:spChg chg="add">
          <ac:chgData name="Fabian Denoodt" userId="2b662122-308e-446d-a098-e5ce0d9e0042" providerId="ADAL" clId="{12AF7C6D-F77B-4ED4-AB98-B3F85A08EF02}" dt="2019-03-19T12:40:23.654" v="550" actId="26606"/>
          <ac:spMkLst>
            <pc:docMk/>
            <pc:sldMk cId="409047125" sldId="322"/>
            <ac:spMk id="17" creationId="{BB8C1D0E-0B06-46C9-A8BD-A8E13FF9936B}"/>
          </ac:spMkLst>
        </pc:spChg>
        <pc:spChg chg="add">
          <ac:chgData name="Fabian Denoodt" userId="2b662122-308e-446d-a098-e5ce0d9e0042" providerId="ADAL" clId="{12AF7C6D-F77B-4ED4-AB98-B3F85A08EF02}" dt="2019-03-19T12:40:23.654" v="550" actId="26606"/>
          <ac:spMkLst>
            <pc:docMk/>
            <pc:sldMk cId="409047125" sldId="322"/>
            <ac:spMk id="18" creationId="{7D1ADC4A-8537-4084-99C7-F8D378A640A9}"/>
          </ac:spMkLst>
        </pc:spChg>
        <pc:spChg chg="add">
          <ac:chgData name="Fabian Denoodt" userId="2b662122-308e-446d-a098-e5ce0d9e0042" providerId="ADAL" clId="{12AF7C6D-F77B-4ED4-AB98-B3F85A08EF02}" dt="2019-03-19T12:40:23.654" v="550" actId="26606"/>
          <ac:spMkLst>
            <pc:docMk/>
            <pc:sldMk cId="409047125" sldId="322"/>
            <ac:spMk id="19" creationId="{B2761C4A-84CA-4DFC-AC89-4A90B0C2C099}"/>
          </ac:spMkLst>
        </pc:spChg>
        <pc:spChg chg="add">
          <ac:chgData name="Fabian Denoodt" userId="2b662122-308e-446d-a098-e5ce0d9e0042" providerId="ADAL" clId="{12AF7C6D-F77B-4ED4-AB98-B3F85A08EF02}" dt="2019-03-19T12:40:23.654" v="550" actId="26606"/>
          <ac:spMkLst>
            <pc:docMk/>
            <pc:sldMk cId="409047125" sldId="322"/>
            <ac:spMk id="20" creationId="{A2D84865-D4AF-4139-8035-151926CE442A}"/>
          </ac:spMkLst>
        </pc:spChg>
        <pc:picChg chg="add mod modCrop">
          <ac:chgData name="Fabian Denoodt" userId="2b662122-308e-446d-a098-e5ce0d9e0042" providerId="ADAL" clId="{12AF7C6D-F77B-4ED4-AB98-B3F85A08EF02}" dt="2019-03-19T12:40:57.894" v="556" actId="1076"/>
          <ac:picMkLst>
            <pc:docMk/>
            <pc:sldMk cId="409047125" sldId="322"/>
            <ac:picMk id="3" creationId="{7792A89E-5138-46FE-95D1-941263D666C2}"/>
          </ac:picMkLst>
        </pc:picChg>
      </pc:sldChg>
      <pc:sldChg chg="addSp delSp modSp add">
        <pc:chgData name="Fabian Denoodt" userId="2b662122-308e-446d-a098-e5ce0d9e0042" providerId="ADAL" clId="{12AF7C6D-F77B-4ED4-AB98-B3F85A08EF02}" dt="2019-03-19T13:00:50.172" v="640" actId="1076"/>
        <pc:sldMkLst>
          <pc:docMk/>
          <pc:sldMk cId="3958246730" sldId="323"/>
        </pc:sldMkLst>
        <pc:spChg chg="del">
          <ac:chgData name="Fabian Denoodt" userId="2b662122-308e-446d-a098-e5ce0d9e0042" providerId="ADAL" clId="{12AF7C6D-F77B-4ED4-AB98-B3F85A08EF02}" dt="2019-03-19T12:57:24.035" v="595" actId="478"/>
          <ac:spMkLst>
            <pc:docMk/>
            <pc:sldMk cId="3958246730" sldId="323"/>
            <ac:spMk id="5" creationId="{01635468-E068-4744-98C3-D8078F4635C1}"/>
          </ac:spMkLst>
        </pc:spChg>
        <pc:spChg chg="add del mod">
          <ac:chgData name="Fabian Denoodt" userId="2b662122-308e-446d-a098-e5ce0d9e0042" providerId="ADAL" clId="{12AF7C6D-F77B-4ED4-AB98-B3F85A08EF02}" dt="2019-03-19T12:58:52.444" v="614" actId="478"/>
          <ac:spMkLst>
            <pc:docMk/>
            <pc:sldMk cId="3958246730" sldId="323"/>
            <ac:spMk id="9" creationId="{64AD2DB6-4FA4-479F-9DD5-31DB05488187}"/>
          </ac:spMkLst>
        </pc:spChg>
        <pc:spChg chg="add del mod">
          <ac:chgData name="Fabian Denoodt" userId="2b662122-308e-446d-a098-e5ce0d9e0042" providerId="ADAL" clId="{12AF7C6D-F77B-4ED4-AB98-B3F85A08EF02}" dt="2019-03-19T12:59:58.646" v="625" actId="11529"/>
          <ac:spMkLst>
            <pc:docMk/>
            <pc:sldMk cId="3958246730" sldId="323"/>
            <ac:spMk id="16" creationId="{190B8B4E-EB2B-4A24-BBF5-BAF8AE7C1197}"/>
          </ac:spMkLst>
        </pc:spChg>
        <pc:spChg chg="add del mod">
          <ac:chgData name="Fabian Denoodt" userId="2b662122-308e-446d-a098-e5ce0d9e0042" providerId="ADAL" clId="{12AF7C6D-F77B-4ED4-AB98-B3F85A08EF02}" dt="2019-03-19T13:00:21.834" v="632" actId="1076"/>
          <ac:spMkLst>
            <pc:docMk/>
            <pc:sldMk cId="3958246730" sldId="323"/>
            <ac:spMk id="17" creationId="{7E69883F-1347-4543-BDFC-A8A5F128B084}"/>
          </ac:spMkLst>
        </pc:spChg>
        <pc:spChg chg="add mod">
          <ac:chgData name="Fabian Denoodt" userId="2b662122-308e-446d-a098-e5ce0d9e0042" providerId="ADAL" clId="{12AF7C6D-F77B-4ED4-AB98-B3F85A08EF02}" dt="2019-03-19T13:00:46.575" v="639" actId="14100"/>
          <ac:spMkLst>
            <pc:docMk/>
            <pc:sldMk cId="3958246730" sldId="323"/>
            <ac:spMk id="19" creationId="{A3B583F9-4377-4726-BE3E-88EBDF98FAA9}"/>
          </ac:spMkLst>
        </pc:spChg>
        <pc:picChg chg="mod">
          <ac:chgData name="Fabian Denoodt" userId="2b662122-308e-446d-a098-e5ce0d9e0042" providerId="ADAL" clId="{12AF7C6D-F77B-4ED4-AB98-B3F85A08EF02}" dt="2019-03-19T12:57:27.097" v="596" actId="1076"/>
          <ac:picMkLst>
            <pc:docMk/>
            <pc:sldMk cId="3958246730" sldId="323"/>
            <ac:picMk id="2" creationId="{CD89FE82-1354-41AC-AA97-9AEBA5DADE1B}"/>
          </ac:picMkLst>
        </pc:picChg>
        <pc:picChg chg="del">
          <ac:chgData name="Fabian Denoodt" userId="2b662122-308e-446d-a098-e5ce0d9e0042" providerId="ADAL" clId="{12AF7C6D-F77B-4ED4-AB98-B3F85A08EF02}" dt="2019-03-19T12:57:23.135" v="594" actId="478"/>
          <ac:picMkLst>
            <pc:docMk/>
            <pc:sldMk cId="3958246730" sldId="323"/>
            <ac:picMk id="4" creationId="{711E46B3-2D3C-4CC4-AD3C-B2A33558892E}"/>
          </ac:picMkLst>
        </pc:picChg>
        <pc:picChg chg="add mod">
          <ac:chgData name="Fabian Denoodt" userId="2b662122-308e-446d-a098-e5ce0d9e0042" providerId="ADAL" clId="{12AF7C6D-F77B-4ED4-AB98-B3F85A08EF02}" dt="2019-03-19T12:58:31.394" v="610" actId="1076"/>
          <ac:picMkLst>
            <pc:docMk/>
            <pc:sldMk cId="3958246730" sldId="323"/>
            <ac:picMk id="6" creationId="{AF852479-AA41-4A79-80E5-CDBBB201C848}"/>
          </ac:picMkLst>
        </pc:picChg>
        <pc:picChg chg="add mod">
          <ac:chgData name="Fabian Denoodt" userId="2b662122-308e-446d-a098-e5ce0d9e0042" providerId="ADAL" clId="{12AF7C6D-F77B-4ED4-AB98-B3F85A08EF02}" dt="2019-03-19T12:58:32.062" v="611" actId="1076"/>
          <ac:picMkLst>
            <pc:docMk/>
            <pc:sldMk cId="3958246730" sldId="323"/>
            <ac:picMk id="7" creationId="{3C4E0D44-E6B7-4A48-8E0B-860D206844B2}"/>
          </ac:picMkLst>
        </pc:picChg>
        <pc:picChg chg="add mod">
          <ac:chgData name="Fabian Denoodt" userId="2b662122-308e-446d-a098-e5ce0d9e0042" providerId="ADAL" clId="{12AF7C6D-F77B-4ED4-AB98-B3F85A08EF02}" dt="2019-03-19T12:58:34.252" v="612" actId="1076"/>
          <ac:picMkLst>
            <pc:docMk/>
            <pc:sldMk cId="3958246730" sldId="323"/>
            <ac:picMk id="8" creationId="{BA756FC3-5E74-4684-BFE9-AB0C67B29847}"/>
          </ac:picMkLst>
        </pc:picChg>
        <pc:cxnChg chg="add del mod">
          <ac:chgData name="Fabian Denoodt" userId="2b662122-308e-446d-a098-e5ce0d9e0042" providerId="ADAL" clId="{12AF7C6D-F77B-4ED4-AB98-B3F85A08EF02}" dt="2019-03-19T12:59:00.196" v="616" actId="11529"/>
          <ac:cxnSpMkLst>
            <pc:docMk/>
            <pc:sldMk cId="3958246730" sldId="323"/>
            <ac:cxnSpMk id="11" creationId="{F50593D8-3FAE-449E-B601-08D046CDD379}"/>
          </ac:cxnSpMkLst>
        </pc:cxnChg>
        <pc:cxnChg chg="add mod">
          <ac:chgData name="Fabian Denoodt" userId="2b662122-308e-446d-a098-e5ce0d9e0042" providerId="ADAL" clId="{12AF7C6D-F77B-4ED4-AB98-B3F85A08EF02}" dt="2019-03-19T12:59:50.161" v="623" actId="14100"/>
          <ac:cxnSpMkLst>
            <pc:docMk/>
            <pc:sldMk cId="3958246730" sldId="323"/>
            <ac:cxnSpMk id="13" creationId="{414F157F-8731-4D7C-9A76-9AB09CD81297}"/>
          </ac:cxnSpMkLst>
        </pc:cxnChg>
        <pc:cxnChg chg="add mod">
          <ac:chgData name="Fabian Denoodt" userId="2b662122-308e-446d-a098-e5ce0d9e0042" providerId="ADAL" clId="{12AF7C6D-F77B-4ED4-AB98-B3F85A08EF02}" dt="2019-03-19T13:00:50.172" v="640" actId="1076"/>
          <ac:cxnSpMkLst>
            <pc:docMk/>
            <pc:sldMk cId="3958246730" sldId="323"/>
            <ac:cxnSpMk id="18" creationId="{A8C2FFAB-482C-4F63-A087-DA0C957FED54}"/>
          </ac:cxnSpMkLst>
        </pc:cxnChg>
      </pc:sldChg>
      <pc:sldChg chg="addSp delSp modSp add">
        <pc:chgData name="Fabian Denoodt" userId="2b662122-308e-446d-a098-e5ce0d9e0042" providerId="ADAL" clId="{12AF7C6D-F77B-4ED4-AB98-B3F85A08EF02}" dt="2019-03-19T13:03:18.810" v="661" actId="1076"/>
        <pc:sldMkLst>
          <pc:docMk/>
          <pc:sldMk cId="1869736565" sldId="324"/>
        </pc:sldMkLst>
        <pc:spChg chg="del">
          <ac:chgData name="Fabian Denoodt" userId="2b662122-308e-446d-a098-e5ce0d9e0042" providerId="ADAL" clId="{12AF7C6D-F77B-4ED4-AB98-B3F85A08EF02}" dt="2019-03-19T13:01:14.482" v="646" actId="478"/>
          <ac:spMkLst>
            <pc:docMk/>
            <pc:sldMk cId="1869736565" sldId="324"/>
            <ac:spMk id="17" creationId="{7E69883F-1347-4543-BDFC-A8A5F128B084}"/>
          </ac:spMkLst>
        </pc:spChg>
        <pc:spChg chg="del">
          <ac:chgData name="Fabian Denoodt" userId="2b662122-308e-446d-a098-e5ce0d9e0042" providerId="ADAL" clId="{12AF7C6D-F77B-4ED4-AB98-B3F85A08EF02}" dt="2019-03-19T13:01:15.408" v="647" actId="478"/>
          <ac:spMkLst>
            <pc:docMk/>
            <pc:sldMk cId="1869736565" sldId="324"/>
            <ac:spMk id="19" creationId="{A3B583F9-4377-4726-BE3E-88EBDF98FAA9}"/>
          </ac:spMkLst>
        </pc:spChg>
        <pc:picChg chg="add mod">
          <ac:chgData name="Fabian Denoodt" userId="2b662122-308e-446d-a098-e5ce0d9e0042" providerId="ADAL" clId="{12AF7C6D-F77B-4ED4-AB98-B3F85A08EF02}" dt="2019-03-19T13:03:17.031" v="660" actId="1076"/>
          <ac:picMkLst>
            <pc:docMk/>
            <pc:sldMk cId="1869736565" sldId="324"/>
            <ac:picMk id="4" creationId="{79D2A2FA-33B7-4AF3-A1E5-BC2C5170EF49}"/>
          </ac:picMkLst>
        </pc:picChg>
        <pc:picChg chg="add mod">
          <ac:chgData name="Fabian Denoodt" userId="2b662122-308e-446d-a098-e5ce0d9e0042" providerId="ADAL" clId="{12AF7C6D-F77B-4ED4-AB98-B3F85A08EF02}" dt="2019-03-19T13:03:14.295" v="659" actId="1076"/>
          <ac:picMkLst>
            <pc:docMk/>
            <pc:sldMk cId="1869736565" sldId="324"/>
            <ac:picMk id="5" creationId="{3FBB0C23-5DF0-425F-8BF0-2C9232549111}"/>
          </ac:picMkLst>
        </pc:picChg>
        <pc:picChg chg="del">
          <ac:chgData name="Fabian Denoodt" userId="2b662122-308e-446d-a098-e5ce0d9e0042" providerId="ADAL" clId="{12AF7C6D-F77B-4ED4-AB98-B3F85A08EF02}" dt="2019-03-19T13:01:13.513" v="644" actId="478"/>
          <ac:picMkLst>
            <pc:docMk/>
            <pc:sldMk cId="1869736565" sldId="324"/>
            <ac:picMk id="6" creationId="{AF852479-AA41-4A79-80E5-CDBBB201C848}"/>
          </ac:picMkLst>
        </pc:picChg>
        <pc:picChg chg="del">
          <ac:chgData name="Fabian Denoodt" userId="2b662122-308e-446d-a098-e5ce0d9e0042" providerId="ADAL" clId="{12AF7C6D-F77B-4ED4-AB98-B3F85A08EF02}" dt="2019-03-19T13:01:12.207" v="642" actId="478"/>
          <ac:picMkLst>
            <pc:docMk/>
            <pc:sldMk cId="1869736565" sldId="324"/>
            <ac:picMk id="7" creationId="{3C4E0D44-E6B7-4A48-8E0B-860D206844B2}"/>
          </ac:picMkLst>
        </pc:picChg>
        <pc:picChg chg="del">
          <ac:chgData name="Fabian Denoodt" userId="2b662122-308e-446d-a098-e5ce0d9e0042" providerId="ADAL" clId="{12AF7C6D-F77B-4ED4-AB98-B3F85A08EF02}" dt="2019-03-19T13:01:12.815" v="643" actId="478"/>
          <ac:picMkLst>
            <pc:docMk/>
            <pc:sldMk cId="1869736565" sldId="324"/>
            <ac:picMk id="8" creationId="{BA756FC3-5E74-4684-BFE9-AB0C67B29847}"/>
          </ac:picMkLst>
        </pc:picChg>
        <pc:picChg chg="add mod">
          <ac:chgData name="Fabian Denoodt" userId="2b662122-308e-446d-a098-e5ce0d9e0042" providerId="ADAL" clId="{12AF7C6D-F77B-4ED4-AB98-B3F85A08EF02}" dt="2019-03-19T13:03:18.810" v="661" actId="1076"/>
          <ac:picMkLst>
            <pc:docMk/>
            <pc:sldMk cId="1869736565" sldId="324"/>
            <ac:picMk id="9" creationId="{63D61C07-3B3A-4498-B31D-780F530D02C8}"/>
          </ac:picMkLst>
        </pc:picChg>
        <pc:cxnChg chg="del">
          <ac:chgData name="Fabian Denoodt" userId="2b662122-308e-446d-a098-e5ce0d9e0042" providerId="ADAL" clId="{12AF7C6D-F77B-4ED4-AB98-B3F85A08EF02}" dt="2019-03-19T13:01:14.124" v="645" actId="478"/>
          <ac:cxnSpMkLst>
            <pc:docMk/>
            <pc:sldMk cId="1869736565" sldId="324"/>
            <ac:cxnSpMk id="13" creationId="{414F157F-8731-4D7C-9A76-9AB09CD81297}"/>
          </ac:cxnSpMkLst>
        </pc:cxnChg>
        <pc:cxnChg chg="del">
          <ac:chgData name="Fabian Denoodt" userId="2b662122-308e-446d-a098-e5ce0d9e0042" providerId="ADAL" clId="{12AF7C6D-F77B-4ED4-AB98-B3F85A08EF02}" dt="2019-03-19T13:01:16.123" v="648" actId="478"/>
          <ac:cxnSpMkLst>
            <pc:docMk/>
            <pc:sldMk cId="1869736565" sldId="324"/>
            <ac:cxnSpMk id="18" creationId="{A8C2FFAB-482C-4F63-A087-DA0C957FED54}"/>
          </ac:cxnSpMkLst>
        </pc:cxnChg>
      </pc:sldChg>
      <pc:sldChg chg="addSp modSp add">
        <pc:chgData name="Fabian Denoodt" userId="2b662122-308e-446d-a098-e5ce0d9e0042" providerId="ADAL" clId="{12AF7C6D-F77B-4ED4-AB98-B3F85A08EF02}" dt="2019-03-19T13:27:27.232" v="874" actId="20577"/>
        <pc:sldMkLst>
          <pc:docMk/>
          <pc:sldMk cId="1885671916" sldId="325"/>
        </pc:sldMkLst>
        <pc:spChg chg="mod">
          <ac:chgData name="Fabian Denoodt" userId="2b662122-308e-446d-a098-e5ce0d9e0042" providerId="ADAL" clId="{12AF7C6D-F77B-4ED4-AB98-B3F85A08EF02}" dt="2019-03-19T13:27:27.232" v="874" actId="20577"/>
          <ac:spMkLst>
            <pc:docMk/>
            <pc:sldMk cId="1885671916" sldId="325"/>
            <ac:spMk id="2" creationId="{8EDAB597-456B-44D5-BDCF-C9FA70360BF8}"/>
          </ac:spMkLst>
        </pc:spChg>
        <pc:spChg chg="add mod">
          <ac:chgData name="Fabian Denoodt" userId="2b662122-308e-446d-a098-e5ce0d9e0042" providerId="ADAL" clId="{12AF7C6D-F77B-4ED4-AB98-B3F85A08EF02}" dt="2019-03-19T13:27:22.104" v="851" actId="14100"/>
          <ac:spMkLst>
            <pc:docMk/>
            <pc:sldMk cId="1885671916" sldId="325"/>
            <ac:spMk id="3" creationId="{9216BFE4-008D-4D06-9EDB-8AD023742B33}"/>
          </ac:spMkLst>
        </pc:spChg>
      </pc:sldChg>
      <pc:sldChg chg="modSp add">
        <pc:chgData name="Fabian Denoodt" userId="2b662122-308e-446d-a098-e5ce0d9e0042" providerId="ADAL" clId="{12AF7C6D-F77B-4ED4-AB98-B3F85A08EF02}" dt="2019-03-19T13:47:42.274" v="900" actId="1076"/>
        <pc:sldMkLst>
          <pc:docMk/>
          <pc:sldMk cId="1536791231" sldId="326"/>
        </pc:sldMkLst>
        <pc:spChg chg="mod">
          <ac:chgData name="Fabian Denoodt" userId="2b662122-308e-446d-a098-e5ce0d9e0042" providerId="ADAL" clId="{12AF7C6D-F77B-4ED4-AB98-B3F85A08EF02}" dt="2019-03-19T13:47:42.274" v="900" actId="1076"/>
          <ac:spMkLst>
            <pc:docMk/>
            <pc:sldMk cId="1536791231" sldId="326"/>
            <ac:spMk id="2" creationId="{DBC2C52F-5372-4783-9652-7479B63065FB}"/>
          </ac:spMkLst>
        </pc:spChg>
        <pc:spChg chg="mod">
          <ac:chgData name="Fabian Denoodt" userId="2b662122-308e-446d-a098-e5ce0d9e0042" providerId="ADAL" clId="{12AF7C6D-F77B-4ED4-AB98-B3F85A08EF02}" dt="2019-03-19T13:47:37.789" v="899" actId="14100"/>
          <ac:spMkLst>
            <pc:docMk/>
            <pc:sldMk cId="1536791231" sldId="326"/>
            <ac:spMk id="3" creationId="{00000000-0000-0000-0000-000000000000}"/>
          </ac:spMkLst>
        </pc:spChg>
      </pc:sldChg>
      <pc:sldChg chg="modSp">
        <pc:chgData name="Fabian Denoodt" userId="2b662122-308e-446d-a098-e5ce0d9e0042" providerId="ADAL" clId="{12AF7C6D-F77B-4ED4-AB98-B3F85A08EF02}" dt="2019-03-19T15:51:28.128" v="1584" actId="20577"/>
        <pc:sldMkLst>
          <pc:docMk/>
          <pc:sldMk cId="310579047" sldId="327"/>
        </pc:sldMkLst>
        <pc:spChg chg="mod">
          <ac:chgData name="Fabian Denoodt" userId="2b662122-308e-446d-a098-e5ce0d9e0042" providerId="ADAL" clId="{12AF7C6D-F77B-4ED4-AB98-B3F85A08EF02}" dt="2019-03-19T15:51:28.128" v="1584" actId="20577"/>
          <ac:spMkLst>
            <pc:docMk/>
            <pc:sldMk cId="310579047" sldId="327"/>
            <ac:spMk id="3" creationId="{00000000-0000-0000-0000-000000000000}"/>
          </ac:spMkLst>
        </pc:spChg>
      </pc:sldChg>
      <pc:sldChg chg="addSp delSp modSp add ord">
        <pc:chgData name="Fabian Denoodt" userId="2b662122-308e-446d-a098-e5ce0d9e0042" providerId="ADAL" clId="{12AF7C6D-F77B-4ED4-AB98-B3F85A08EF02}" dt="2019-03-19T14:40:06.677" v="1252" actId="20577"/>
        <pc:sldMkLst>
          <pc:docMk/>
          <pc:sldMk cId="608281112" sldId="332"/>
        </pc:sldMkLst>
        <pc:spChg chg="mod">
          <ac:chgData name="Fabian Denoodt" userId="2b662122-308e-446d-a098-e5ce0d9e0042" providerId="ADAL" clId="{12AF7C6D-F77B-4ED4-AB98-B3F85A08EF02}" dt="2019-03-19T14:39:34.524" v="1229" actId="20577"/>
          <ac:spMkLst>
            <pc:docMk/>
            <pc:sldMk cId="608281112" sldId="332"/>
            <ac:spMk id="3" creationId="{00000000-0000-0000-0000-000000000000}"/>
          </ac:spMkLst>
        </pc:spChg>
        <pc:picChg chg="del">
          <ac:chgData name="Fabian Denoodt" userId="2b662122-308e-446d-a098-e5ce0d9e0042" providerId="ADAL" clId="{12AF7C6D-F77B-4ED4-AB98-B3F85A08EF02}" dt="2019-03-19T14:28:07.456" v="1106" actId="478"/>
          <ac:picMkLst>
            <pc:docMk/>
            <pc:sldMk cId="608281112" sldId="332"/>
            <ac:picMk id="2" creationId="{9A6DE683-A58E-4566-8B25-0653A7783F7E}"/>
          </ac:picMkLst>
        </pc:picChg>
        <pc:picChg chg="add mod">
          <ac:chgData name="Fabian Denoodt" userId="2b662122-308e-446d-a098-e5ce0d9e0042" providerId="ADAL" clId="{12AF7C6D-F77B-4ED4-AB98-B3F85A08EF02}" dt="2019-03-19T14:28:14.724" v="1109" actId="1076"/>
          <ac:picMkLst>
            <pc:docMk/>
            <pc:sldMk cId="608281112" sldId="332"/>
            <ac:picMk id="4" creationId="{6CBF43D0-B0C0-45E3-90E7-27652B19D012}"/>
          </ac:picMkLst>
        </pc:picChg>
      </pc:sldChg>
      <pc:sldChg chg="addSp delSp modSp add">
        <pc:chgData name="Fabian Denoodt" userId="2b662122-308e-446d-a098-e5ce0d9e0042" providerId="ADAL" clId="{12AF7C6D-F77B-4ED4-AB98-B3F85A08EF02}" dt="2019-03-19T14:23:42.620" v="1035" actId="20577"/>
        <pc:sldMkLst>
          <pc:docMk/>
          <pc:sldMk cId="1041440213" sldId="333"/>
        </pc:sldMkLst>
        <pc:spChg chg="add del mod">
          <ac:chgData name="Fabian Denoodt" userId="2b662122-308e-446d-a098-e5ce0d9e0042" providerId="ADAL" clId="{12AF7C6D-F77B-4ED4-AB98-B3F85A08EF02}" dt="2019-03-19T14:21:38.794" v="980" actId="478"/>
          <ac:spMkLst>
            <pc:docMk/>
            <pc:sldMk cId="1041440213" sldId="333"/>
            <ac:spMk id="2" creationId="{C631650B-86E8-491B-9A24-132CDE044A67}"/>
          </ac:spMkLst>
        </pc:spChg>
        <pc:spChg chg="mod">
          <ac:chgData name="Fabian Denoodt" userId="2b662122-308e-446d-a098-e5ce0d9e0042" providerId="ADAL" clId="{12AF7C6D-F77B-4ED4-AB98-B3F85A08EF02}" dt="2019-03-19T14:22:48.852" v="1010" actId="1076"/>
          <ac:spMkLst>
            <pc:docMk/>
            <pc:sldMk cId="1041440213" sldId="333"/>
            <ac:spMk id="3" creationId="{00000000-0000-0000-0000-000000000000}"/>
          </ac:spMkLst>
        </pc:spChg>
        <pc:spChg chg="del">
          <ac:chgData name="Fabian Denoodt" userId="2b662122-308e-446d-a098-e5ce0d9e0042" providerId="ADAL" clId="{12AF7C6D-F77B-4ED4-AB98-B3F85A08EF02}" dt="2019-03-19T14:21:01.762" v="963" actId="478"/>
          <ac:spMkLst>
            <pc:docMk/>
            <pc:sldMk cId="1041440213" sldId="333"/>
            <ac:spMk id="6" creationId="{60133629-6E02-49CA-BAB7-F5BD3749203B}"/>
          </ac:spMkLst>
        </pc:spChg>
        <pc:spChg chg="add del">
          <ac:chgData name="Fabian Denoodt" userId="2b662122-308e-446d-a098-e5ce0d9e0042" providerId="ADAL" clId="{12AF7C6D-F77B-4ED4-AB98-B3F85A08EF02}" dt="2019-03-19T14:21:33.609" v="974" actId="20577"/>
          <ac:spMkLst>
            <pc:docMk/>
            <pc:sldMk cId="1041440213" sldId="333"/>
            <ac:spMk id="7" creationId="{F208A3C3-A765-4CCE-A7DC-59DDC38A3CC3}"/>
          </ac:spMkLst>
        </pc:spChg>
        <pc:spChg chg="add del">
          <ac:chgData name="Fabian Denoodt" userId="2b662122-308e-446d-a098-e5ce0d9e0042" providerId="ADAL" clId="{12AF7C6D-F77B-4ED4-AB98-B3F85A08EF02}" dt="2019-03-19T14:21:43.523" v="984" actId="478"/>
          <ac:spMkLst>
            <pc:docMk/>
            <pc:sldMk cId="1041440213" sldId="333"/>
            <ac:spMk id="8" creationId="{502C9C2D-0B95-4FF9-B715-3CB088948E4D}"/>
          </ac:spMkLst>
        </pc:spChg>
        <pc:spChg chg="add del mod">
          <ac:chgData name="Fabian Denoodt" userId="2b662122-308e-446d-a098-e5ce0d9e0042" providerId="ADAL" clId="{12AF7C6D-F77B-4ED4-AB98-B3F85A08EF02}" dt="2019-03-19T14:21:42.472" v="983" actId="478"/>
          <ac:spMkLst>
            <pc:docMk/>
            <pc:sldMk cId="1041440213" sldId="333"/>
            <ac:spMk id="9" creationId="{F4DF6475-AE1E-4EA4-89D9-2E84E649583B}"/>
          </ac:spMkLst>
        </pc:spChg>
        <pc:spChg chg="add mod">
          <ac:chgData name="Fabian Denoodt" userId="2b662122-308e-446d-a098-e5ce0d9e0042" providerId="ADAL" clId="{12AF7C6D-F77B-4ED4-AB98-B3F85A08EF02}" dt="2019-03-19T14:23:42.620" v="1035" actId="20577"/>
          <ac:spMkLst>
            <pc:docMk/>
            <pc:sldMk cId="1041440213" sldId="333"/>
            <ac:spMk id="10" creationId="{E5FBD1C9-36C9-4BC8-A2BC-9EDB346A8D49}"/>
          </ac:spMkLst>
        </pc:spChg>
        <pc:graphicFrameChg chg="del">
          <ac:chgData name="Fabian Denoodt" userId="2b662122-308e-446d-a098-e5ce0d9e0042" providerId="ADAL" clId="{12AF7C6D-F77B-4ED4-AB98-B3F85A08EF02}" dt="2019-03-19T14:20:59.884" v="962" actId="478"/>
          <ac:graphicFrameMkLst>
            <pc:docMk/>
            <pc:sldMk cId="1041440213" sldId="333"/>
            <ac:graphicFrameMk id="4" creationId="{202106E5-22E1-4C5C-9106-C70A1813D310}"/>
          </ac:graphicFrameMkLst>
        </pc:graphicFrameChg>
      </pc:sldChg>
      <pc:sldChg chg="modSp add">
        <pc:chgData name="Fabian Denoodt" userId="2b662122-308e-446d-a098-e5ce0d9e0042" providerId="ADAL" clId="{12AF7C6D-F77B-4ED4-AB98-B3F85A08EF02}" dt="2019-03-19T14:24:52.654" v="1079" actId="20577"/>
        <pc:sldMkLst>
          <pc:docMk/>
          <pc:sldMk cId="801767746" sldId="334"/>
        </pc:sldMkLst>
        <pc:spChg chg="mod">
          <ac:chgData name="Fabian Denoodt" userId="2b662122-308e-446d-a098-e5ce0d9e0042" providerId="ADAL" clId="{12AF7C6D-F77B-4ED4-AB98-B3F85A08EF02}" dt="2019-03-19T14:24:52.654" v="1079" actId="20577"/>
          <ac:spMkLst>
            <pc:docMk/>
            <pc:sldMk cId="801767746" sldId="334"/>
            <ac:spMk id="10" creationId="{E5FBD1C9-36C9-4BC8-A2BC-9EDB346A8D49}"/>
          </ac:spMkLst>
        </pc:spChg>
      </pc:sldChg>
      <pc:sldChg chg="modSp add">
        <pc:chgData name="Fabian Denoodt" userId="2b662122-308e-446d-a098-e5ce0d9e0042" providerId="ADAL" clId="{12AF7C6D-F77B-4ED4-AB98-B3F85A08EF02}" dt="2019-03-19T14:25:33.409" v="1088" actId="1076"/>
        <pc:sldMkLst>
          <pc:docMk/>
          <pc:sldMk cId="1753355662" sldId="335"/>
        </pc:sldMkLst>
        <pc:spChg chg="mod">
          <ac:chgData name="Fabian Denoodt" userId="2b662122-308e-446d-a098-e5ce0d9e0042" providerId="ADAL" clId="{12AF7C6D-F77B-4ED4-AB98-B3F85A08EF02}" dt="2019-03-19T14:25:33.409" v="1088" actId="1076"/>
          <ac:spMkLst>
            <pc:docMk/>
            <pc:sldMk cId="1753355662" sldId="335"/>
            <ac:spMk id="10" creationId="{E5FBD1C9-36C9-4BC8-A2BC-9EDB346A8D49}"/>
          </ac:spMkLst>
        </pc:spChg>
      </pc:sldChg>
      <pc:sldChg chg="addSp delSp modSp add ord">
        <pc:chgData name="Fabian Denoodt" userId="2b662122-308e-446d-a098-e5ce0d9e0042" providerId="ADAL" clId="{12AF7C6D-F77B-4ED4-AB98-B3F85A08EF02}" dt="2019-03-19T14:41:37.067" v="1293" actId="14100"/>
        <pc:sldMkLst>
          <pc:docMk/>
          <pc:sldMk cId="3097906973" sldId="336"/>
        </pc:sldMkLst>
        <pc:spChg chg="mod">
          <ac:chgData name="Fabian Denoodt" userId="2b662122-308e-446d-a098-e5ce0d9e0042" providerId="ADAL" clId="{12AF7C6D-F77B-4ED4-AB98-B3F85A08EF02}" dt="2019-03-19T14:40:35.139" v="1281" actId="20577"/>
          <ac:spMkLst>
            <pc:docMk/>
            <pc:sldMk cId="3097906973" sldId="336"/>
            <ac:spMk id="3" creationId="{00000000-0000-0000-0000-000000000000}"/>
          </ac:spMkLst>
        </pc:spChg>
        <pc:picChg chg="del">
          <ac:chgData name="Fabian Denoodt" userId="2b662122-308e-446d-a098-e5ce0d9e0042" providerId="ADAL" clId="{12AF7C6D-F77B-4ED4-AB98-B3F85A08EF02}" dt="2019-03-19T14:41:32.194" v="1291" actId="478"/>
          <ac:picMkLst>
            <pc:docMk/>
            <pc:sldMk cId="3097906973" sldId="336"/>
            <ac:picMk id="2" creationId="{9A6DE683-A58E-4566-8B25-0653A7783F7E}"/>
          </ac:picMkLst>
        </pc:picChg>
        <pc:picChg chg="add mod">
          <ac:chgData name="Fabian Denoodt" userId="2b662122-308e-446d-a098-e5ce0d9e0042" providerId="ADAL" clId="{12AF7C6D-F77B-4ED4-AB98-B3F85A08EF02}" dt="2019-03-19T14:41:37.067" v="1293" actId="14100"/>
          <ac:picMkLst>
            <pc:docMk/>
            <pc:sldMk cId="3097906973" sldId="336"/>
            <ac:picMk id="4" creationId="{1C260607-FB79-4ABD-AE96-6C4737A4CB87}"/>
          </ac:picMkLst>
        </pc:picChg>
      </pc:sldChg>
      <pc:sldChg chg="addSp delSp modSp add">
        <pc:chgData name="Fabian Denoodt" userId="2b662122-308e-446d-a098-e5ce0d9e0042" providerId="ADAL" clId="{12AF7C6D-F77B-4ED4-AB98-B3F85A08EF02}" dt="2019-03-19T14:29:17.918" v="1114" actId="14100"/>
        <pc:sldMkLst>
          <pc:docMk/>
          <pc:sldMk cId="1182934410" sldId="337"/>
        </pc:sldMkLst>
        <pc:picChg chg="del">
          <ac:chgData name="Fabian Denoodt" userId="2b662122-308e-446d-a098-e5ce0d9e0042" providerId="ADAL" clId="{12AF7C6D-F77B-4ED4-AB98-B3F85A08EF02}" dt="2019-03-19T14:29:12.909" v="1111" actId="478"/>
          <ac:picMkLst>
            <pc:docMk/>
            <pc:sldMk cId="1182934410" sldId="337"/>
            <ac:picMk id="4" creationId="{6CBF43D0-B0C0-45E3-90E7-27652B19D012}"/>
          </ac:picMkLst>
        </pc:picChg>
        <pc:picChg chg="add mod">
          <ac:chgData name="Fabian Denoodt" userId="2b662122-308e-446d-a098-e5ce0d9e0042" providerId="ADAL" clId="{12AF7C6D-F77B-4ED4-AB98-B3F85A08EF02}" dt="2019-03-19T14:29:17.918" v="1114" actId="14100"/>
          <ac:picMkLst>
            <pc:docMk/>
            <pc:sldMk cId="1182934410" sldId="337"/>
            <ac:picMk id="5" creationId="{CB1FAA24-DB81-4A7A-8AD7-A3499CB2C0CB}"/>
          </ac:picMkLst>
        </pc:picChg>
      </pc:sldChg>
      <pc:sldChg chg="addSp delSp modSp ord">
        <pc:chgData name="Fabian Denoodt" userId="2b662122-308e-446d-a098-e5ce0d9e0042" providerId="ADAL" clId="{12AF7C6D-F77B-4ED4-AB98-B3F85A08EF02}" dt="2019-03-19T14:45:15.391" v="1317" actId="14100"/>
        <pc:sldMkLst>
          <pc:docMk/>
          <pc:sldMk cId="1182934410" sldId="338"/>
        </pc:sldMkLst>
        <pc:spChg chg="mod">
          <ac:chgData name="Fabian Denoodt" userId="2b662122-308e-446d-a098-e5ce0d9e0042" providerId="ADAL" clId="{12AF7C6D-F77B-4ED4-AB98-B3F85A08EF02}" dt="2019-03-19T14:45:05.500" v="1314" actId="20577"/>
          <ac:spMkLst>
            <pc:docMk/>
            <pc:sldMk cId="1182934410" sldId="338"/>
            <ac:spMk id="3" creationId="{00000000-0000-0000-0000-000000000000}"/>
          </ac:spMkLst>
        </pc:spChg>
        <pc:picChg chg="del">
          <ac:chgData name="Fabian Denoodt" userId="2b662122-308e-446d-a098-e5ce0d9e0042" providerId="ADAL" clId="{12AF7C6D-F77B-4ED4-AB98-B3F85A08EF02}" dt="2019-03-19T14:29:45.700" v="1116" actId="478"/>
          <ac:picMkLst>
            <pc:docMk/>
            <pc:sldMk cId="1182934410" sldId="338"/>
            <ac:picMk id="5" creationId="{CB1FAA24-DB81-4A7A-8AD7-A3499CB2C0CB}"/>
          </ac:picMkLst>
        </pc:picChg>
        <pc:picChg chg="add mod">
          <ac:chgData name="Fabian Denoodt" userId="2b662122-308e-446d-a098-e5ce0d9e0042" providerId="ADAL" clId="{12AF7C6D-F77B-4ED4-AB98-B3F85A08EF02}" dt="2019-03-19T14:45:15.391" v="1317" actId="14100"/>
          <ac:picMkLst>
            <pc:docMk/>
            <pc:sldMk cId="1182934410" sldId="338"/>
            <ac:picMk id="6" creationId="{A8AA53FB-0851-49DA-8550-1A1C3A12D029}"/>
          </ac:picMkLst>
        </pc:picChg>
      </pc:sldChg>
      <pc:sldChg chg="modSp add ord">
        <pc:chgData name="Fabian Denoodt" userId="2b662122-308e-446d-a098-e5ce0d9e0042" providerId="ADAL" clId="{12AF7C6D-F77B-4ED4-AB98-B3F85A08EF02}" dt="2019-03-19T14:40:00.061" v="1251" actId="20577"/>
        <pc:sldMkLst>
          <pc:docMk/>
          <pc:sldMk cId="1281143116" sldId="339"/>
        </pc:sldMkLst>
        <pc:spChg chg="mod">
          <ac:chgData name="Fabian Denoodt" userId="2b662122-308e-446d-a098-e5ce0d9e0042" providerId="ADAL" clId="{12AF7C6D-F77B-4ED4-AB98-B3F85A08EF02}" dt="2019-03-19T14:40:00.061" v="1251" actId="20577"/>
          <ac:spMkLst>
            <pc:docMk/>
            <pc:sldMk cId="1281143116" sldId="339"/>
            <ac:spMk id="3" creationId="{00000000-0000-0000-0000-000000000000}"/>
          </ac:spMkLst>
        </pc:spChg>
      </pc:sldChg>
      <pc:sldChg chg="addSp delSp modSp add">
        <pc:chgData name="Fabian Denoodt" userId="2b662122-308e-446d-a098-e5ce0d9e0042" providerId="ADAL" clId="{12AF7C6D-F77B-4ED4-AB98-B3F85A08EF02}" dt="2019-03-19T14:53:32.560" v="1443" actId="14100"/>
        <pc:sldMkLst>
          <pc:docMk/>
          <pc:sldMk cId="2260967243" sldId="340"/>
        </pc:sldMkLst>
        <pc:spChg chg="add mod">
          <ac:chgData name="Fabian Denoodt" userId="2b662122-308e-446d-a098-e5ce0d9e0042" providerId="ADAL" clId="{12AF7C6D-F77B-4ED4-AB98-B3F85A08EF02}" dt="2019-03-19T14:53:03.140" v="1433" actId="1076"/>
          <ac:spMkLst>
            <pc:docMk/>
            <pc:sldMk cId="2260967243" sldId="340"/>
            <ac:spMk id="2" creationId="{E17A4A68-E8D3-4921-B70D-FF3D6F091E85}"/>
          </ac:spMkLst>
        </pc:spChg>
        <pc:spChg chg="mod">
          <ac:chgData name="Fabian Denoodt" userId="2b662122-308e-446d-a098-e5ce0d9e0042" providerId="ADAL" clId="{12AF7C6D-F77B-4ED4-AB98-B3F85A08EF02}" dt="2019-03-19T14:45:27.934" v="1341" actId="20577"/>
          <ac:spMkLst>
            <pc:docMk/>
            <pc:sldMk cId="2260967243" sldId="340"/>
            <ac:spMk id="3" creationId="{00000000-0000-0000-0000-000000000000}"/>
          </ac:spMkLst>
        </pc:spChg>
        <pc:spChg chg="add mod">
          <ac:chgData name="Fabian Denoodt" userId="2b662122-308e-446d-a098-e5ce0d9e0042" providerId="ADAL" clId="{12AF7C6D-F77B-4ED4-AB98-B3F85A08EF02}" dt="2019-03-19T14:46:14.854" v="1344" actId="1076"/>
          <ac:spMkLst>
            <pc:docMk/>
            <pc:sldMk cId="2260967243" sldId="340"/>
            <ac:spMk id="4" creationId="{BE4F3DC0-ABC9-4856-A252-9BA6FA8919BD}"/>
          </ac:spMkLst>
        </pc:spChg>
        <pc:spChg chg="add mod">
          <ac:chgData name="Fabian Denoodt" userId="2b662122-308e-446d-a098-e5ce0d9e0042" providerId="ADAL" clId="{12AF7C6D-F77B-4ED4-AB98-B3F85A08EF02}" dt="2019-03-19T14:53:22.399" v="1440" actId="1076"/>
          <ac:spMkLst>
            <pc:docMk/>
            <pc:sldMk cId="2260967243" sldId="340"/>
            <ac:spMk id="5" creationId="{C795260F-72A9-47F6-AEB8-7F682FFCF47F}"/>
          </ac:spMkLst>
        </pc:spChg>
        <pc:spChg chg="add mod">
          <ac:chgData name="Fabian Denoodt" userId="2b662122-308e-446d-a098-e5ce0d9e0042" providerId="ADAL" clId="{12AF7C6D-F77B-4ED4-AB98-B3F85A08EF02}" dt="2019-03-19T14:46:29.969" v="1347" actId="1076"/>
          <ac:spMkLst>
            <pc:docMk/>
            <pc:sldMk cId="2260967243" sldId="340"/>
            <ac:spMk id="7" creationId="{DAA3CDD6-B7FD-4873-9AE5-96C670ED705C}"/>
          </ac:spMkLst>
        </pc:spChg>
        <pc:spChg chg="add mod">
          <ac:chgData name="Fabian Denoodt" userId="2b662122-308e-446d-a098-e5ce0d9e0042" providerId="ADAL" clId="{12AF7C6D-F77B-4ED4-AB98-B3F85A08EF02}" dt="2019-03-19T14:53:11.161" v="1436" actId="14100"/>
          <ac:spMkLst>
            <pc:docMk/>
            <pc:sldMk cId="2260967243" sldId="340"/>
            <ac:spMk id="10" creationId="{B6EC8EA5-3F82-4710-A6D6-EE457B41D0E9}"/>
          </ac:spMkLst>
        </pc:spChg>
        <pc:spChg chg="add mod">
          <ac:chgData name="Fabian Denoodt" userId="2b662122-308e-446d-a098-e5ce0d9e0042" providerId="ADAL" clId="{12AF7C6D-F77B-4ED4-AB98-B3F85A08EF02}" dt="2019-03-19T14:53:32.560" v="1443" actId="14100"/>
          <ac:spMkLst>
            <pc:docMk/>
            <pc:sldMk cId="2260967243" sldId="340"/>
            <ac:spMk id="11" creationId="{BFD2DA95-3FD3-4A65-9612-9DDA0616FD72}"/>
          </ac:spMkLst>
        </pc:spChg>
        <pc:picChg chg="del">
          <ac:chgData name="Fabian Denoodt" userId="2b662122-308e-446d-a098-e5ce0d9e0042" providerId="ADAL" clId="{12AF7C6D-F77B-4ED4-AB98-B3F85A08EF02}" dt="2019-03-19T14:45:31.775" v="1342" actId="478"/>
          <ac:picMkLst>
            <pc:docMk/>
            <pc:sldMk cId="2260967243" sldId="340"/>
            <ac:picMk id="6" creationId="{A8AA53FB-0851-49DA-8550-1A1C3A12D029}"/>
          </ac:picMkLst>
        </pc:picChg>
        <pc:picChg chg="add mod">
          <ac:chgData name="Fabian Denoodt" userId="2b662122-308e-446d-a098-e5ce0d9e0042" providerId="ADAL" clId="{12AF7C6D-F77B-4ED4-AB98-B3F85A08EF02}" dt="2019-03-19T14:46:17.352" v="1345" actId="1076"/>
          <ac:picMkLst>
            <pc:docMk/>
            <pc:sldMk cId="2260967243" sldId="340"/>
            <ac:picMk id="2049" creationId="{4B7D278A-8BAC-4EE9-8AB9-61CB807221D2}"/>
          </ac:picMkLst>
        </pc:picChg>
        <pc:picChg chg="add mod">
          <ac:chgData name="Fabian Denoodt" userId="2b662122-308e-446d-a098-e5ce0d9e0042" providerId="ADAL" clId="{12AF7C6D-F77B-4ED4-AB98-B3F85A08EF02}" dt="2019-03-19T14:46:33.922" v="1348" actId="1076"/>
          <ac:picMkLst>
            <pc:docMk/>
            <pc:sldMk cId="2260967243" sldId="340"/>
            <ac:picMk id="2052" creationId="{6911A719-CA65-42E4-AB54-1D3025D65F0F}"/>
          </ac:picMkLst>
        </pc:picChg>
      </pc:sldChg>
      <pc:sldChg chg="addSp delSp modSp add">
        <pc:chgData name="Fabian Denoodt" userId="2b662122-308e-446d-a098-e5ce0d9e0042" providerId="ADAL" clId="{12AF7C6D-F77B-4ED4-AB98-B3F85A08EF02}" dt="2019-03-19T14:54:22.508" v="1445" actId="1076"/>
        <pc:sldMkLst>
          <pc:docMk/>
          <pc:sldMk cId="1986190327" sldId="341"/>
        </pc:sldMkLst>
        <pc:spChg chg="del">
          <ac:chgData name="Fabian Denoodt" userId="2b662122-308e-446d-a098-e5ce0d9e0042" providerId="ADAL" clId="{12AF7C6D-F77B-4ED4-AB98-B3F85A08EF02}" dt="2019-03-19T14:46:56.530" v="1350" actId="478"/>
          <ac:spMkLst>
            <pc:docMk/>
            <pc:sldMk cId="1986190327" sldId="341"/>
            <ac:spMk id="2" creationId="{E17A4A68-E8D3-4921-B70D-FF3D6F091E85}"/>
          </ac:spMkLst>
        </pc:spChg>
        <pc:spChg chg="mod">
          <ac:chgData name="Fabian Denoodt" userId="2b662122-308e-446d-a098-e5ce0d9e0042" providerId="ADAL" clId="{12AF7C6D-F77B-4ED4-AB98-B3F85A08EF02}" dt="2019-03-19T14:52:35.892" v="1431" actId="1076"/>
          <ac:spMkLst>
            <pc:docMk/>
            <pc:sldMk cId="1986190327" sldId="341"/>
            <ac:spMk id="3" creationId="{00000000-0000-0000-0000-000000000000}"/>
          </ac:spMkLst>
        </pc:spChg>
        <pc:spChg chg="del">
          <ac:chgData name="Fabian Denoodt" userId="2b662122-308e-446d-a098-e5ce0d9e0042" providerId="ADAL" clId="{12AF7C6D-F77B-4ED4-AB98-B3F85A08EF02}" dt="2019-03-19T14:46:56.530" v="1350" actId="478"/>
          <ac:spMkLst>
            <pc:docMk/>
            <pc:sldMk cId="1986190327" sldId="341"/>
            <ac:spMk id="5" creationId="{C795260F-72A9-47F6-AEB8-7F682FFCF47F}"/>
          </ac:spMkLst>
        </pc:spChg>
        <pc:spChg chg="add mod">
          <ac:chgData name="Fabian Denoodt" userId="2b662122-308e-446d-a098-e5ce0d9e0042" providerId="ADAL" clId="{12AF7C6D-F77B-4ED4-AB98-B3F85A08EF02}" dt="2019-03-19T14:52:12.158" v="1426" actId="1076"/>
          <ac:spMkLst>
            <pc:docMk/>
            <pc:sldMk cId="1986190327" sldId="341"/>
            <ac:spMk id="6" creationId="{83203778-37A4-4273-AF1A-F12733DFE407}"/>
          </ac:spMkLst>
        </pc:spChg>
        <pc:spChg chg="add mod">
          <ac:chgData name="Fabian Denoodt" userId="2b662122-308e-446d-a098-e5ce0d9e0042" providerId="ADAL" clId="{12AF7C6D-F77B-4ED4-AB98-B3F85A08EF02}" dt="2019-03-19T14:46:59.765" v="1352" actId="1076"/>
          <ac:spMkLst>
            <pc:docMk/>
            <pc:sldMk cId="1986190327" sldId="341"/>
            <ac:spMk id="8" creationId="{638B2D6C-0A2C-456F-9C82-102DFD3C0CD5}"/>
          </ac:spMkLst>
        </pc:spChg>
        <pc:spChg chg="add mod">
          <ac:chgData name="Fabian Denoodt" userId="2b662122-308e-446d-a098-e5ce0d9e0042" providerId="ADAL" clId="{12AF7C6D-F77B-4ED4-AB98-B3F85A08EF02}" dt="2019-03-19T14:54:22.508" v="1445" actId="1076"/>
          <ac:spMkLst>
            <pc:docMk/>
            <pc:sldMk cId="1986190327" sldId="341"/>
            <ac:spMk id="9" creationId="{998A92FF-04C6-4317-B4CD-5CF4F9537D3A}"/>
          </ac:spMkLst>
        </pc:spChg>
        <pc:spChg chg="add mod">
          <ac:chgData name="Fabian Denoodt" userId="2b662122-308e-446d-a098-e5ce0d9e0042" providerId="ADAL" clId="{12AF7C6D-F77B-4ED4-AB98-B3F85A08EF02}" dt="2019-03-19T14:48:08.229" v="1369" actId="1076"/>
          <ac:spMkLst>
            <pc:docMk/>
            <pc:sldMk cId="1986190327" sldId="341"/>
            <ac:spMk id="10" creationId="{F27BAC7D-44D7-4C8D-84B3-09FFB81382A6}"/>
          </ac:spMkLst>
        </pc:spChg>
        <pc:spChg chg="add mod">
          <ac:chgData name="Fabian Denoodt" userId="2b662122-308e-446d-a098-e5ce0d9e0042" providerId="ADAL" clId="{12AF7C6D-F77B-4ED4-AB98-B3F85A08EF02}" dt="2019-03-19T14:47:23.691" v="1355" actId="1076"/>
          <ac:spMkLst>
            <pc:docMk/>
            <pc:sldMk cId="1986190327" sldId="341"/>
            <ac:spMk id="11" creationId="{4E4CCBD8-87BD-4583-A32B-C63C65EF4750}"/>
          </ac:spMkLst>
        </pc:spChg>
        <pc:spChg chg="add del">
          <ac:chgData name="Fabian Denoodt" userId="2b662122-308e-446d-a098-e5ce0d9e0042" providerId="ADAL" clId="{12AF7C6D-F77B-4ED4-AB98-B3F85A08EF02}" dt="2019-03-19T14:48:34.337" v="1371" actId="1076"/>
          <ac:spMkLst>
            <pc:docMk/>
            <pc:sldMk cId="1986190327" sldId="341"/>
            <ac:spMk id="12" creationId="{0DB37085-EA07-478E-8687-0C5FFE11F3B8}"/>
          </ac:spMkLst>
        </pc:spChg>
        <pc:spChg chg="add del">
          <ac:chgData name="Fabian Denoodt" userId="2b662122-308e-446d-a098-e5ce0d9e0042" providerId="ADAL" clId="{12AF7C6D-F77B-4ED4-AB98-B3F85A08EF02}" dt="2019-03-19T14:48:34.337" v="1371" actId="1076"/>
          <ac:spMkLst>
            <pc:docMk/>
            <pc:sldMk cId="1986190327" sldId="341"/>
            <ac:spMk id="13" creationId="{6E028125-2667-4B9F-BAE7-409BB07D83D4}"/>
          </ac:spMkLst>
        </pc:spChg>
        <pc:spChg chg="add del">
          <ac:chgData name="Fabian Denoodt" userId="2b662122-308e-446d-a098-e5ce0d9e0042" providerId="ADAL" clId="{12AF7C6D-F77B-4ED4-AB98-B3F85A08EF02}" dt="2019-03-19T14:48:34.337" v="1371" actId="1076"/>
          <ac:spMkLst>
            <pc:docMk/>
            <pc:sldMk cId="1986190327" sldId="341"/>
            <ac:spMk id="14" creationId="{3AFA1DC7-6DA4-4F0E-9F57-AA42A3305FCD}"/>
          </ac:spMkLst>
        </pc:spChg>
        <pc:spChg chg="add del">
          <ac:chgData name="Fabian Denoodt" userId="2b662122-308e-446d-a098-e5ce0d9e0042" providerId="ADAL" clId="{12AF7C6D-F77B-4ED4-AB98-B3F85A08EF02}" dt="2019-03-19T14:48:34.337" v="1371" actId="1076"/>
          <ac:spMkLst>
            <pc:docMk/>
            <pc:sldMk cId="1986190327" sldId="341"/>
            <ac:spMk id="15" creationId="{A097A79B-7B93-4312-B8A8-43AA05F3DF12}"/>
          </ac:spMkLst>
        </pc:spChg>
        <pc:spChg chg="add mod">
          <ac:chgData name="Fabian Denoodt" userId="2b662122-308e-446d-a098-e5ce0d9e0042" providerId="ADAL" clId="{12AF7C6D-F77B-4ED4-AB98-B3F85A08EF02}" dt="2019-03-19T14:51:20.654" v="1409" actId="14100"/>
          <ac:spMkLst>
            <pc:docMk/>
            <pc:sldMk cId="1986190327" sldId="341"/>
            <ac:spMk id="24" creationId="{778D6F81-ADB7-4104-9CC9-D931874C272D}"/>
          </ac:spMkLst>
        </pc:spChg>
        <pc:spChg chg="add mod">
          <ac:chgData name="Fabian Denoodt" userId="2b662122-308e-446d-a098-e5ce0d9e0042" providerId="ADAL" clId="{12AF7C6D-F77B-4ED4-AB98-B3F85A08EF02}" dt="2019-03-19T14:54:19.905" v="1444" actId="1076"/>
          <ac:spMkLst>
            <pc:docMk/>
            <pc:sldMk cId="1986190327" sldId="341"/>
            <ac:spMk id="25" creationId="{27463A7F-B40E-4F97-B3AB-8002EB571EC7}"/>
          </ac:spMkLst>
        </pc:spChg>
        <pc:spChg chg="add mod">
          <ac:chgData name="Fabian Denoodt" userId="2b662122-308e-446d-a098-e5ce0d9e0042" providerId="ADAL" clId="{12AF7C6D-F77B-4ED4-AB98-B3F85A08EF02}" dt="2019-03-19T14:52:28.242" v="1430" actId="1076"/>
          <ac:spMkLst>
            <pc:docMk/>
            <pc:sldMk cId="1986190327" sldId="341"/>
            <ac:spMk id="26" creationId="{F4A46E39-5409-4E6D-92AF-37C1461AF6F6}"/>
          </ac:spMkLst>
        </pc:spChg>
        <pc:picChg chg="del">
          <ac:chgData name="Fabian Denoodt" userId="2b662122-308e-446d-a098-e5ce0d9e0042" providerId="ADAL" clId="{12AF7C6D-F77B-4ED4-AB98-B3F85A08EF02}" dt="2019-03-19T14:46:56.530" v="1350" actId="478"/>
          <ac:picMkLst>
            <pc:docMk/>
            <pc:sldMk cId="1986190327" sldId="341"/>
            <ac:picMk id="2049" creationId="{4B7D278A-8BAC-4EE9-8AB9-61CB807221D2}"/>
          </ac:picMkLst>
        </pc:picChg>
        <pc:picChg chg="del">
          <ac:chgData name="Fabian Denoodt" userId="2b662122-308e-446d-a098-e5ce0d9e0042" providerId="ADAL" clId="{12AF7C6D-F77B-4ED4-AB98-B3F85A08EF02}" dt="2019-03-19T14:46:56.530" v="1350" actId="478"/>
          <ac:picMkLst>
            <pc:docMk/>
            <pc:sldMk cId="1986190327" sldId="341"/>
            <ac:picMk id="2052" creationId="{6911A719-CA65-42E4-AB54-1D3025D65F0F}"/>
          </ac:picMkLst>
        </pc:picChg>
        <pc:picChg chg="add mod">
          <ac:chgData name="Fabian Denoodt" userId="2b662122-308e-446d-a098-e5ce0d9e0042" providerId="ADAL" clId="{12AF7C6D-F77B-4ED4-AB98-B3F85A08EF02}" dt="2019-03-19T14:52:20.512" v="1429" actId="1076"/>
          <ac:picMkLst>
            <pc:docMk/>
            <pc:sldMk cId="1986190327" sldId="341"/>
            <ac:picMk id="6145" creationId="{0C457968-E34C-4897-90D6-B61E86AF39B5}"/>
          </ac:picMkLst>
        </pc:picChg>
        <pc:picChg chg="add mod">
          <ac:chgData name="Fabian Denoodt" userId="2b662122-308e-446d-a098-e5ce0d9e0042" providerId="ADAL" clId="{12AF7C6D-F77B-4ED4-AB98-B3F85A08EF02}" dt="2019-03-19T14:47:27.853" v="1356" actId="1076"/>
          <ac:picMkLst>
            <pc:docMk/>
            <pc:sldMk cId="1986190327" sldId="341"/>
            <ac:picMk id="6148" creationId="{76B64043-232F-4029-9206-8F35CF3796FB}"/>
          </ac:picMkLst>
        </pc:picChg>
        <pc:picChg chg="add mod">
          <ac:chgData name="Fabian Denoodt" userId="2b662122-308e-446d-a098-e5ce0d9e0042" providerId="ADAL" clId="{12AF7C6D-F77B-4ED4-AB98-B3F85A08EF02}" dt="2019-03-19T14:54:19.905" v="1444" actId="1076"/>
          <ac:picMkLst>
            <pc:docMk/>
            <pc:sldMk cId="1986190327" sldId="341"/>
            <ac:picMk id="6149" creationId="{15D18D7E-6F38-4A2F-9DC0-A9C9A186B25B}"/>
          </ac:picMkLst>
        </pc:picChg>
        <pc:picChg chg="add del">
          <ac:chgData name="Fabian Denoodt" userId="2b662122-308e-446d-a098-e5ce0d9e0042" providerId="ADAL" clId="{12AF7C6D-F77B-4ED4-AB98-B3F85A08EF02}" dt="2019-03-19T14:48:34.337" v="1371" actId="1076"/>
          <ac:picMkLst>
            <pc:docMk/>
            <pc:sldMk cId="1986190327" sldId="341"/>
            <ac:picMk id="6153" creationId="{5B96C8D0-1167-4049-B6F5-71145E8CA4DF}"/>
          </ac:picMkLst>
        </pc:picChg>
        <pc:picChg chg="add del">
          <ac:chgData name="Fabian Denoodt" userId="2b662122-308e-446d-a098-e5ce0d9e0042" providerId="ADAL" clId="{12AF7C6D-F77B-4ED4-AB98-B3F85A08EF02}" dt="2019-03-19T14:48:34.337" v="1371" actId="1076"/>
          <ac:picMkLst>
            <pc:docMk/>
            <pc:sldMk cId="1986190327" sldId="341"/>
            <ac:picMk id="6154" creationId="{0BC6FA09-C18C-464F-9D14-0885BFE27DEC}"/>
          </ac:picMkLst>
        </pc:picChg>
        <pc:picChg chg="add del">
          <ac:chgData name="Fabian Denoodt" userId="2b662122-308e-446d-a098-e5ce0d9e0042" providerId="ADAL" clId="{12AF7C6D-F77B-4ED4-AB98-B3F85A08EF02}" dt="2019-03-19T14:48:34.337" v="1371" actId="1076"/>
          <ac:picMkLst>
            <pc:docMk/>
            <pc:sldMk cId="1986190327" sldId="341"/>
            <ac:picMk id="6155" creationId="{FC96F6BB-6F49-4814-8774-7C38808E0B14}"/>
          </ac:picMkLst>
        </pc:picChg>
      </pc:sldChg>
      <pc:sldChg chg="addSp delSp modSp add">
        <pc:chgData name="Fabian Denoodt" userId="2b662122-308e-446d-a098-e5ce0d9e0042" providerId="ADAL" clId="{12AF7C6D-F77B-4ED4-AB98-B3F85A08EF02}" dt="2019-03-19T14:51:09.498" v="1406" actId="14100"/>
        <pc:sldMkLst>
          <pc:docMk/>
          <pc:sldMk cId="1038369199" sldId="342"/>
        </pc:sldMkLst>
        <pc:spChg chg="add mod">
          <ac:chgData name="Fabian Denoodt" userId="2b662122-308e-446d-a098-e5ce0d9e0042" providerId="ADAL" clId="{12AF7C6D-F77B-4ED4-AB98-B3F85A08EF02}" dt="2019-03-19T14:50:06.136" v="1396" actId="1076"/>
          <ac:spMkLst>
            <pc:docMk/>
            <pc:sldMk cId="1038369199" sldId="342"/>
            <ac:spMk id="2" creationId="{01FCFF02-C609-4D4E-86F8-E32B13B67DB7}"/>
          </ac:spMkLst>
        </pc:spChg>
        <pc:spChg chg="add mod">
          <ac:chgData name="Fabian Denoodt" userId="2b662122-308e-446d-a098-e5ce0d9e0042" providerId="ADAL" clId="{12AF7C6D-F77B-4ED4-AB98-B3F85A08EF02}" dt="2019-03-19T14:50:12.484" v="1397" actId="1076"/>
          <ac:spMkLst>
            <pc:docMk/>
            <pc:sldMk cId="1038369199" sldId="342"/>
            <ac:spMk id="5" creationId="{AF73DF9A-CD09-4752-BE56-2C10C5D1ABD5}"/>
          </ac:spMkLst>
        </pc:spChg>
        <pc:spChg chg="del">
          <ac:chgData name="Fabian Denoodt" userId="2b662122-308e-446d-a098-e5ce0d9e0042" providerId="ADAL" clId="{12AF7C6D-F77B-4ED4-AB98-B3F85A08EF02}" dt="2019-03-19T14:48:42.745" v="1374" actId="478"/>
          <ac:spMkLst>
            <pc:docMk/>
            <pc:sldMk cId="1038369199" sldId="342"/>
            <ac:spMk id="6" creationId="{83203778-37A4-4273-AF1A-F12733DFE407}"/>
          </ac:spMkLst>
        </pc:spChg>
        <pc:spChg chg="del">
          <ac:chgData name="Fabian Denoodt" userId="2b662122-308e-446d-a098-e5ce0d9e0042" providerId="ADAL" clId="{12AF7C6D-F77B-4ED4-AB98-B3F85A08EF02}" dt="2019-03-19T14:48:40.549" v="1373" actId="478"/>
          <ac:spMkLst>
            <pc:docMk/>
            <pc:sldMk cId="1038369199" sldId="342"/>
            <ac:spMk id="9" creationId="{998A92FF-04C6-4317-B4CD-5CF4F9537D3A}"/>
          </ac:spMkLst>
        </pc:spChg>
        <pc:spChg chg="del">
          <ac:chgData name="Fabian Denoodt" userId="2b662122-308e-446d-a098-e5ce0d9e0042" providerId="ADAL" clId="{12AF7C6D-F77B-4ED4-AB98-B3F85A08EF02}" dt="2019-03-19T14:48:40.549" v="1373" actId="478"/>
          <ac:spMkLst>
            <pc:docMk/>
            <pc:sldMk cId="1038369199" sldId="342"/>
            <ac:spMk id="10" creationId="{F27BAC7D-44D7-4C8D-84B3-09FFB81382A6}"/>
          </ac:spMkLst>
        </pc:spChg>
        <pc:spChg chg="add mod">
          <ac:chgData name="Fabian Denoodt" userId="2b662122-308e-446d-a098-e5ce0d9e0042" providerId="ADAL" clId="{12AF7C6D-F77B-4ED4-AB98-B3F85A08EF02}" dt="2019-03-19T14:50:16.037" v="1398" actId="1076"/>
          <ac:spMkLst>
            <pc:docMk/>
            <pc:sldMk cId="1038369199" sldId="342"/>
            <ac:spMk id="12" creationId="{EC4E9475-4EBE-48FC-B3F0-989C91BBA3C1}"/>
          </ac:spMkLst>
        </pc:spChg>
        <pc:spChg chg="add mod">
          <ac:chgData name="Fabian Denoodt" userId="2b662122-308e-446d-a098-e5ce0d9e0042" providerId="ADAL" clId="{12AF7C6D-F77B-4ED4-AB98-B3F85A08EF02}" dt="2019-03-19T14:49:03.326" v="1378" actId="1076"/>
          <ac:spMkLst>
            <pc:docMk/>
            <pc:sldMk cId="1038369199" sldId="342"/>
            <ac:spMk id="13" creationId="{DB0B6684-F89A-478F-9231-9AB1F8D2819C}"/>
          </ac:spMkLst>
        </pc:spChg>
        <pc:spChg chg="add del mod">
          <ac:chgData name="Fabian Denoodt" userId="2b662122-308e-446d-a098-e5ce0d9e0042" providerId="ADAL" clId="{12AF7C6D-F77B-4ED4-AB98-B3F85A08EF02}" dt="2019-03-19T14:50:33.159" v="1400" actId="11529"/>
          <ac:spMkLst>
            <pc:docMk/>
            <pc:sldMk cId="1038369199" sldId="342"/>
            <ac:spMk id="14" creationId="{F2ED48AB-04EF-4AF0-AA14-312F9A052ED5}"/>
          </ac:spMkLst>
        </pc:spChg>
        <pc:spChg chg="add mod">
          <ac:chgData name="Fabian Denoodt" userId="2b662122-308e-446d-a098-e5ce0d9e0042" providerId="ADAL" clId="{12AF7C6D-F77B-4ED4-AB98-B3F85A08EF02}" dt="2019-03-19T14:50:48.549" v="1402" actId="207"/>
          <ac:spMkLst>
            <pc:docMk/>
            <pc:sldMk cId="1038369199" sldId="342"/>
            <ac:spMk id="15" creationId="{EA510F5F-EC36-4B03-A17D-3645D7ADB910}"/>
          </ac:spMkLst>
        </pc:spChg>
        <pc:spChg chg="add mod">
          <ac:chgData name="Fabian Denoodt" userId="2b662122-308e-446d-a098-e5ce0d9e0042" providerId="ADAL" clId="{12AF7C6D-F77B-4ED4-AB98-B3F85A08EF02}" dt="2019-03-19T14:51:09.498" v="1406" actId="14100"/>
          <ac:spMkLst>
            <pc:docMk/>
            <pc:sldMk cId="1038369199" sldId="342"/>
            <ac:spMk id="22" creationId="{04F5C50D-D522-4F08-87BC-20528A9CFE03}"/>
          </ac:spMkLst>
        </pc:spChg>
        <pc:picChg chg="del">
          <ac:chgData name="Fabian Denoodt" userId="2b662122-308e-446d-a098-e5ce0d9e0042" providerId="ADAL" clId="{12AF7C6D-F77B-4ED4-AB98-B3F85A08EF02}" dt="2019-03-19T14:48:40.549" v="1373" actId="478"/>
          <ac:picMkLst>
            <pc:docMk/>
            <pc:sldMk cId="1038369199" sldId="342"/>
            <ac:picMk id="6145" creationId="{0C457968-E34C-4897-90D6-B61E86AF39B5}"/>
          </ac:picMkLst>
        </pc:picChg>
        <pc:picChg chg="del">
          <ac:chgData name="Fabian Denoodt" userId="2b662122-308e-446d-a098-e5ce0d9e0042" providerId="ADAL" clId="{12AF7C6D-F77B-4ED4-AB98-B3F85A08EF02}" dt="2019-03-19T14:48:43.349" v="1375" actId="478"/>
          <ac:picMkLst>
            <pc:docMk/>
            <pc:sldMk cId="1038369199" sldId="342"/>
            <ac:picMk id="6148" creationId="{76B64043-232F-4029-9206-8F35CF3796FB}"/>
          </ac:picMkLst>
        </pc:picChg>
        <pc:picChg chg="del">
          <ac:chgData name="Fabian Denoodt" userId="2b662122-308e-446d-a098-e5ce0d9e0042" providerId="ADAL" clId="{12AF7C6D-F77B-4ED4-AB98-B3F85A08EF02}" dt="2019-03-19T14:48:40.549" v="1373" actId="478"/>
          <ac:picMkLst>
            <pc:docMk/>
            <pc:sldMk cId="1038369199" sldId="342"/>
            <ac:picMk id="6149" creationId="{15D18D7E-6F38-4A2F-9DC0-A9C9A186B25B}"/>
          </ac:picMkLst>
        </pc:picChg>
        <pc:picChg chg="add mod">
          <ac:chgData name="Fabian Denoodt" userId="2b662122-308e-446d-a098-e5ce0d9e0042" providerId="ADAL" clId="{12AF7C6D-F77B-4ED4-AB98-B3F85A08EF02}" dt="2019-03-19T14:50:16.037" v="1398" actId="1076"/>
          <ac:picMkLst>
            <pc:docMk/>
            <pc:sldMk cId="1038369199" sldId="342"/>
            <ac:picMk id="7169" creationId="{78DF9C5C-CEE0-4FFB-AE9B-C71DB89165DF}"/>
          </ac:picMkLst>
        </pc:picChg>
        <pc:picChg chg="add mod">
          <ac:chgData name="Fabian Denoodt" userId="2b662122-308e-446d-a098-e5ce0d9e0042" providerId="ADAL" clId="{12AF7C6D-F77B-4ED4-AB98-B3F85A08EF02}" dt="2019-03-19T14:50:12.484" v="1397" actId="1076"/>
          <ac:picMkLst>
            <pc:docMk/>
            <pc:sldMk cId="1038369199" sldId="342"/>
            <ac:picMk id="7170" creationId="{B1A03632-72B2-4708-BBFD-A8B98CEEA5CC}"/>
          </ac:picMkLst>
        </pc:picChg>
        <pc:picChg chg="add mod">
          <ac:chgData name="Fabian Denoodt" userId="2b662122-308e-446d-a098-e5ce0d9e0042" providerId="ADAL" clId="{12AF7C6D-F77B-4ED4-AB98-B3F85A08EF02}" dt="2019-03-19T14:50:03.034" v="1395" actId="1076"/>
          <ac:picMkLst>
            <pc:docMk/>
            <pc:sldMk cId="1038369199" sldId="342"/>
            <ac:picMk id="7171" creationId="{C4BFC2FD-E05F-4F51-8B73-680A7A67FF6A}"/>
          </ac:picMkLst>
        </pc:picChg>
      </pc:sldChg>
      <pc:sldChg chg="ord">
        <pc:chgData name="Fabian Denoodt" userId="2b662122-308e-446d-a098-e5ce0d9e0042" providerId="ADAL" clId="{12AF7C6D-F77B-4ED4-AB98-B3F85A08EF02}" dt="2019-03-19T15:54:50.501" v="1597" actId="20577"/>
        <pc:sldMkLst>
          <pc:docMk/>
          <pc:sldMk cId="2987921270" sldId="343"/>
        </pc:sldMkLst>
      </pc:sldChg>
      <pc:sldChg chg="addSp modSp add modNotesTx">
        <pc:chgData name="Fabian Denoodt" userId="2b662122-308e-446d-a098-e5ce0d9e0042" providerId="ADAL" clId="{12AF7C6D-F77B-4ED4-AB98-B3F85A08EF02}" dt="2019-03-20T12:50:20.220" v="1762" actId="20577"/>
        <pc:sldMkLst>
          <pc:docMk/>
          <pc:sldMk cId="2467023035" sldId="344"/>
        </pc:sldMkLst>
        <pc:spChg chg="mod">
          <ac:chgData name="Fabian Denoodt" userId="2b662122-308e-446d-a098-e5ce0d9e0042" providerId="ADAL" clId="{12AF7C6D-F77B-4ED4-AB98-B3F85A08EF02}" dt="2019-03-20T12:49:29.908" v="1659" actId="14100"/>
          <ac:spMkLst>
            <pc:docMk/>
            <pc:sldMk cId="2467023035" sldId="344"/>
            <ac:spMk id="2" creationId="{A983E2F1-C6F2-4C4E-9F03-7C145602605E}"/>
          </ac:spMkLst>
        </pc:spChg>
        <pc:spChg chg="add mod">
          <ac:chgData name="Fabian Denoodt" userId="2b662122-308e-446d-a098-e5ce0d9e0042" providerId="ADAL" clId="{12AF7C6D-F77B-4ED4-AB98-B3F85A08EF02}" dt="2019-03-20T12:50:20.220" v="1762" actId="20577"/>
          <ac:spMkLst>
            <pc:docMk/>
            <pc:sldMk cId="2467023035" sldId="344"/>
            <ac:spMk id="3" creationId="{1D7F92F2-4A34-4CAB-9977-6C0CB7927174}"/>
          </ac:spMkLst>
        </pc:spChg>
      </pc:sldChg>
      <pc:sldMasterChg chg="modTransition">
        <pc:chgData name="Fabian Denoodt" userId="2b662122-308e-446d-a098-e5ce0d9e0042" providerId="ADAL" clId="{12AF7C6D-F77B-4ED4-AB98-B3F85A08EF02}" dt="2019-03-19T12:01:27.332" v="0" actId="20577"/>
        <pc:sldMasterMkLst>
          <pc:docMk/>
          <pc:sldMasterMk cId="1846428915" sldId="2147483672"/>
        </pc:sldMasterMkLst>
      </pc:sldMasterChg>
      <pc:sldMasterChg chg="modTransition">
        <pc:chgData name="Fabian Denoodt" userId="2b662122-308e-446d-a098-e5ce0d9e0042" providerId="ADAL" clId="{12AF7C6D-F77B-4ED4-AB98-B3F85A08EF02}" dt="2019-03-19T12:02:44.852" v="14" actId="20577"/>
        <pc:sldMasterMkLst>
          <pc:docMk/>
          <pc:sldMasterMk cId="2932048362" sldId="2147483684"/>
        </pc:sldMasterMkLst>
      </pc:sldMasterChg>
      <pc:sldMasterChg chg="modTransition">
        <pc:chgData name="Fabian Denoodt" userId="2b662122-308e-446d-a098-e5ce0d9e0042" providerId="ADAL" clId="{12AF7C6D-F77B-4ED4-AB98-B3F85A08EF02}" dt="2019-03-19T12:04:03.623" v="36" actId="20577"/>
        <pc:sldMasterMkLst>
          <pc:docMk/>
          <pc:sldMasterMk cId="590782277" sldId="2147483696"/>
        </pc:sldMasterMkLst>
      </pc:sldMasterChg>
      <pc:sldMasterChg chg="modTransition">
        <pc:chgData name="Fabian Denoodt" userId="2b662122-308e-446d-a098-e5ce0d9e0042" providerId="ADAL" clId="{12AF7C6D-F77B-4ED4-AB98-B3F85A08EF02}" dt="2019-03-19T12:04:06.548" v="37" actId="20577"/>
        <pc:sldMasterMkLst>
          <pc:docMk/>
          <pc:sldMasterMk cId="927751338" sldId="2147483708"/>
        </pc:sldMasterMkLst>
      </pc:sldMasterChg>
      <pc:sldMasterChg chg="modTransition">
        <pc:chgData name="Fabian Denoodt" userId="2b662122-308e-446d-a098-e5ce0d9e0042" providerId="ADAL" clId="{12AF7C6D-F77B-4ED4-AB98-B3F85A08EF02}" dt="2019-03-19T12:05:19.671" v="56" actId="20577"/>
        <pc:sldMasterMkLst>
          <pc:docMk/>
          <pc:sldMasterMk cId="1237907010" sldId="2147483720"/>
        </pc:sldMasterMkLst>
      </pc:sldMasterChg>
      <pc:sldMasterChg chg="modTransition">
        <pc:chgData name="Fabian Denoodt" userId="2b662122-308e-446d-a098-e5ce0d9e0042" providerId="ADAL" clId="{12AF7C6D-F77B-4ED4-AB98-B3F85A08EF02}" dt="2019-03-19T12:05:22.205" v="58" actId="20577"/>
        <pc:sldMasterMkLst>
          <pc:docMk/>
          <pc:sldMasterMk cId="1372553735" sldId="2147483720"/>
        </pc:sldMasterMkLst>
      </pc:sldMasterChg>
    </pc:docChg>
  </pc:docChgLst>
  <pc:docChgLst>
    <pc:chgData name="Luis Sapon Lucas" userId="S::luis.saponlucas@student.odisee.be::ba5f3d6f-1aa6-4fe8-992d-fbf5280918ab" providerId="AD" clId="Web-{659E7A2E-A0F0-738D-9EE6-961FB591A5EB}"/>
    <pc:docChg chg="modSld">
      <pc:chgData name="Luis Sapon Lucas" userId="S::luis.saponlucas@student.odisee.be::ba5f3d6f-1aa6-4fe8-992d-fbf5280918ab" providerId="AD" clId="Web-{659E7A2E-A0F0-738D-9EE6-961FB591A5EB}" dt="2019-03-20T14:39:29.564" v="82" actId="20577"/>
      <pc:docMkLst>
        <pc:docMk/>
      </pc:docMkLst>
      <pc:sldChg chg="addSp modSp">
        <pc:chgData name="Luis Sapon Lucas" userId="S::luis.saponlucas@student.odisee.be::ba5f3d6f-1aa6-4fe8-992d-fbf5280918ab" providerId="AD" clId="Web-{659E7A2E-A0F0-738D-9EE6-961FB591A5EB}" dt="2019-03-20T14:39:29.564" v="81" actId="20577"/>
        <pc:sldMkLst>
          <pc:docMk/>
          <pc:sldMk cId="3465031431" sldId="306"/>
        </pc:sldMkLst>
        <pc:spChg chg="mod">
          <ac:chgData name="Luis Sapon Lucas" userId="S::luis.saponlucas@student.odisee.be::ba5f3d6f-1aa6-4fe8-992d-fbf5280918ab" providerId="AD" clId="Web-{659E7A2E-A0F0-738D-9EE6-961FB591A5EB}" dt="2019-03-20T14:39:29.564" v="81" actId="20577"/>
          <ac:spMkLst>
            <pc:docMk/>
            <pc:sldMk cId="3465031431" sldId="306"/>
            <ac:spMk id="4" creationId="{3B763B78-665A-4EC5-A0CA-4B971973D5A8}"/>
          </ac:spMkLst>
        </pc:spChg>
        <pc:spChg chg="add mod">
          <ac:chgData name="Luis Sapon Lucas" userId="S::luis.saponlucas@student.odisee.be::ba5f3d6f-1aa6-4fe8-992d-fbf5280918ab" providerId="AD" clId="Web-{659E7A2E-A0F0-738D-9EE6-961FB591A5EB}" dt="2019-03-20T14:38:46.329" v="34" actId="1076"/>
          <ac:spMkLst>
            <pc:docMk/>
            <pc:sldMk cId="3465031431" sldId="306"/>
            <ac:spMk id="5" creationId="{2362BD1D-50E7-4B7B-A158-8AF3EFD9D87C}"/>
          </ac:spMkLst>
        </pc:spChg>
      </pc:sldChg>
      <pc:sldChg chg="modSp">
        <pc:chgData name="Luis Sapon Lucas" userId="S::luis.saponlucas@student.odisee.be::ba5f3d6f-1aa6-4fe8-992d-fbf5280918ab" providerId="AD" clId="Web-{659E7A2E-A0F0-738D-9EE6-961FB591A5EB}" dt="2019-03-20T14:23:24.549" v="29" actId="20577"/>
        <pc:sldMkLst>
          <pc:docMk/>
          <pc:sldMk cId="174476028" sldId="317"/>
        </pc:sldMkLst>
        <pc:spChg chg="mod">
          <ac:chgData name="Luis Sapon Lucas" userId="S::luis.saponlucas@student.odisee.be::ba5f3d6f-1aa6-4fe8-992d-fbf5280918ab" providerId="AD" clId="Web-{659E7A2E-A0F0-738D-9EE6-961FB591A5EB}" dt="2019-03-20T14:23:24.549" v="29" actId="20577"/>
          <ac:spMkLst>
            <pc:docMk/>
            <pc:sldMk cId="174476028" sldId="317"/>
            <ac:spMk id="4" creationId="{0727396F-86E5-4373-BA84-4A75A1E5CBB2}"/>
          </ac:spMkLst>
        </pc:spChg>
      </pc:sldChg>
    </pc:docChg>
  </pc:docChgLst>
  <pc:docChgLst>
    <pc:chgData name="Emmanuel Kanyinda Kashila" userId="S::emmanuel.kanyindakashila@student.odisee.be::90e2924b-d09c-4b9f-a2db-86b36eaff114" providerId="AD" clId="Web-{D85F69EF-7047-4DEC-A1CF-3F7620E0BDB0}"/>
    <pc:docChg chg="modSld">
      <pc:chgData name="Emmanuel Kanyinda Kashila" userId="S::emmanuel.kanyindakashila@student.odisee.be::90e2924b-d09c-4b9f-a2db-86b36eaff114" providerId="AD" clId="Web-{D85F69EF-7047-4DEC-A1CF-3F7620E0BDB0}" dt="2019-03-20T12:33:15.116" v="0" actId="14100"/>
      <pc:docMkLst>
        <pc:docMk/>
      </pc:docMkLst>
      <pc:sldChg chg="modSp">
        <pc:chgData name="Emmanuel Kanyinda Kashila" userId="S::emmanuel.kanyindakashila@student.odisee.be::90e2924b-d09c-4b9f-a2db-86b36eaff114" providerId="AD" clId="Web-{D85F69EF-7047-4DEC-A1CF-3F7620E0BDB0}" dt="2019-03-20T12:33:15.116" v="0" actId="14100"/>
        <pc:sldMkLst>
          <pc:docMk/>
          <pc:sldMk cId="978482422" sldId="310"/>
        </pc:sldMkLst>
        <pc:picChg chg="mod">
          <ac:chgData name="Emmanuel Kanyinda Kashila" userId="S::emmanuel.kanyindakashila@student.odisee.be::90e2924b-d09c-4b9f-a2db-86b36eaff114" providerId="AD" clId="Web-{D85F69EF-7047-4DEC-A1CF-3F7620E0BDB0}" dt="2019-03-20T12:33:15.116" v="0" actId="14100"/>
          <ac:picMkLst>
            <pc:docMk/>
            <pc:sldMk cId="978482422" sldId="310"/>
            <ac:picMk id="2" creationId="{EF68DDAF-4530-4175-90C2-F8736590A725}"/>
          </ac:picMkLst>
        </pc:picChg>
      </pc:sldChg>
    </pc:docChg>
  </pc:docChgLst>
  <pc:docChgLst>
    <pc:chgData name="Luis Sapon Lucas" userId="S::luis.saponlucas@student.odisee.be::ba5f3d6f-1aa6-4fe8-992d-fbf5280918ab" providerId="AD" clId="Web-{6D7C1E71-1937-9A0A-833D-22A1747D60E0}"/>
    <pc:docChg chg="addSld delSld modSld">
      <pc:chgData name="Luis Sapon Lucas" userId="S::luis.saponlucas@student.odisee.be::ba5f3d6f-1aa6-4fe8-992d-fbf5280918ab" providerId="AD" clId="Web-{6D7C1E71-1937-9A0A-833D-22A1747D60E0}" dt="2019-03-19T14:00:45.752" v="1737" actId="20577"/>
      <pc:docMkLst>
        <pc:docMk/>
      </pc:docMkLst>
      <pc:sldChg chg="addSp delSp modSp">
        <pc:chgData name="Luis Sapon Lucas" userId="S::luis.saponlucas@student.odisee.be::ba5f3d6f-1aa6-4fe8-992d-fbf5280918ab" providerId="AD" clId="Web-{6D7C1E71-1937-9A0A-833D-22A1747D60E0}" dt="2019-03-19T13:35:40.453" v="1581" actId="20577"/>
        <pc:sldMkLst>
          <pc:docMk/>
          <pc:sldMk cId="1570910074" sldId="272"/>
        </pc:sldMkLst>
        <pc:spChg chg="add mod">
          <ac:chgData name="Luis Sapon Lucas" userId="S::luis.saponlucas@student.odisee.be::ba5f3d6f-1aa6-4fe8-992d-fbf5280918ab" providerId="AD" clId="Web-{6D7C1E71-1937-9A0A-833D-22A1747D60E0}" dt="2019-03-19T13:35:40.453" v="1581" actId="20577"/>
          <ac:spMkLst>
            <pc:docMk/>
            <pc:sldMk cId="1570910074" sldId="272"/>
            <ac:spMk id="4" creationId="{E5A2F881-BA91-48E5-B19E-8096762F5E69}"/>
          </ac:spMkLst>
        </pc:spChg>
        <pc:picChg chg="del mod">
          <ac:chgData name="Luis Sapon Lucas" userId="S::luis.saponlucas@student.odisee.be::ba5f3d6f-1aa6-4fe8-992d-fbf5280918ab" providerId="AD" clId="Web-{6D7C1E71-1937-9A0A-833D-22A1747D60E0}" dt="2019-03-19T13:17:40.228" v="4" actId="20577"/>
          <ac:picMkLst>
            <pc:docMk/>
            <pc:sldMk cId="1570910074" sldId="272"/>
            <ac:picMk id="2" creationId="{BF38655D-0D07-4301-A19F-879706D9731F}"/>
          </ac:picMkLst>
        </pc:picChg>
      </pc:sldChg>
      <pc:sldChg chg="modSp">
        <pc:chgData name="Luis Sapon Lucas" userId="S::luis.saponlucas@student.odisee.be::ba5f3d6f-1aa6-4fe8-992d-fbf5280918ab" providerId="AD" clId="Web-{6D7C1E71-1937-9A0A-833D-22A1747D60E0}" dt="2019-03-19T13:16:46.182" v="1" actId="14100"/>
        <pc:sldMkLst>
          <pc:docMk/>
          <pc:sldMk cId="3268005857" sldId="275"/>
        </pc:sldMkLst>
        <pc:picChg chg="mod">
          <ac:chgData name="Luis Sapon Lucas" userId="S::luis.saponlucas@student.odisee.be::ba5f3d6f-1aa6-4fe8-992d-fbf5280918ab" providerId="AD" clId="Web-{6D7C1E71-1937-9A0A-833D-22A1747D60E0}" dt="2019-03-19T13:16:46.182" v="1" actId="14100"/>
          <ac:picMkLst>
            <pc:docMk/>
            <pc:sldMk cId="3268005857" sldId="275"/>
            <ac:picMk id="2" creationId="{65D31FEF-0BC9-4465-B107-A20455D9C93B}"/>
          </ac:picMkLst>
        </pc:picChg>
      </pc:sldChg>
      <pc:sldChg chg="addSp delSp modSp">
        <pc:chgData name="Luis Sapon Lucas" userId="S::luis.saponlucas@student.odisee.be::ba5f3d6f-1aa6-4fe8-992d-fbf5280918ab" providerId="AD" clId="Web-{6D7C1E71-1937-9A0A-833D-22A1747D60E0}" dt="2019-03-19T13:55:58.551" v="1619" actId="20577"/>
        <pc:sldMkLst>
          <pc:docMk/>
          <pc:sldMk cId="583434532" sldId="280"/>
        </pc:sldMkLst>
        <pc:spChg chg="add">
          <ac:chgData name="Luis Sapon Lucas" userId="S::luis.saponlucas@student.odisee.be::ba5f3d6f-1aa6-4fe8-992d-fbf5280918ab" providerId="AD" clId="Web-{6D7C1E71-1937-9A0A-833D-22A1747D60E0}" dt="2019-03-19T13:55:58.551" v="1619" actId="20577"/>
          <ac:spMkLst>
            <pc:docMk/>
            <pc:sldMk cId="583434532" sldId="280"/>
            <ac:spMk id="4" creationId="{E9397BFF-F6CA-4B45-8C93-2FFC84AA5863}"/>
          </ac:spMkLst>
        </pc:spChg>
        <pc:picChg chg="del mod">
          <ac:chgData name="Luis Sapon Lucas" userId="S::luis.saponlucas@student.odisee.be::ba5f3d6f-1aa6-4fe8-992d-fbf5280918ab" providerId="AD" clId="Web-{6D7C1E71-1937-9A0A-833D-22A1747D60E0}" dt="2019-03-19T13:18:35.024" v="5" actId="20577"/>
          <ac:picMkLst>
            <pc:docMk/>
            <pc:sldMk cId="583434532" sldId="280"/>
            <ac:picMk id="2" creationId="{FAF90A28-3456-4690-8A4B-9391446EB7E8}"/>
          </ac:picMkLst>
        </pc:picChg>
      </pc:sldChg>
      <pc:sldChg chg="addSp delSp modSp">
        <pc:chgData name="Luis Sapon Lucas" userId="S::luis.saponlucas@student.odisee.be::ba5f3d6f-1aa6-4fe8-992d-fbf5280918ab" providerId="AD" clId="Web-{6D7C1E71-1937-9A0A-833D-22A1747D60E0}" dt="2019-03-19T13:52:41.662" v="1607" actId="1076"/>
        <pc:sldMkLst>
          <pc:docMk/>
          <pc:sldMk cId="2974503156" sldId="281"/>
        </pc:sldMkLst>
        <pc:spChg chg="mod">
          <ac:chgData name="Luis Sapon Lucas" userId="S::luis.saponlucas@student.odisee.be::ba5f3d6f-1aa6-4fe8-992d-fbf5280918ab" providerId="AD" clId="Web-{6D7C1E71-1937-9A0A-833D-22A1747D60E0}" dt="2019-03-19T13:51:49.522" v="1600" actId="20577"/>
          <ac:spMkLst>
            <pc:docMk/>
            <pc:sldMk cId="2974503156" sldId="281"/>
            <ac:spMk id="3" creationId="{00000000-0000-0000-0000-000000000000}"/>
          </ac:spMkLst>
        </pc:spChg>
        <pc:picChg chg="del">
          <ac:chgData name="Luis Sapon Lucas" userId="S::luis.saponlucas@student.odisee.be::ba5f3d6f-1aa6-4fe8-992d-fbf5280918ab" providerId="AD" clId="Web-{6D7C1E71-1937-9A0A-833D-22A1747D60E0}" dt="2019-03-19T13:50:49.476" v="1585" actId="1076"/>
          <ac:picMkLst>
            <pc:docMk/>
            <pc:sldMk cId="2974503156" sldId="281"/>
            <ac:picMk id="2" creationId="{8790CC0A-1412-4EB6-8DE1-FE18605C9B35}"/>
          </ac:picMkLst>
        </pc:picChg>
        <pc:picChg chg="add mod">
          <ac:chgData name="Luis Sapon Lucas" userId="S::luis.saponlucas@student.odisee.be::ba5f3d6f-1aa6-4fe8-992d-fbf5280918ab" providerId="AD" clId="Web-{6D7C1E71-1937-9A0A-833D-22A1747D60E0}" dt="2019-03-19T13:52:41.662" v="1607" actId="1076"/>
          <ac:picMkLst>
            <pc:docMk/>
            <pc:sldMk cId="2974503156" sldId="281"/>
            <ac:picMk id="4" creationId="{999A5308-0357-48F5-8858-BFB93E89DE23}"/>
          </ac:picMkLst>
        </pc:picChg>
      </pc:sldChg>
      <pc:sldChg chg="add replId">
        <pc:chgData name="Luis Sapon Lucas" userId="S::luis.saponlucas@student.odisee.be::ba5f3d6f-1aa6-4fe8-992d-fbf5280918ab" providerId="AD" clId="Web-{6D7C1E71-1937-9A0A-833D-22A1747D60E0}" dt="2019-03-19T13:50:44.726" v="1584" actId="20577"/>
        <pc:sldMkLst>
          <pc:docMk/>
          <pc:sldMk cId="310579047" sldId="327"/>
        </pc:sldMkLst>
      </pc:sldChg>
      <pc:sldChg chg="delSp add del replId">
        <pc:chgData name="Luis Sapon Lucas" userId="S::luis.saponlucas@student.odisee.be::ba5f3d6f-1aa6-4fe8-992d-fbf5280918ab" providerId="AD" clId="Web-{6D7C1E71-1937-9A0A-833D-22A1747D60E0}" dt="2019-03-19T13:54:28.865" v="1611" actId="20577"/>
        <pc:sldMkLst>
          <pc:docMk/>
          <pc:sldMk cId="1885901620" sldId="328"/>
        </pc:sldMkLst>
        <pc:picChg chg="del">
          <ac:chgData name="Luis Sapon Lucas" userId="S::luis.saponlucas@student.odisee.be::ba5f3d6f-1aa6-4fe8-992d-fbf5280918ab" providerId="AD" clId="Web-{6D7C1E71-1937-9A0A-833D-22A1747D60E0}" dt="2019-03-19T13:54:19.037" v="1609" actId="20577"/>
          <ac:picMkLst>
            <pc:docMk/>
            <pc:sldMk cId="1885901620" sldId="328"/>
            <ac:picMk id="4" creationId="{999A5308-0357-48F5-8858-BFB93E89DE23}"/>
          </ac:picMkLst>
        </pc:picChg>
      </pc:sldChg>
      <pc:sldChg chg="addSp delSp modSp add replId">
        <pc:chgData name="Luis Sapon Lucas" userId="S::luis.saponlucas@student.odisee.be::ba5f3d6f-1aa6-4fe8-992d-fbf5280918ab" providerId="AD" clId="Web-{6D7C1E71-1937-9A0A-833D-22A1747D60E0}" dt="2019-03-19T13:55:10.645" v="1618" actId="1076"/>
        <pc:sldMkLst>
          <pc:docMk/>
          <pc:sldMk cId="1740926812" sldId="329"/>
        </pc:sldMkLst>
        <pc:picChg chg="add mod">
          <ac:chgData name="Luis Sapon Lucas" userId="S::luis.saponlucas@student.odisee.be::ba5f3d6f-1aa6-4fe8-992d-fbf5280918ab" providerId="AD" clId="Web-{6D7C1E71-1937-9A0A-833D-22A1747D60E0}" dt="2019-03-19T13:55:10.645" v="1618" actId="1076"/>
          <ac:picMkLst>
            <pc:docMk/>
            <pc:sldMk cId="1740926812" sldId="329"/>
            <ac:picMk id="2" creationId="{99C9F052-A634-4875-A360-37CE4997AB06}"/>
          </ac:picMkLst>
        </pc:picChg>
        <pc:picChg chg="del">
          <ac:chgData name="Luis Sapon Lucas" userId="S::luis.saponlucas@student.odisee.be::ba5f3d6f-1aa6-4fe8-992d-fbf5280918ab" providerId="AD" clId="Web-{6D7C1E71-1937-9A0A-833D-22A1747D60E0}" dt="2019-03-19T13:54:32.505" v="1612" actId="1076"/>
          <ac:picMkLst>
            <pc:docMk/>
            <pc:sldMk cId="1740926812" sldId="329"/>
            <ac:picMk id="4" creationId="{999A5308-0357-48F5-8858-BFB93E89DE23}"/>
          </ac:picMkLst>
        </pc:picChg>
      </pc:sldChg>
      <pc:sldChg chg="add replId">
        <pc:chgData name="Luis Sapon Lucas" userId="S::luis.saponlucas@student.odisee.be::ba5f3d6f-1aa6-4fe8-992d-fbf5280918ab" providerId="AD" clId="Web-{6D7C1E71-1937-9A0A-833D-22A1747D60E0}" dt="2019-03-19T13:59:35.221" v="1620" actId="20577"/>
        <pc:sldMkLst>
          <pc:docMk/>
          <pc:sldMk cId="2681361779" sldId="330"/>
        </pc:sldMkLst>
      </pc:sldChg>
      <pc:sldChg chg="modSp add replId">
        <pc:chgData name="Luis Sapon Lucas" userId="S::luis.saponlucas@student.odisee.be::ba5f3d6f-1aa6-4fe8-992d-fbf5280918ab" providerId="AD" clId="Web-{6D7C1E71-1937-9A0A-833D-22A1747D60E0}" dt="2019-03-19T14:00:45.752" v="1736" actId="20577"/>
        <pc:sldMkLst>
          <pc:docMk/>
          <pc:sldMk cId="1335111464" sldId="331"/>
        </pc:sldMkLst>
        <pc:spChg chg="mod">
          <ac:chgData name="Luis Sapon Lucas" userId="S::luis.saponlucas@student.odisee.be::ba5f3d6f-1aa6-4fe8-992d-fbf5280918ab" providerId="AD" clId="Web-{6D7C1E71-1937-9A0A-833D-22A1747D60E0}" dt="2019-03-19T14:00:45.752" v="1736" actId="20577"/>
          <ac:spMkLst>
            <pc:docMk/>
            <pc:sldMk cId="1335111464" sldId="331"/>
            <ac:spMk id="4" creationId="{E5A2F881-BA91-48E5-B19E-8096762F5E69}"/>
          </ac:spMkLst>
        </pc:spChg>
      </pc:sldChg>
    </pc:docChg>
  </pc:docChgLst>
  <pc:docChgLst>
    <pc:chgData name="Luis Sapon Lucas" userId="S::luis.saponlucas@student.odisee.be::ba5f3d6f-1aa6-4fe8-992d-fbf5280918ab" providerId="AD" clId="Web-{75FED064-C5B5-E2C6-6BB1-76A99E65ABBA}"/>
    <pc:docChg chg="addSld delSld modSld">
      <pc:chgData name="Luis Sapon Lucas" userId="S::luis.saponlucas@student.odisee.be::ba5f3d6f-1aa6-4fe8-992d-fbf5280918ab" providerId="AD" clId="Web-{75FED064-C5B5-E2C6-6BB1-76A99E65ABBA}" dt="2019-03-19T15:42:54.224" v="6355" actId="14100"/>
      <pc:docMkLst>
        <pc:docMk/>
      </pc:docMkLst>
      <pc:sldChg chg="add del">
        <pc:chgData name="Luis Sapon Lucas" userId="S::luis.saponlucas@student.odisee.be::ba5f3d6f-1aa6-4fe8-992d-fbf5280918ab" providerId="AD" clId="Web-{75FED064-C5B5-E2C6-6BB1-76A99E65ABBA}" dt="2019-03-19T14:29:30.716" v="3496" actId="14100"/>
        <pc:sldMkLst>
          <pc:docMk/>
          <pc:sldMk cId="3268005857" sldId="275"/>
        </pc:sldMkLst>
      </pc:sldChg>
      <pc:sldChg chg="del">
        <pc:chgData name="Luis Sapon Lucas" userId="S::luis.saponlucas@student.odisee.be::ba5f3d6f-1aa6-4fe8-992d-fbf5280918ab" providerId="AD" clId="Web-{75FED064-C5B5-E2C6-6BB1-76A99E65ABBA}" dt="2019-03-19T14:28:56.325" v="3491" actId="14100"/>
        <pc:sldMkLst>
          <pc:docMk/>
          <pc:sldMk cId="583434532" sldId="280"/>
        </pc:sldMkLst>
      </pc:sldChg>
      <pc:sldChg chg="addSp delSp modSp">
        <pc:chgData name="Luis Sapon Lucas" userId="S::luis.saponlucas@student.odisee.be::ba5f3d6f-1aa6-4fe8-992d-fbf5280918ab" providerId="AD" clId="Web-{75FED064-C5B5-E2C6-6BB1-76A99E65ABBA}" dt="2019-03-19T15:34:49.707" v="6307" actId="1076"/>
        <pc:sldMkLst>
          <pc:docMk/>
          <pc:sldMk cId="2974503156" sldId="281"/>
        </pc:sldMkLst>
        <pc:picChg chg="add mod">
          <ac:chgData name="Luis Sapon Lucas" userId="S::luis.saponlucas@student.odisee.be::ba5f3d6f-1aa6-4fe8-992d-fbf5280918ab" providerId="AD" clId="Web-{75FED064-C5B5-E2C6-6BB1-76A99E65ABBA}" dt="2019-03-19T15:34:49.707" v="6307" actId="1076"/>
          <ac:picMkLst>
            <pc:docMk/>
            <pc:sldMk cId="2974503156" sldId="281"/>
            <ac:picMk id="2" creationId="{DEAED4E0-AE6A-48CD-A21D-4E0FE1B50B67}"/>
          </ac:picMkLst>
        </pc:picChg>
        <pc:picChg chg="del">
          <ac:chgData name="Luis Sapon Lucas" userId="S::luis.saponlucas@student.odisee.be::ba5f3d6f-1aa6-4fe8-992d-fbf5280918ab" providerId="AD" clId="Web-{75FED064-C5B5-E2C6-6BB1-76A99E65ABBA}" dt="2019-03-19T15:34:35.660" v="6303" actId="1076"/>
          <ac:picMkLst>
            <pc:docMk/>
            <pc:sldMk cId="2974503156" sldId="281"/>
            <ac:picMk id="4" creationId="{999A5308-0357-48F5-8858-BFB93E89DE23}"/>
          </ac:picMkLst>
        </pc:picChg>
      </pc:sldChg>
      <pc:sldChg chg="addSp delSp modSp">
        <pc:chgData name="Luis Sapon Lucas" userId="S::luis.saponlucas@student.odisee.be::ba5f3d6f-1aa6-4fe8-992d-fbf5280918ab" providerId="AD" clId="Web-{75FED064-C5B5-E2C6-6BB1-76A99E65ABBA}" dt="2019-03-19T15:36:29.301" v="6326" actId="14100"/>
        <pc:sldMkLst>
          <pc:docMk/>
          <pc:sldMk cId="121978473" sldId="282"/>
        </pc:sldMkLst>
        <pc:picChg chg="del">
          <ac:chgData name="Luis Sapon Lucas" userId="S::luis.saponlucas@student.odisee.be::ba5f3d6f-1aa6-4fe8-992d-fbf5280918ab" providerId="AD" clId="Web-{75FED064-C5B5-E2C6-6BB1-76A99E65ABBA}" dt="2019-03-19T15:35:57.957" v="6319" actId="14100"/>
          <ac:picMkLst>
            <pc:docMk/>
            <pc:sldMk cId="121978473" sldId="282"/>
            <ac:picMk id="2" creationId="{48B83664-0A81-4261-8F6F-EE5B283F3893}"/>
          </ac:picMkLst>
        </pc:picChg>
        <pc:picChg chg="add mod">
          <ac:chgData name="Luis Sapon Lucas" userId="S::luis.saponlucas@student.odisee.be::ba5f3d6f-1aa6-4fe8-992d-fbf5280918ab" providerId="AD" clId="Web-{75FED064-C5B5-E2C6-6BB1-76A99E65ABBA}" dt="2019-03-19T15:36:29.301" v="6326" actId="14100"/>
          <ac:picMkLst>
            <pc:docMk/>
            <pc:sldMk cId="121978473" sldId="282"/>
            <ac:picMk id="4" creationId="{42F50590-5413-4EBA-B9F1-138ACF7CB0A5}"/>
          </ac:picMkLst>
        </pc:picChg>
      </pc:sldChg>
      <pc:sldChg chg="modSp">
        <pc:chgData name="Luis Sapon Lucas" userId="S::luis.saponlucas@student.odisee.be::ba5f3d6f-1aa6-4fe8-992d-fbf5280918ab" providerId="AD" clId="Web-{75FED064-C5B5-E2C6-6BB1-76A99E65ABBA}" dt="2019-03-19T15:37:40.067" v="6330" actId="1076"/>
        <pc:sldMkLst>
          <pc:docMk/>
          <pc:sldMk cId="2544902160" sldId="283"/>
        </pc:sldMkLst>
        <pc:picChg chg="mod">
          <ac:chgData name="Luis Sapon Lucas" userId="S::luis.saponlucas@student.odisee.be::ba5f3d6f-1aa6-4fe8-992d-fbf5280918ab" providerId="AD" clId="Web-{75FED064-C5B5-E2C6-6BB1-76A99E65ABBA}" dt="2019-03-19T15:37:40.067" v="6330" actId="1076"/>
          <ac:picMkLst>
            <pc:docMk/>
            <pc:sldMk cId="2544902160" sldId="283"/>
            <ac:picMk id="2" creationId="{A5A00FA1-8E75-45C8-A17C-0765D38CC2B9}"/>
          </ac:picMkLst>
        </pc:picChg>
      </pc:sldChg>
      <pc:sldChg chg="modSp">
        <pc:chgData name="Luis Sapon Lucas" userId="S::luis.saponlucas@student.odisee.be::ba5f3d6f-1aa6-4fe8-992d-fbf5280918ab" providerId="AD" clId="Web-{75FED064-C5B5-E2C6-6BB1-76A99E65ABBA}" dt="2019-03-19T15:37:52.864" v="6334" actId="1076"/>
        <pc:sldMkLst>
          <pc:docMk/>
          <pc:sldMk cId="3266863338" sldId="284"/>
        </pc:sldMkLst>
        <pc:picChg chg="mod">
          <ac:chgData name="Luis Sapon Lucas" userId="S::luis.saponlucas@student.odisee.be::ba5f3d6f-1aa6-4fe8-992d-fbf5280918ab" providerId="AD" clId="Web-{75FED064-C5B5-E2C6-6BB1-76A99E65ABBA}" dt="2019-03-19T15:37:52.864" v="6334" actId="1076"/>
          <ac:picMkLst>
            <pc:docMk/>
            <pc:sldMk cId="3266863338" sldId="284"/>
            <ac:picMk id="2" creationId="{C5770625-4C2E-4C5C-892E-6B3013940026}"/>
          </ac:picMkLst>
        </pc:picChg>
      </pc:sldChg>
      <pc:sldChg chg="addSp delSp modSp">
        <pc:chgData name="Luis Sapon Lucas" userId="S::luis.saponlucas@student.odisee.be::ba5f3d6f-1aa6-4fe8-992d-fbf5280918ab" providerId="AD" clId="Web-{75FED064-C5B5-E2C6-6BB1-76A99E65ABBA}" dt="2019-03-19T15:42:54.224" v="6355" actId="14100"/>
        <pc:sldMkLst>
          <pc:docMk/>
          <pc:sldMk cId="2545070009" sldId="288"/>
        </pc:sldMkLst>
        <pc:picChg chg="del">
          <ac:chgData name="Luis Sapon Lucas" userId="S::luis.saponlucas@student.odisee.be::ba5f3d6f-1aa6-4fe8-992d-fbf5280918ab" providerId="AD" clId="Web-{75FED064-C5B5-E2C6-6BB1-76A99E65ABBA}" dt="2019-03-19T15:41:19.989" v="6336" actId="14100"/>
          <ac:picMkLst>
            <pc:docMk/>
            <pc:sldMk cId="2545070009" sldId="288"/>
            <ac:picMk id="2" creationId="{8217E7E5-7274-4152-8525-3490F4FBEC89}"/>
          </ac:picMkLst>
        </pc:picChg>
        <pc:picChg chg="add mod">
          <ac:chgData name="Luis Sapon Lucas" userId="S::luis.saponlucas@student.odisee.be::ba5f3d6f-1aa6-4fe8-992d-fbf5280918ab" providerId="AD" clId="Web-{75FED064-C5B5-E2C6-6BB1-76A99E65ABBA}" dt="2019-03-19T15:42:54.224" v="6355" actId="14100"/>
          <ac:picMkLst>
            <pc:docMk/>
            <pc:sldMk cId="2545070009" sldId="288"/>
            <ac:picMk id="4" creationId="{737392F2-4B0F-4D32-A172-8C7C361DE328}"/>
          </ac:picMkLst>
        </pc:picChg>
      </pc:sldChg>
      <pc:sldChg chg="addSp delSp modSp">
        <pc:chgData name="Luis Sapon Lucas" userId="S::luis.saponlucas@student.odisee.be::ba5f3d6f-1aa6-4fe8-992d-fbf5280918ab" providerId="AD" clId="Web-{75FED064-C5B5-E2C6-6BB1-76A99E65ABBA}" dt="2019-03-19T15:42:31.005" v="6351" actId="14100"/>
        <pc:sldMkLst>
          <pc:docMk/>
          <pc:sldMk cId="3480251756" sldId="292"/>
        </pc:sldMkLst>
        <pc:picChg chg="add mod">
          <ac:chgData name="Luis Sapon Lucas" userId="S::luis.saponlucas@student.odisee.be::ba5f3d6f-1aa6-4fe8-992d-fbf5280918ab" providerId="AD" clId="Web-{75FED064-C5B5-E2C6-6BB1-76A99E65ABBA}" dt="2019-03-19T15:42:31.005" v="6351" actId="14100"/>
          <ac:picMkLst>
            <pc:docMk/>
            <pc:sldMk cId="3480251756" sldId="292"/>
            <ac:picMk id="2" creationId="{3B61ABE9-B2FD-4885-B792-845EECB31CB3}"/>
          </ac:picMkLst>
        </pc:picChg>
        <pc:picChg chg="del">
          <ac:chgData name="Luis Sapon Lucas" userId="S::luis.saponlucas@student.odisee.be::ba5f3d6f-1aa6-4fe8-992d-fbf5280918ab" providerId="AD" clId="Web-{75FED064-C5B5-E2C6-6BB1-76A99E65ABBA}" dt="2019-03-19T15:41:36.489" v="6338" actId="14100"/>
          <ac:picMkLst>
            <pc:docMk/>
            <pc:sldMk cId="3480251756" sldId="292"/>
            <ac:picMk id="4" creationId="{597FAB33-D6DC-4A76-AE44-97873DB35DFA}"/>
          </ac:picMkLst>
        </pc:picChg>
      </pc:sldChg>
      <pc:sldChg chg="addSp delSp modSp">
        <pc:chgData name="Luis Sapon Lucas" userId="S::luis.saponlucas@student.odisee.be::ba5f3d6f-1aa6-4fe8-992d-fbf5280918ab" providerId="AD" clId="Web-{75FED064-C5B5-E2C6-6BB1-76A99E65ABBA}" dt="2019-03-19T15:42:10.583" v="6345" actId="14100"/>
        <pc:sldMkLst>
          <pc:docMk/>
          <pc:sldMk cId="2471623770" sldId="293"/>
        </pc:sldMkLst>
        <pc:picChg chg="add mod">
          <ac:chgData name="Luis Sapon Lucas" userId="S::luis.saponlucas@student.odisee.be::ba5f3d6f-1aa6-4fe8-992d-fbf5280918ab" providerId="AD" clId="Web-{75FED064-C5B5-E2C6-6BB1-76A99E65ABBA}" dt="2019-03-19T15:42:10.583" v="6345" actId="14100"/>
          <ac:picMkLst>
            <pc:docMk/>
            <pc:sldMk cId="2471623770" sldId="293"/>
            <ac:picMk id="2" creationId="{B1784586-6A5C-4413-B0FE-8ECE12FD6DA4}"/>
          </ac:picMkLst>
        </pc:picChg>
        <pc:picChg chg="del">
          <ac:chgData name="Luis Sapon Lucas" userId="S::luis.saponlucas@student.odisee.be::ba5f3d6f-1aa6-4fe8-992d-fbf5280918ab" providerId="AD" clId="Web-{75FED064-C5B5-E2C6-6BB1-76A99E65ABBA}" dt="2019-03-19T15:41:49.473" v="6340" actId="14100"/>
          <ac:picMkLst>
            <pc:docMk/>
            <pc:sldMk cId="2471623770" sldId="293"/>
            <ac:picMk id="4" creationId="{7CBE8EB6-C752-4C77-989D-F743D88FDFFC}"/>
          </ac:picMkLst>
        </pc:picChg>
      </pc:sldChg>
      <pc:sldChg chg="del">
        <pc:chgData name="Luis Sapon Lucas" userId="S::luis.saponlucas@student.odisee.be::ba5f3d6f-1aa6-4fe8-992d-fbf5280918ab" providerId="AD" clId="Web-{75FED064-C5B5-E2C6-6BB1-76A99E65ABBA}" dt="2019-03-19T15:40:46.442" v="6335" actId="14100"/>
        <pc:sldMkLst>
          <pc:docMk/>
          <pc:sldMk cId="498780953" sldId="294"/>
        </pc:sldMkLst>
      </pc:sldChg>
      <pc:sldChg chg="addSp delSp modSp">
        <pc:chgData name="Luis Sapon Lucas" userId="S::luis.saponlucas@student.odisee.be::ba5f3d6f-1aa6-4fe8-992d-fbf5280918ab" providerId="AD" clId="Web-{75FED064-C5B5-E2C6-6BB1-76A99E65ABBA}" dt="2019-03-19T15:23:17.065" v="6284" actId="20577"/>
        <pc:sldMkLst>
          <pc:docMk/>
          <pc:sldMk cId="4077354780" sldId="301"/>
        </pc:sldMkLst>
        <pc:spChg chg="mod">
          <ac:chgData name="Luis Sapon Lucas" userId="S::luis.saponlucas@student.odisee.be::ba5f3d6f-1aa6-4fe8-992d-fbf5280918ab" providerId="AD" clId="Web-{75FED064-C5B5-E2C6-6BB1-76A99E65ABBA}" dt="2019-03-19T15:21:53.268" v="6267" actId="20577"/>
          <ac:spMkLst>
            <pc:docMk/>
            <pc:sldMk cId="4077354780" sldId="301"/>
            <ac:spMk id="3" creationId="{00000000-0000-0000-0000-000000000000}"/>
          </ac:spMkLst>
        </pc:spChg>
        <pc:spChg chg="add mod">
          <ac:chgData name="Luis Sapon Lucas" userId="S::luis.saponlucas@student.odisee.be::ba5f3d6f-1aa6-4fe8-992d-fbf5280918ab" providerId="AD" clId="Web-{75FED064-C5B5-E2C6-6BB1-76A99E65ABBA}" dt="2019-03-19T15:23:17.065" v="6284" actId="20577"/>
          <ac:spMkLst>
            <pc:docMk/>
            <pc:sldMk cId="4077354780" sldId="301"/>
            <ac:spMk id="5" creationId="{6BA88EB5-0052-4061-A4B6-437CBF8323E7}"/>
          </ac:spMkLst>
        </pc:spChg>
        <pc:picChg chg="del">
          <ac:chgData name="Luis Sapon Lucas" userId="S::luis.saponlucas@student.odisee.be::ba5f3d6f-1aa6-4fe8-992d-fbf5280918ab" providerId="AD" clId="Web-{75FED064-C5B5-E2C6-6BB1-76A99E65ABBA}" dt="2019-03-19T15:22:11.018" v="6271" actId="20577"/>
          <ac:picMkLst>
            <pc:docMk/>
            <pc:sldMk cId="4077354780" sldId="301"/>
            <ac:picMk id="2" creationId="{828A2340-CDAB-4B8A-AE2F-11A091AF1F6C}"/>
          </ac:picMkLst>
        </pc:picChg>
        <pc:picChg chg="add del">
          <ac:chgData name="Luis Sapon Lucas" userId="S::luis.saponlucas@student.odisee.be::ba5f3d6f-1aa6-4fe8-992d-fbf5280918ab" providerId="AD" clId="Web-{75FED064-C5B5-E2C6-6BB1-76A99E65ABBA}" dt="2019-03-19T15:22:10.128" v="6270" actId="20577"/>
          <ac:picMkLst>
            <pc:docMk/>
            <pc:sldMk cId="4077354780" sldId="301"/>
            <ac:picMk id="4" creationId="{71C993B0-49FC-4734-9624-D49B4D4629B6}"/>
          </ac:picMkLst>
        </pc:picChg>
      </pc:sldChg>
      <pc:sldChg chg="addSp delSp modSp">
        <pc:chgData name="Luis Sapon Lucas" userId="S::luis.saponlucas@student.odisee.be::ba5f3d6f-1aa6-4fe8-992d-fbf5280918ab" providerId="AD" clId="Web-{75FED064-C5B5-E2C6-6BB1-76A99E65ABBA}" dt="2019-03-19T15:31:16.754" v="6297" actId="1076"/>
        <pc:sldMkLst>
          <pc:docMk/>
          <pc:sldMk cId="1710564227" sldId="302"/>
        </pc:sldMkLst>
        <pc:picChg chg="del">
          <ac:chgData name="Luis Sapon Lucas" userId="S::luis.saponlucas@student.odisee.be::ba5f3d6f-1aa6-4fe8-992d-fbf5280918ab" providerId="AD" clId="Web-{75FED064-C5B5-E2C6-6BB1-76A99E65ABBA}" dt="2019-03-19T15:31:06.629" v="6294" actId="1076"/>
          <ac:picMkLst>
            <pc:docMk/>
            <pc:sldMk cId="1710564227" sldId="302"/>
            <ac:picMk id="2" creationId="{6DA64163-782E-46CF-AC35-73119C8D9C6A}"/>
          </ac:picMkLst>
        </pc:picChg>
        <pc:picChg chg="add mod">
          <ac:chgData name="Luis Sapon Lucas" userId="S::luis.saponlucas@student.odisee.be::ba5f3d6f-1aa6-4fe8-992d-fbf5280918ab" providerId="AD" clId="Web-{75FED064-C5B5-E2C6-6BB1-76A99E65ABBA}" dt="2019-03-19T15:31:16.754" v="6297" actId="1076"/>
          <ac:picMkLst>
            <pc:docMk/>
            <pc:sldMk cId="1710564227" sldId="302"/>
            <ac:picMk id="4" creationId="{956145A2-2EE7-4791-95AF-40958FE83E68}"/>
          </ac:picMkLst>
        </pc:picChg>
      </pc:sldChg>
      <pc:sldChg chg="addSp delSp modSp">
        <pc:chgData name="Luis Sapon Lucas" userId="S::luis.saponlucas@student.odisee.be::ba5f3d6f-1aa6-4fe8-992d-fbf5280918ab" providerId="AD" clId="Web-{75FED064-C5B5-E2C6-6BB1-76A99E65ABBA}" dt="2019-03-19T15:31:39.926" v="6302" actId="14100"/>
        <pc:sldMkLst>
          <pc:docMk/>
          <pc:sldMk cId="2415462312" sldId="303"/>
        </pc:sldMkLst>
        <pc:picChg chg="del">
          <ac:chgData name="Luis Sapon Lucas" userId="S::luis.saponlucas@student.odisee.be::ba5f3d6f-1aa6-4fe8-992d-fbf5280918ab" providerId="AD" clId="Web-{75FED064-C5B5-E2C6-6BB1-76A99E65ABBA}" dt="2019-03-19T15:31:25.801" v="6298" actId="14100"/>
          <ac:picMkLst>
            <pc:docMk/>
            <pc:sldMk cId="2415462312" sldId="303"/>
            <ac:picMk id="2" creationId="{B01B030F-A81E-4FD9-9247-A4B5508C0902}"/>
          </ac:picMkLst>
        </pc:picChg>
        <pc:picChg chg="add mod">
          <ac:chgData name="Luis Sapon Lucas" userId="S::luis.saponlucas@student.odisee.be::ba5f3d6f-1aa6-4fe8-992d-fbf5280918ab" providerId="AD" clId="Web-{75FED064-C5B5-E2C6-6BB1-76A99E65ABBA}" dt="2019-03-19T15:31:39.926" v="6302" actId="14100"/>
          <ac:picMkLst>
            <pc:docMk/>
            <pc:sldMk cId="2415462312" sldId="303"/>
            <ac:picMk id="4" creationId="{1F6B3D5F-BE17-40D2-8CF1-E1893E3010EF}"/>
          </ac:picMkLst>
        </pc:picChg>
      </pc:sldChg>
      <pc:sldChg chg="del">
        <pc:chgData name="Luis Sapon Lucas" userId="S::luis.saponlucas@student.odisee.be::ba5f3d6f-1aa6-4fe8-992d-fbf5280918ab" providerId="AD" clId="Web-{75FED064-C5B5-E2C6-6BB1-76A99E65ABBA}" dt="2019-03-19T15:25:55.675" v="6291" actId="14100"/>
        <pc:sldMkLst>
          <pc:docMk/>
          <pc:sldMk cId="495326477" sldId="318"/>
        </pc:sldMkLst>
      </pc:sldChg>
      <pc:sldChg chg="addSp delSp modSp">
        <pc:chgData name="Luis Sapon Lucas" userId="S::luis.saponlucas@student.odisee.be::ba5f3d6f-1aa6-4fe8-992d-fbf5280918ab" providerId="AD" clId="Web-{75FED064-C5B5-E2C6-6BB1-76A99E65ABBA}" dt="2019-03-19T15:35:48.410" v="6318" actId="1076"/>
        <pc:sldMkLst>
          <pc:docMk/>
          <pc:sldMk cId="310579047" sldId="327"/>
        </pc:sldMkLst>
        <pc:picChg chg="del">
          <ac:chgData name="Luis Sapon Lucas" userId="S::luis.saponlucas@student.odisee.be::ba5f3d6f-1aa6-4fe8-992d-fbf5280918ab" providerId="AD" clId="Web-{75FED064-C5B5-E2C6-6BB1-76A99E65ABBA}" dt="2019-03-19T15:35:32.707" v="6313" actId="1076"/>
          <ac:picMkLst>
            <pc:docMk/>
            <pc:sldMk cId="310579047" sldId="327"/>
            <ac:picMk id="2" creationId="{8790CC0A-1412-4EB6-8DE1-FE18605C9B35}"/>
          </ac:picMkLst>
        </pc:picChg>
        <pc:picChg chg="add mod">
          <ac:chgData name="Luis Sapon Lucas" userId="S::luis.saponlucas@student.odisee.be::ba5f3d6f-1aa6-4fe8-992d-fbf5280918ab" providerId="AD" clId="Web-{75FED064-C5B5-E2C6-6BB1-76A99E65ABBA}" dt="2019-03-19T15:35:48.410" v="6318" actId="1076"/>
          <ac:picMkLst>
            <pc:docMk/>
            <pc:sldMk cId="310579047" sldId="327"/>
            <ac:picMk id="4" creationId="{22E0D65C-8F69-409A-8822-6C6560F5622D}"/>
          </ac:picMkLst>
        </pc:picChg>
      </pc:sldChg>
      <pc:sldChg chg="addSp delSp modSp">
        <pc:chgData name="Luis Sapon Lucas" userId="S::luis.saponlucas@student.odisee.be::ba5f3d6f-1aa6-4fe8-992d-fbf5280918ab" providerId="AD" clId="Web-{75FED064-C5B5-E2C6-6BB1-76A99E65ABBA}" dt="2019-03-19T15:35:11.629" v="6312" actId="14100"/>
        <pc:sldMkLst>
          <pc:docMk/>
          <pc:sldMk cId="1740926812" sldId="329"/>
        </pc:sldMkLst>
        <pc:picChg chg="del">
          <ac:chgData name="Luis Sapon Lucas" userId="S::luis.saponlucas@student.odisee.be::ba5f3d6f-1aa6-4fe8-992d-fbf5280918ab" providerId="AD" clId="Web-{75FED064-C5B5-E2C6-6BB1-76A99E65ABBA}" dt="2019-03-19T15:34:58.535" v="6308" actId="14100"/>
          <ac:picMkLst>
            <pc:docMk/>
            <pc:sldMk cId="1740926812" sldId="329"/>
            <ac:picMk id="2" creationId="{99C9F052-A634-4875-A360-37CE4997AB06}"/>
          </ac:picMkLst>
        </pc:picChg>
        <pc:picChg chg="add mod">
          <ac:chgData name="Luis Sapon Lucas" userId="S::luis.saponlucas@student.odisee.be::ba5f3d6f-1aa6-4fe8-992d-fbf5280918ab" providerId="AD" clId="Web-{75FED064-C5B5-E2C6-6BB1-76A99E65ABBA}" dt="2019-03-19T15:35:11.629" v="6312" actId="14100"/>
          <ac:picMkLst>
            <pc:docMk/>
            <pc:sldMk cId="1740926812" sldId="329"/>
            <ac:picMk id="4" creationId="{FB8298FF-50D1-4A58-B181-B7BE4D640550}"/>
          </ac:picMkLst>
        </pc:picChg>
      </pc:sldChg>
      <pc:sldChg chg="modSp">
        <pc:chgData name="Luis Sapon Lucas" userId="S::luis.saponlucas@student.odisee.be::ba5f3d6f-1aa6-4fe8-992d-fbf5280918ab" providerId="AD" clId="Web-{75FED064-C5B5-E2C6-6BB1-76A99E65ABBA}" dt="2019-03-19T14:19:55.574" v="2026" actId="20577"/>
        <pc:sldMkLst>
          <pc:docMk/>
          <pc:sldMk cId="2681361779" sldId="330"/>
        </pc:sldMkLst>
        <pc:spChg chg="mod">
          <ac:chgData name="Luis Sapon Lucas" userId="S::luis.saponlucas@student.odisee.be::ba5f3d6f-1aa6-4fe8-992d-fbf5280918ab" providerId="AD" clId="Web-{75FED064-C5B5-E2C6-6BB1-76A99E65ABBA}" dt="2019-03-19T14:19:55.574" v="2026" actId="20577"/>
          <ac:spMkLst>
            <pc:docMk/>
            <pc:sldMk cId="2681361779" sldId="330"/>
            <ac:spMk id="4" creationId="{E5A2F881-BA91-48E5-B19E-8096762F5E69}"/>
          </ac:spMkLst>
        </pc:spChg>
      </pc:sldChg>
      <pc:sldChg chg="modSp">
        <pc:chgData name="Luis Sapon Lucas" userId="S::luis.saponlucas@student.odisee.be::ba5f3d6f-1aa6-4fe8-992d-fbf5280918ab" providerId="AD" clId="Web-{75FED064-C5B5-E2C6-6BB1-76A99E65ABBA}" dt="2019-03-19T14:28:41.200" v="3487" actId="20577"/>
        <pc:sldMkLst>
          <pc:docMk/>
          <pc:sldMk cId="1335111464" sldId="331"/>
        </pc:sldMkLst>
        <pc:spChg chg="mod">
          <ac:chgData name="Luis Sapon Lucas" userId="S::luis.saponlucas@student.odisee.be::ba5f3d6f-1aa6-4fe8-992d-fbf5280918ab" providerId="AD" clId="Web-{75FED064-C5B5-E2C6-6BB1-76A99E65ABBA}" dt="2019-03-19T14:28:41.200" v="3487" actId="20577"/>
          <ac:spMkLst>
            <pc:docMk/>
            <pc:sldMk cId="1335111464" sldId="331"/>
            <ac:spMk id="4" creationId="{E5A2F881-BA91-48E5-B19E-8096762F5E69}"/>
          </ac:spMkLst>
        </pc:spChg>
      </pc:sldChg>
      <pc:sldChg chg="modSp add replId">
        <pc:chgData name="Luis Sapon Lucas" userId="S::luis.saponlucas@student.odisee.be::ba5f3d6f-1aa6-4fe8-992d-fbf5280918ab" providerId="AD" clId="Web-{75FED064-C5B5-E2C6-6BB1-76A99E65ABBA}" dt="2019-03-19T14:39:55.326" v="6263" actId="20577"/>
        <pc:sldMkLst>
          <pc:docMk/>
          <pc:sldMk cId="1698900729" sldId="337"/>
        </pc:sldMkLst>
        <pc:spChg chg="mod">
          <ac:chgData name="Luis Sapon Lucas" userId="S::luis.saponlucas@student.odisee.be::ba5f3d6f-1aa6-4fe8-992d-fbf5280918ab" providerId="AD" clId="Web-{75FED064-C5B5-E2C6-6BB1-76A99E65ABBA}" dt="2019-03-19T14:39:55.326" v="6263" actId="20577"/>
          <ac:spMkLst>
            <pc:docMk/>
            <pc:sldMk cId="1698900729" sldId="337"/>
            <ac:spMk id="4" creationId="{E5A2F881-BA91-48E5-B19E-8096762F5E69}"/>
          </ac:spMkLst>
        </pc:spChg>
      </pc:sldChg>
      <pc:sldChg chg="add del replId">
        <pc:chgData name="Luis Sapon Lucas" userId="S::luis.saponlucas@student.odisee.be::ba5f3d6f-1aa6-4fe8-992d-fbf5280918ab" providerId="AD" clId="Web-{75FED064-C5B5-E2C6-6BB1-76A99E65ABBA}" dt="2019-03-19T15:25:39.503" v="6289" actId="14100"/>
        <pc:sldMkLst>
          <pc:docMk/>
          <pc:sldMk cId="1092235438" sldId="343"/>
        </pc:sldMkLst>
      </pc:sldChg>
      <pc:sldChg chg="addSp delSp modSp add replId">
        <pc:chgData name="Luis Sapon Lucas" userId="S::luis.saponlucas@student.odisee.be::ba5f3d6f-1aa6-4fe8-992d-fbf5280918ab" providerId="AD" clId="Web-{75FED064-C5B5-E2C6-6BB1-76A99E65ABBA}" dt="2019-03-19T15:30:51.738" v="6293" actId="14100"/>
        <pc:sldMkLst>
          <pc:docMk/>
          <pc:sldMk cId="2987921270" sldId="343"/>
        </pc:sldMkLst>
        <pc:spChg chg="add del mod">
          <ac:chgData name="Luis Sapon Lucas" userId="S::luis.saponlucas@student.odisee.be::ba5f3d6f-1aa6-4fe8-992d-fbf5280918ab" providerId="AD" clId="Web-{75FED064-C5B5-E2C6-6BB1-76A99E65ABBA}" dt="2019-03-19T15:30:51.738" v="6293" actId="14100"/>
          <ac:spMkLst>
            <pc:docMk/>
            <pc:sldMk cId="2987921270" sldId="343"/>
            <ac:spMk id="5" creationId="{7D8EE019-8FFD-46DB-92A1-8BAC7119531D}"/>
          </ac:spMkLst>
        </pc:spChg>
        <pc:picChg chg="del">
          <ac:chgData name="Luis Sapon Lucas" userId="S::luis.saponlucas@student.odisee.be::ba5f3d6f-1aa6-4fe8-992d-fbf5280918ab" providerId="AD" clId="Web-{75FED064-C5B5-E2C6-6BB1-76A99E65ABBA}" dt="2019-03-19T15:30:50.300" v="6292" actId="14100"/>
          <ac:picMkLst>
            <pc:docMk/>
            <pc:sldMk cId="2987921270" sldId="343"/>
            <ac:picMk id="4" creationId="{029BE1E6-1810-4ABF-A969-25ADC94B5BA0}"/>
          </ac:picMkLst>
        </pc:picChg>
        <pc:picChg chg="add mod ord">
          <ac:chgData name="Luis Sapon Lucas" userId="S::luis.saponlucas@student.odisee.be::ba5f3d6f-1aa6-4fe8-992d-fbf5280918ab" providerId="AD" clId="Web-{75FED064-C5B5-E2C6-6BB1-76A99E65ABBA}" dt="2019-03-19T15:30:51.738" v="6293" actId="14100"/>
          <ac:picMkLst>
            <pc:docMk/>
            <pc:sldMk cId="2987921270" sldId="343"/>
            <ac:picMk id="6" creationId="{CA0653C3-D123-44D0-9EB8-8CCC93AABC8D}"/>
          </ac:picMkLst>
        </pc:picChg>
      </pc:sldChg>
      <pc:sldChg chg="add del replId">
        <pc:chgData name="Luis Sapon Lucas" userId="S::luis.saponlucas@student.odisee.be::ba5f3d6f-1aa6-4fe8-992d-fbf5280918ab" providerId="AD" clId="Web-{75FED064-C5B5-E2C6-6BB1-76A99E65ABBA}" dt="2019-03-19T15:25:31.659" v="6287" actId="14100"/>
        <pc:sldMkLst>
          <pc:docMk/>
          <pc:sldMk cId="3422844525" sldId="343"/>
        </pc:sldMkLst>
      </pc:sldChg>
    </pc:docChg>
  </pc:docChgLst>
  <pc:docChgLst>
    <pc:chgData name="Glenn van Wezel" userId="24b5aaec-b50b-46d6-b7d5-aaa3610b81ce" providerId="ADAL" clId="{C2696EFD-46AC-354E-A5D2-494E62925E75}"/>
    <pc:docChg chg="modSld">
      <pc:chgData name="Glenn van Wezel" userId="24b5aaec-b50b-46d6-b7d5-aaa3610b81ce" providerId="ADAL" clId="{C2696EFD-46AC-354E-A5D2-494E62925E75}" dt="2019-03-20T12:42:29.492" v="11" actId="20577"/>
      <pc:docMkLst>
        <pc:docMk/>
      </pc:docMkLst>
      <pc:sldChg chg="modSp">
        <pc:chgData name="Glenn van Wezel" userId="24b5aaec-b50b-46d6-b7d5-aaa3610b81ce" providerId="ADAL" clId="{C2696EFD-46AC-354E-A5D2-494E62925E75}" dt="2019-03-20T12:41:22.293" v="3" actId="20577"/>
        <pc:sldMkLst>
          <pc:docMk/>
          <pc:sldMk cId="121978473" sldId="282"/>
        </pc:sldMkLst>
        <pc:spChg chg="mod">
          <ac:chgData name="Glenn van Wezel" userId="24b5aaec-b50b-46d6-b7d5-aaa3610b81ce" providerId="ADAL" clId="{C2696EFD-46AC-354E-A5D2-494E62925E75}" dt="2019-03-20T12:41:22.293" v="3" actId="20577"/>
          <ac:spMkLst>
            <pc:docMk/>
            <pc:sldMk cId="121978473" sldId="282"/>
            <ac:spMk id="3" creationId="{00000000-0000-0000-0000-000000000000}"/>
          </ac:spMkLst>
        </pc:spChg>
      </pc:sldChg>
      <pc:sldChg chg="modSp">
        <pc:chgData name="Glenn van Wezel" userId="24b5aaec-b50b-46d6-b7d5-aaa3610b81ce" providerId="ADAL" clId="{C2696EFD-46AC-354E-A5D2-494E62925E75}" dt="2019-03-20T12:42:29.286" v="10" actId="20577"/>
        <pc:sldMkLst>
          <pc:docMk/>
          <pc:sldMk cId="310579047" sldId="327"/>
        </pc:sldMkLst>
        <pc:spChg chg="mod">
          <ac:chgData name="Glenn van Wezel" userId="24b5aaec-b50b-46d6-b7d5-aaa3610b81ce" providerId="ADAL" clId="{C2696EFD-46AC-354E-A5D2-494E62925E75}" dt="2019-03-20T12:42:29.286" v="10" actId="20577"/>
          <ac:spMkLst>
            <pc:docMk/>
            <pc:sldMk cId="310579047" sldId="327"/>
            <ac:spMk id="3" creationId="{00000000-0000-0000-0000-000000000000}"/>
          </ac:spMkLst>
        </pc:spChg>
      </pc:sldChg>
    </pc:docChg>
  </pc:docChgLst>
  <pc:docChgLst>
    <pc:chgData name="Glenn van Wezel" userId="S::glenn.vanwezel@student.odisee.be::24b5aaec-b50b-46d6-b7d5-aaa3610b81ce" providerId="AD" clId="Web-{A52F428B-D753-42F7-A629-458EAF1626A6}"/>
    <pc:docChg chg="modSld">
      <pc:chgData name="Glenn van Wezel" userId="S::glenn.vanwezel@student.odisee.be::24b5aaec-b50b-46d6-b7d5-aaa3610b81ce" providerId="AD" clId="Web-{A52F428B-D753-42F7-A629-458EAF1626A6}" dt="2019-03-19T13:28:45.289" v="18" actId="20577"/>
      <pc:docMkLst>
        <pc:docMk/>
      </pc:docMkLst>
      <pc:sldChg chg="modSp">
        <pc:chgData name="Glenn van Wezel" userId="S::glenn.vanwezel@student.odisee.be::24b5aaec-b50b-46d6-b7d5-aaa3610b81ce" providerId="AD" clId="Web-{A52F428B-D753-42F7-A629-458EAF1626A6}" dt="2019-03-19T13:28:44.477" v="16" actId="20577"/>
        <pc:sldMkLst>
          <pc:docMk/>
          <pc:sldMk cId="2974503156" sldId="281"/>
        </pc:sldMkLst>
        <pc:spChg chg="mod">
          <ac:chgData name="Glenn van Wezel" userId="S::glenn.vanwezel@student.odisee.be::24b5aaec-b50b-46d6-b7d5-aaa3610b81ce" providerId="AD" clId="Web-{A52F428B-D753-42F7-A629-458EAF1626A6}" dt="2019-03-19T13:28:44.477" v="16" actId="20577"/>
          <ac:spMkLst>
            <pc:docMk/>
            <pc:sldMk cId="2974503156" sldId="281"/>
            <ac:spMk id="3" creationId="{00000000-0000-0000-0000-000000000000}"/>
          </ac:spMkLst>
        </pc:spChg>
      </pc:sldChg>
    </pc:docChg>
  </pc:docChgLst>
  <pc:docChgLst>
    <pc:chgData name="Bram Van den Abbeele" userId="S::bram.vandenabbeele@student.odisee.be::69860c9e-bc5c-4f5d-8d0e-23d27e7c060e" providerId="AD" clId="Web-{DD4D159E-E544-4EDB-823B-1F87DF1C863B}"/>
    <pc:docChg chg="modSld">
      <pc:chgData name="Bram Van den Abbeele" userId="S::bram.vandenabbeele@student.odisee.be::69860c9e-bc5c-4f5d-8d0e-23d27e7c060e" providerId="AD" clId="Web-{DD4D159E-E544-4EDB-823B-1F87DF1C863B}" dt="2019-03-19T15:59:54.055" v="7"/>
      <pc:docMkLst>
        <pc:docMk/>
      </pc:docMkLst>
      <pc:sldChg chg="modNotes">
        <pc:chgData name="Bram Van den Abbeele" userId="S::bram.vandenabbeele@student.odisee.be::69860c9e-bc5c-4f5d-8d0e-23d27e7c060e" providerId="AD" clId="Web-{DD4D159E-E544-4EDB-823B-1F87DF1C863B}" dt="2019-03-19T15:59:01.946" v="0"/>
        <pc:sldMkLst>
          <pc:docMk/>
          <pc:sldMk cId="1907502235" sldId="287"/>
        </pc:sldMkLst>
      </pc:sldChg>
      <pc:sldChg chg="modNotes">
        <pc:chgData name="Bram Van den Abbeele" userId="S::bram.vandenabbeele@student.odisee.be::69860c9e-bc5c-4f5d-8d0e-23d27e7c060e" providerId="AD" clId="Web-{DD4D159E-E544-4EDB-823B-1F87DF1C863B}" dt="2019-03-19T15:59:54.055" v="7"/>
        <pc:sldMkLst>
          <pc:docMk/>
          <pc:sldMk cId="2456443380" sldId="31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es-ES"/>
          </a:p>
        </p:txBody>
      </p:sp>
      <p:sp>
        <p:nvSpPr>
          <p:cNvPr id="3" name="Marcador de posición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C8F1D84B-F747-4821-8617-FBD61E8F4308}" type="datetime1">
              <a:rPr lang="es-ES" smtClean="0"/>
              <a:t>20/03/2019</a:t>
            </a:fld>
            <a:endParaRPr lang="es-ES"/>
          </a:p>
        </p:txBody>
      </p:sp>
      <p:sp>
        <p:nvSpPr>
          <p:cNvPr id="4" name="Marcador de posición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es-ES"/>
          </a:p>
        </p:txBody>
      </p:sp>
      <p:sp>
        <p:nvSpPr>
          <p:cNvPr id="5" name="Marcador de posición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79429053-DC2A-4342-ADD4-2FD729D91E2C}" type="slidenum">
              <a:rPr lang="es-ES" smtClean="0"/>
              <a:pPr algn="r" rtl="0"/>
              <a:t>‹nr.›</a:t>
            </a:fld>
            <a:endParaRPr lang="es-ES"/>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es-ES" noProof="0"/>
          </a:p>
        </p:txBody>
      </p:sp>
      <p:sp>
        <p:nvSpPr>
          <p:cNvPr id="3" name="Marcador de posición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DA87C823-BB9F-45DA-99AB-416A32E1B948}" type="datetime1">
              <a:rPr lang="es-ES" noProof="0" smtClean="0"/>
              <a:pPr/>
              <a:t>20/03/2019</a:t>
            </a:fld>
            <a:endParaRPr lang="es-ES" noProof="0"/>
          </a:p>
        </p:txBody>
      </p:sp>
      <p:sp>
        <p:nvSpPr>
          <p:cNvPr id="4" name="Marcador de posición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s-ES" noProof="0"/>
              <a:t>Haga clic para modificar el estilo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3EBA5BD7-F043-4D1B-AA17-CD412FC534DE}" type="slidenum">
              <a:rPr lang="es-ES" noProof="0" smtClean="0"/>
              <a:pPr/>
              <a:t>‹nr.›</a:t>
            </a:fld>
            <a:endParaRPr lang="es-ES" noProof="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solo</a:t>
            </a:r>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1</a:t>
            </a:fld>
            <a:endParaRPr lang="es-ES"/>
          </a:p>
        </p:txBody>
      </p:sp>
    </p:spTree>
    <p:extLst>
      <p:ext uri="{BB962C8B-B14F-4D97-AF65-F5344CB8AC3E}">
        <p14:creationId xmlns:p14="http://schemas.microsoft.com/office/powerpoint/2010/main" val="36886723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Glenn</a:t>
            </a:r>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10</a:t>
            </a:fld>
            <a:endParaRPr lang="es-ES" noProof="0"/>
          </a:p>
        </p:txBody>
      </p:sp>
    </p:spTree>
    <p:extLst>
      <p:ext uri="{BB962C8B-B14F-4D97-AF65-F5344CB8AC3E}">
        <p14:creationId xmlns:p14="http://schemas.microsoft.com/office/powerpoint/2010/main" val="42230411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Glenn</a:t>
            </a:r>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11</a:t>
            </a:fld>
            <a:endParaRPr lang="es-ES" noProof="0"/>
          </a:p>
        </p:txBody>
      </p:sp>
    </p:spTree>
    <p:extLst>
      <p:ext uri="{BB962C8B-B14F-4D97-AF65-F5344CB8AC3E}">
        <p14:creationId xmlns:p14="http://schemas.microsoft.com/office/powerpoint/2010/main" val="25973552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Glenn</a:t>
            </a:r>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12</a:t>
            </a:fld>
            <a:endParaRPr lang="es-ES" noProof="0"/>
          </a:p>
        </p:txBody>
      </p:sp>
    </p:spTree>
    <p:extLst>
      <p:ext uri="{BB962C8B-B14F-4D97-AF65-F5344CB8AC3E}">
        <p14:creationId xmlns:p14="http://schemas.microsoft.com/office/powerpoint/2010/main" val="42451146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Glenn</a:t>
            </a:r>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13</a:t>
            </a:fld>
            <a:endParaRPr lang="es-ES" noProof="0"/>
          </a:p>
        </p:txBody>
      </p:sp>
    </p:spTree>
    <p:extLst>
      <p:ext uri="{BB962C8B-B14F-4D97-AF65-F5344CB8AC3E}">
        <p14:creationId xmlns:p14="http://schemas.microsoft.com/office/powerpoint/2010/main" val="23919990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s-ES"/>
              <a:t>Glenn</a:t>
            </a:r>
            <a:endParaRPr lang="en-BE"/>
          </a:p>
        </p:txBody>
      </p:sp>
      <p:sp>
        <p:nvSpPr>
          <p:cNvPr id="4" name="Tijdelijke aanduiding voor dianummer 3"/>
          <p:cNvSpPr>
            <a:spLocks noGrp="1"/>
          </p:cNvSpPr>
          <p:nvPr>
            <p:ph type="sldNum" sz="quarter" idx="5"/>
          </p:nvPr>
        </p:nvSpPr>
        <p:spPr/>
        <p:txBody>
          <a:bodyPr/>
          <a:lstStyle/>
          <a:p>
            <a:fld id="{3EBA5BD7-F043-4D1B-AA17-CD412FC534DE}" type="slidenum">
              <a:rPr lang="es-ES" noProof="0" smtClean="0"/>
              <a:pPr/>
              <a:t>14</a:t>
            </a:fld>
            <a:endParaRPr lang="es-ES" noProof="0"/>
          </a:p>
        </p:txBody>
      </p:sp>
    </p:spTree>
    <p:extLst>
      <p:ext uri="{BB962C8B-B14F-4D97-AF65-F5344CB8AC3E}">
        <p14:creationId xmlns:p14="http://schemas.microsoft.com/office/powerpoint/2010/main" val="36565083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Glenn</a:t>
            </a:r>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15</a:t>
            </a:fld>
            <a:endParaRPr lang="es-ES" noProof="0"/>
          </a:p>
        </p:txBody>
      </p:sp>
    </p:spTree>
    <p:extLst>
      <p:ext uri="{BB962C8B-B14F-4D97-AF65-F5344CB8AC3E}">
        <p14:creationId xmlns:p14="http://schemas.microsoft.com/office/powerpoint/2010/main" val="32691484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Glenn</a:t>
            </a:r>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16</a:t>
            </a:fld>
            <a:endParaRPr lang="es-ES" noProof="0"/>
          </a:p>
        </p:txBody>
      </p:sp>
    </p:spTree>
    <p:extLst>
      <p:ext uri="{BB962C8B-B14F-4D97-AF65-F5344CB8AC3E}">
        <p14:creationId xmlns:p14="http://schemas.microsoft.com/office/powerpoint/2010/main" val="31074307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Glenn</a:t>
            </a:r>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17</a:t>
            </a:fld>
            <a:endParaRPr lang="es-ES" noProof="0"/>
          </a:p>
        </p:txBody>
      </p:sp>
    </p:spTree>
    <p:extLst>
      <p:ext uri="{BB962C8B-B14F-4D97-AF65-F5344CB8AC3E}">
        <p14:creationId xmlns:p14="http://schemas.microsoft.com/office/powerpoint/2010/main" val="2253720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21</a:t>
            </a:fld>
            <a:endParaRPr lang="es-ES" noProof="0"/>
          </a:p>
        </p:txBody>
      </p:sp>
    </p:spTree>
    <p:extLst>
      <p:ext uri="{BB962C8B-B14F-4D97-AF65-F5344CB8AC3E}">
        <p14:creationId xmlns:p14="http://schemas.microsoft.com/office/powerpoint/2010/main" val="30940316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Glenn</a:t>
            </a:r>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25</a:t>
            </a:fld>
            <a:endParaRPr lang="es-ES" noProof="0"/>
          </a:p>
        </p:txBody>
      </p:sp>
    </p:spTree>
    <p:extLst>
      <p:ext uri="{BB962C8B-B14F-4D97-AF65-F5344CB8AC3E}">
        <p14:creationId xmlns:p14="http://schemas.microsoft.com/office/powerpoint/2010/main" val="2495606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solo</a:t>
            </a:r>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2</a:t>
            </a:fld>
            <a:endParaRPr lang="es-ES"/>
          </a:p>
        </p:txBody>
      </p:sp>
    </p:spTree>
    <p:extLst>
      <p:ext uri="{BB962C8B-B14F-4D97-AF65-F5344CB8AC3E}">
        <p14:creationId xmlns:p14="http://schemas.microsoft.com/office/powerpoint/2010/main" val="3074516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Glenn</a:t>
            </a:r>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26</a:t>
            </a:fld>
            <a:endParaRPr lang="es-ES" noProof="0"/>
          </a:p>
        </p:txBody>
      </p:sp>
    </p:spTree>
    <p:extLst>
      <p:ext uri="{BB962C8B-B14F-4D97-AF65-F5344CB8AC3E}">
        <p14:creationId xmlns:p14="http://schemas.microsoft.com/office/powerpoint/2010/main" val="2829791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s-ES"/>
              <a:t>Glenn</a:t>
            </a:r>
          </a:p>
          <a:p>
            <a:endParaRPr lang="es-ES"/>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27</a:t>
            </a:fld>
            <a:endParaRPr lang="es-ES" noProof="0"/>
          </a:p>
        </p:txBody>
      </p:sp>
    </p:spTree>
    <p:extLst>
      <p:ext uri="{BB962C8B-B14F-4D97-AF65-F5344CB8AC3E}">
        <p14:creationId xmlns:p14="http://schemas.microsoft.com/office/powerpoint/2010/main" val="36734190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s-ES"/>
              <a:t>Glenn</a:t>
            </a:r>
          </a:p>
          <a:p>
            <a:endParaRPr lang="es-ES"/>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28</a:t>
            </a:fld>
            <a:endParaRPr lang="es-ES" noProof="0"/>
          </a:p>
        </p:txBody>
      </p:sp>
    </p:spTree>
    <p:extLst>
      <p:ext uri="{BB962C8B-B14F-4D97-AF65-F5344CB8AC3E}">
        <p14:creationId xmlns:p14="http://schemas.microsoft.com/office/powerpoint/2010/main" val="35734883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Bram</a:t>
            </a:r>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29</a:t>
            </a:fld>
            <a:endParaRPr lang="es-ES" noProof="0"/>
          </a:p>
        </p:txBody>
      </p:sp>
    </p:spTree>
    <p:extLst>
      <p:ext uri="{BB962C8B-B14F-4D97-AF65-F5344CB8AC3E}">
        <p14:creationId xmlns:p14="http://schemas.microsoft.com/office/powerpoint/2010/main" val="39397644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s-ES"/>
              <a:t>Bram</a:t>
            </a:r>
          </a:p>
          <a:p>
            <a:endParaRPr lang="es-ES"/>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30</a:t>
            </a:fld>
            <a:endParaRPr lang="es-ES" noProof="0"/>
          </a:p>
        </p:txBody>
      </p:sp>
    </p:spTree>
    <p:extLst>
      <p:ext uri="{BB962C8B-B14F-4D97-AF65-F5344CB8AC3E}">
        <p14:creationId xmlns:p14="http://schemas.microsoft.com/office/powerpoint/2010/main" val="26329829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s-ES"/>
              <a:t>Bram</a:t>
            </a:r>
          </a:p>
          <a:p>
            <a:endParaRPr lang="es-ES"/>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31</a:t>
            </a:fld>
            <a:endParaRPr lang="es-ES" noProof="0"/>
          </a:p>
        </p:txBody>
      </p:sp>
    </p:spTree>
    <p:extLst>
      <p:ext uri="{BB962C8B-B14F-4D97-AF65-F5344CB8AC3E}">
        <p14:creationId xmlns:p14="http://schemas.microsoft.com/office/powerpoint/2010/main" val="1453705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s-ES"/>
              <a:t>Bram</a:t>
            </a:r>
          </a:p>
          <a:p>
            <a:endParaRPr lang="es-ES"/>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32</a:t>
            </a:fld>
            <a:endParaRPr lang="es-ES" noProof="0"/>
          </a:p>
        </p:txBody>
      </p:sp>
    </p:spTree>
    <p:extLst>
      <p:ext uri="{BB962C8B-B14F-4D97-AF65-F5344CB8AC3E}">
        <p14:creationId xmlns:p14="http://schemas.microsoft.com/office/powerpoint/2010/main" val="41132822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s-ES"/>
              <a:t>Bram</a:t>
            </a:r>
          </a:p>
          <a:p>
            <a:endParaRPr lang="es-ES"/>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33</a:t>
            </a:fld>
            <a:endParaRPr lang="es-ES" noProof="0"/>
          </a:p>
        </p:txBody>
      </p:sp>
    </p:spTree>
    <p:extLst>
      <p:ext uri="{BB962C8B-B14F-4D97-AF65-F5344CB8AC3E}">
        <p14:creationId xmlns:p14="http://schemas.microsoft.com/office/powerpoint/2010/main" val="34330452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s-ES"/>
              <a:t>Bram</a:t>
            </a:r>
          </a:p>
          <a:p>
            <a:endParaRPr lang="es-ES"/>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34</a:t>
            </a:fld>
            <a:endParaRPr lang="es-ES" noProof="0"/>
          </a:p>
        </p:txBody>
      </p:sp>
    </p:spTree>
    <p:extLst>
      <p:ext uri="{BB962C8B-B14F-4D97-AF65-F5344CB8AC3E}">
        <p14:creationId xmlns:p14="http://schemas.microsoft.com/office/powerpoint/2010/main" val="29421738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s-ES"/>
              <a:t>Bram</a:t>
            </a:r>
          </a:p>
          <a:p>
            <a:endParaRPr lang="es-ES"/>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35</a:t>
            </a:fld>
            <a:endParaRPr lang="es-ES" noProof="0"/>
          </a:p>
        </p:txBody>
      </p:sp>
    </p:spTree>
    <p:extLst>
      <p:ext uri="{BB962C8B-B14F-4D97-AF65-F5344CB8AC3E}">
        <p14:creationId xmlns:p14="http://schemas.microsoft.com/office/powerpoint/2010/main" val="1114153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solo</a:t>
            </a:r>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3</a:t>
            </a:fld>
            <a:endParaRPr lang="es-ES"/>
          </a:p>
        </p:txBody>
      </p:sp>
    </p:spTree>
    <p:extLst>
      <p:ext uri="{BB962C8B-B14F-4D97-AF65-F5344CB8AC3E}">
        <p14:creationId xmlns:p14="http://schemas.microsoft.com/office/powerpoint/2010/main" val="37035462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s-ES"/>
              <a:t>Bram</a:t>
            </a:r>
          </a:p>
          <a:p>
            <a:endParaRPr lang="es-ES"/>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36</a:t>
            </a:fld>
            <a:endParaRPr lang="es-ES" noProof="0"/>
          </a:p>
        </p:txBody>
      </p:sp>
    </p:spTree>
    <p:extLst>
      <p:ext uri="{BB962C8B-B14F-4D97-AF65-F5344CB8AC3E}">
        <p14:creationId xmlns:p14="http://schemas.microsoft.com/office/powerpoint/2010/main" val="12096422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s-ES"/>
              <a:t>Bram</a:t>
            </a:r>
          </a:p>
          <a:p>
            <a:endParaRPr lang="es-ES"/>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37</a:t>
            </a:fld>
            <a:endParaRPr lang="es-ES" noProof="0"/>
          </a:p>
        </p:txBody>
      </p:sp>
    </p:spTree>
    <p:extLst>
      <p:ext uri="{BB962C8B-B14F-4D97-AF65-F5344CB8AC3E}">
        <p14:creationId xmlns:p14="http://schemas.microsoft.com/office/powerpoint/2010/main" val="21480778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s-ES"/>
              <a:t>Bram</a:t>
            </a:r>
          </a:p>
          <a:p>
            <a:endParaRPr lang="es-ES"/>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38</a:t>
            </a:fld>
            <a:endParaRPr lang="es-ES" noProof="0"/>
          </a:p>
        </p:txBody>
      </p:sp>
    </p:spTree>
    <p:extLst>
      <p:ext uri="{BB962C8B-B14F-4D97-AF65-F5344CB8AC3E}">
        <p14:creationId xmlns:p14="http://schemas.microsoft.com/office/powerpoint/2010/main" val="27348639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s-ES"/>
              <a:t>Bram</a:t>
            </a:r>
          </a:p>
          <a:p>
            <a:endParaRPr lang="es-ES"/>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39</a:t>
            </a:fld>
            <a:endParaRPr lang="es-ES" noProof="0"/>
          </a:p>
        </p:txBody>
      </p:sp>
    </p:spTree>
    <p:extLst>
      <p:ext uri="{BB962C8B-B14F-4D97-AF65-F5344CB8AC3E}">
        <p14:creationId xmlns:p14="http://schemas.microsoft.com/office/powerpoint/2010/main" val="13800744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s-ES"/>
              <a:t>Bram</a:t>
            </a:r>
          </a:p>
          <a:p>
            <a:endParaRPr lang="es-ES"/>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40</a:t>
            </a:fld>
            <a:endParaRPr lang="es-ES" noProof="0"/>
          </a:p>
        </p:txBody>
      </p:sp>
    </p:spTree>
    <p:extLst>
      <p:ext uri="{BB962C8B-B14F-4D97-AF65-F5344CB8AC3E}">
        <p14:creationId xmlns:p14="http://schemas.microsoft.com/office/powerpoint/2010/main" val="10005216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s-ES"/>
              <a:t>Bram</a:t>
            </a:r>
          </a:p>
          <a:p>
            <a:endParaRPr lang="es-ES"/>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41</a:t>
            </a:fld>
            <a:endParaRPr lang="es-ES" noProof="0"/>
          </a:p>
        </p:txBody>
      </p:sp>
    </p:spTree>
    <p:extLst>
      <p:ext uri="{BB962C8B-B14F-4D97-AF65-F5344CB8AC3E}">
        <p14:creationId xmlns:p14="http://schemas.microsoft.com/office/powerpoint/2010/main" val="9993723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s-ES"/>
              <a:t>Luis</a:t>
            </a:r>
          </a:p>
          <a:p>
            <a:endParaRPr lang="es-ES"/>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42</a:t>
            </a:fld>
            <a:endParaRPr lang="es-ES" noProof="0"/>
          </a:p>
        </p:txBody>
      </p:sp>
    </p:spTree>
    <p:extLst>
      <p:ext uri="{BB962C8B-B14F-4D97-AF65-F5344CB8AC3E}">
        <p14:creationId xmlns:p14="http://schemas.microsoft.com/office/powerpoint/2010/main" val="11474207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s-ES"/>
              <a:t>Luis</a:t>
            </a:r>
          </a:p>
          <a:p>
            <a:endParaRPr lang="es-ES"/>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43</a:t>
            </a:fld>
            <a:endParaRPr lang="es-ES" noProof="0"/>
          </a:p>
        </p:txBody>
      </p:sp>
    </p:spTree>
    <p:extLst>
      <p:ext uri="{BB962C8B-B14F-4D97-AF65-F5344CB8AC3E}">
        <p14:creationId xmlns:p14="http://schemas.microsoft.com/office/powerpoint/2010/main" val="24091064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Luis</a:t>
            </a:r>
          </a:p>
          <a:p>
            <a:endParaRPr lang="es-ES"/>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44</a:t>
            </a:fld>
            <a:endParaRPr lang="es-ES" noProof="0"/>
          </a:p>
        </p:txBody>
      </p:sp>
    </p:spTree>
    <p:extLst>
      <p:ext uri="{BB962C8B-B14F-4D97-AF65-F5344CB8AC3E}">
        <p14:creationId xmlns:p14="http://schemas.microsoft.com/office/powerpoint/2010/main" val="12642690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Luis</a:t>
            </a:r>
          </a:p>
          <a:p>
            <a:endParaRPr lang="es-ES"/>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45</a:t>
            </a:fld>
            <a:endParaRPr lang="es-ES" noProof="0"/>
          </a:p>
        </p:txBody>
      </p:sp>
    </p:spTree>
    <p:extLst>
      <p:ext uri="{BB962C8B-B14F-4D97-AF65-F5344CB8AC3E}">
        <p14:creationId xmlns:p14="http://schemas.microsoft.com/office/powerpoint/2010/main" val="30983696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s-ES"/>
              <a:t>solo</a:t>
            </a:r>
          </a:p>
          <a:p>
            <a:endParaRPr lang="es-ES"/>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4</a:t>
            </a:fld>
            <a:endParaRPr lang="es-ES"/>
          </a:p>
        </p:txBody>
      </p:sp>
    </p:spTree>
    <p:extLst>
      <p:ext uri="{BB962C8B-B14F-4D97-AF65-F5344CB8AC3E}">
        <p14:creationId xmlns:p14="http://schemas.microsoft.com/office/powerpoint/2010/main" val="23696295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Fab</a:t>
            </a:r>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46</a:t>
            </a:fld>
            <a:endParaRPr lang="es-ES" noProof="0"/>
          </a:p>
        </p:txBody>
      </p:sp>
    </p:spTree>
    <p:extLst>
      <p:ext uri="{BB962C8B-B14F-4D97-AF65-F5344CB8AC3E}">
        <p14:creationId xmlns:p14="http://schemas.microsoft.com/office/powerpoint/2010/main" val="425180682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s-ES"/>
              <a:t>Fab</a:t>
            </a:r>
          </a:p>
          <a:p>
            <a:endParaRPr lang="es-ES"/>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47</a:t>
            </a:fld>
            <a:endParaRPr lang="es-ES" noProof="0"/>
          </a:p>
        </p:txBody>
      </p:sp>
    </p:spTree>
    <p:extLst>
      <p:ext uri="{BB962C8B-B14F-4D97-AF65-F5344CB8AC3E}">
        <p14:creationId xmlns:p14="http://schemas.microsoft.com/office/powerpoint/2010/main" val="1834422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s-ES"/>
              <a:t>Fab</a:t>
            </a:r>
          </a:p>
          <a:p>
            <a:endParaRPr lang="es-ES"/>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48</a:t>
            </a:fld>
            <a:endParaRPr lang="es-ES" noProof="0"/>
          </a:p>
        </p:txBody>
      </p:sp>
    </p:spTree>
    <p:extLst>
      <p:ext uri="{BB962C8B-B14F-4D97-AF65-F5344CB8AC3E}">
        <p14:creationId xmlns:p14="http://schemas.microsoft.com/office/powerpoint/2010/main" val="18891134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s-ES"/>
              <a:t>Fab</a:t>
            </a:r>
          </a:p>
          <a:p>
            <a:endParaRPr lang="es-ES"/>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49</a:t>
            </a:fld>
            <a:endParaRPr lang="es-ES" noProof="0"/>
          </a:p>
        </p:txBody>
      </p:sp>
    </p:spTree>
    <p:extLst>
      <p:ext uri="{BB962C8B-B14F-4D97-AF65-F5344CB8AC3E}">
        <p14:creationId xmlns:p14="http://schemas.microsoft.com/office/powerpoint/2010/main" val="22855213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50</a:t>
            </a:fld>
            <a:endParaRPr lang="es-ES" noProof="0"/>
          </a:p>
        </p:txBody>
      </p:sp>
    </p:spTree>
    <p:extLst>
      <p:ext uri="{BB962C8B-B14F-4D97-AF65-F5344CB8AC3E}">
        <p14:creationId xmlns:p14="http://schemas.microsoft.com/office/powerpoint/2010/main" val="393668265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s-ES"/>
              <a:t>Fab</a:t>
            </a:r>
          </a:p>
          <a:p>
            <a:endParaRPr lang="es-ES"/>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51</a:t>
            </a:fld>
            <a:endParaRPr lang="es-ES" noProof="0"/>
          </a:p>
        </p:txBody>
      </p:sp>
    </p:spTree>
    <p:extLst>
      <p:ext uri="{BB962C8B-B14F-4D97-AF65-F5344CB8AC3E}">
        <p14:creationId xmlns:p14="http://schemas.microsoft.com/office/powerpoint/2010/main" val="24189953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s-ES"/>
              <a:t>Fab</a:t>
            </a:r>
          </a:p>
          <a:p>
            <a:endParaRPr lang="es-ES"/>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52</a:t>
            </a:fld>
            <a:endParaRPr lang="es-ES" noProof="0"/>
          </a:p>
        </p:txBody>
      </p:sp>
    </p:spTree>
    <p:extLst>
      <p:ext uri="{BB962C8B-B14F-4D97-AF65-F5344CB8AC3E}">
        <p14:creationId xmlns:p14="http://schemas.microsoft.com/office/powerpoint/2010/main" val="247239730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s-ES"/>
              <a:t>Fab</a:t>
            </a:r>
          </a:p>
          <a:p>
            <a:endParaRPr lang="es-ES"/>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53</a:t>
            </a:fld>
            <a:endParaRPr lang="es-ES" noProof="0"/>
          </a:p>
        </p:txBody>
      </p:sp>
    </p:spTree>
    <p:extLst>
      <p:ext uri="{BB962C8B-B14F-4D97-AF65-F5344CB8AC3E}">
        <p14:creationId xmlns:p14="http://schemas.microsoft.com/office/powerpoint/2010/main" val="58662254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s-ES"/>
              <a:t>Fab</a:t>
            </a:r>
          </a:p>
          <a:p>
            <a:endParaRPr lang="en-BE"/>
          </a:p>
        </p:txBody>
      </p:sp>
      <p:sp>
        <p:nvSpPr>
          <p:cNvPr id="4" name="Tijdelijke aanduiding voor dianummer 3"/>
          <p:cNvSpPr>
            <a:spLocks noGrp="1"/>
          </p:cNvSpPr>
          <p:nvPr>
            <p:ph type="sldNum" sz="quarter" idx="5"/>
          </p:nvPr>
        </p:nvSpPr>
        <p:spPr/>
        <p:txBody>
          <a:bodyPr/>
          <a:lstStyle/>
          <a:p>
            <a:fld id="{3EBA5BD7-F043-4D1B-AA17-CD412FC534DE}" type="slidenum">
              <a:rPr lang="es-ES" noProof="0" smtClean="0"/>
              <a:pPr/>
              <a:t>54</a:t>
            </a:fld>
            <a:endParaRPr lang="es-ES" noProof="0"/>
          </a:p>
        </p:txBody>
      </p:sp>
    </p:spTree>
    <p:extLst>
      <p:ext uri="{BB962C8B-B14F-4D97-AF65-F5344CB8AC3E}">
        <p14:creationId xmlns:p14="http://schemas.microsoft.com/office/powerpoint/2010/main" val="18538774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s-ES"/>
              <a:t>Fab</a:t>
            </a:r>
          </a:p>
          <a:p>
            <a:endParaRPr lang="es-ES"/>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55</a:t>
            </a:fld>
            <a:endParaRPr lang="es-ES" noProof="0"/>
          </a:p>
        </p:txBody>
      </p:sp>
    </p:spTree>
    <p:extLst>
      <p:ext uri="{BB962C8B-B14F-4D97-AF65-F5344CB8AC3E}">
        <p14:creationId xmlns:p14="http://schemas.microsoft.com/office/powerpoint/2010/main" val="2679933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s-ES"/>
              <a:t>solo</a:t>
            </a:r>
          </a:p>
          <a:p>
            <a:endParaRPr lang="es-ES"/>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5</a:t>
            </a:fld>
            <a:endParaRPr lang="es-ES" noProof="0"/>
          </a:p>
        </p:txBody>
      </p:sp>
    </p:spTree>
    <p:extLst>
      <p:ext uri="{BB962C8B-B14F-4D97-AF65-F5344CB8AC3E}">
        <p14:creationId xmlns:p14="http://schemas.microsoft.com/office/powerpoint/2010/main" val="190092198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s-ES"/>
              <a:t>Fab</a:t>
            </a:r>
          </a:p>
          <a:p>
            <a:endParaRPr lang="es-ES"/>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56</a:t>
            </a:fld>
            <a:endParaRPr lang="es-ES" noProof="0"/>
          </a:p>
        </p:txBody>
      </p:sp>
    </p:spTree>
    <p:extLst>
      <p:ext uri="{BB962C8B-B14F-4D97-AF65-F5344CB8AC3E}">
        <p14:creationId xmlns:p14="http://schemas.microsoft.com/office/powerpoint/2010/main" val="230071405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s-ES"/>
              <a:t>Fab</a:t>
            </a:r>
          </a:p>
          <a:p>
            <a:endParaRPr lang="es-ES"/>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57</a:t>
            </a:fld>
            <a:endParaRPr lang="es-ES" noProof="0"/>
          </a:p>
        </p:txBody>
      </p:sp>
    </p:spTree>
    <p:extLst>
      <p:ext uri="{BB962C8B-B14F-4D97-AF65-F5344CB8AC3E}">
        <p14:creationId xmlns:p14="http://schemas.microsoft.com/office/powerpoint/2010/main" val="339795306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s-ES"/>
              <a:t>Fab</a:t>
            </a:r>
          </a:p>
          <a:p>
            <a:endParaRPr lang="es-ES"/>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58</a:t>
            </a:fld>
            <a:endParaRPr lang="es-ES" noProof="0"/>
          </a:p>
        </p:txBody>
      </p:sp>
    </p:spTree>
    <p:extLst>
      <p:ext uri="{BB962C8B-B14F-4D97-AF65-F5344CB8AC3E}">
        <p14:creationId xmlns:p14="http://schemas.microsoft.com/office/powerpoint/2010/main" val="404242261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s-ES"/>
              <a:t>Fab</a:t>
            </a:r>
          </a:p>
          <a:p>
            <a:endParaRPr lang="en-BE"/>
          </a:p>
        </p:txBody>
      </p:sp>
      <p:sp>
        <p:nvSpPr>
          <p:cNvPr id="4" name="Tijdelijke aanduiding voor dianummer 3"/>
          <p:cNvSpPr>
            <a:spLocks noGrp="1"/>
          </p:cNvSpPr>
          <p:nvPr>
            <p:ph type="sldNum" sz="quarter" idx="5"/>
          </p:nvPr>
        </p:nvSpPr>
        <p:spPr/>
        <p:txBody>
          <a:bodyPr/>
          <a:lstStyle/>
          <a:p>
            <a:fld id="{3EBA5BD7-F043-4D1B-AA17-CD412FC534DE}" type="slidenum">
              <a:rPr lang="es-ES" noProof="0" smtClean="0"/>
              <a:pPr/>
              <a:t>59</a:t>
            </a:fld>
            <a:endParaRPr lang="es-ES" noProof="0"/>
          </a:p>
        </p:txBody>
      </p:sp>
    </p:spTree>
    <p:extLst>
      <p:ext uri="{BB962C8B-B14F-4D97-AF65-F5344CB8AC3E}">
        <p14:creationId xmlns:p14="http://schemas.microsoft.com/office/powerpoint/2010/main" val="237185598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Luis</a:t>
            </a:r>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60</a:t>
            </a:fld>
            <a:endParaRPr lang="es-ES" noProof="0"/>
          </a:p>
        </p:txBody>
      </p:sp>
    </p:spTree>
    <p:extLst>
      <p:ext uri="{BB962C8B-B14F-4D97-AF65-F5344CB8AC3E}">
        <p14:creationId xmlns:p14="http://schemas.microsoft.com/office/powerpoint/2010/main" val="76295814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Luis</a:t>
            </a:r>
            <a:endParaRPr lang="en-BE" dirty="0"/>
          </a:p>
        </p:txBody>
      </p:sp>
      <p:sp>
        <p:nvSpPr>
          <p:cNvPr id="4" name="Tijdelijke aanduiding voor dianummer 3"/>
          <p:cNvSpPr>
            <a:spLocks noGrp="1"/>
          </p:cNvSpPr>
          <p:nvPr>
            <p:ph type="sldNum" sz="quarter" idx="5"/>
          </p:nvPr>
        </p:nvSpPr>
        <p:spPr/>
        <p:txBody>
          <a:bodyPr/>
          <a:lstStyle/>
          <a:p>
            <a:fld id="{3EBA5BD7-F043-4D1B-AA17-CD412FC534DE}" type="slidenum">
              <a:rPr lang="es-ES" noProof="0" smtClean="0"/>
              <a:pPr/>
              <a:t>61</a:t>
            </a:fld>
            <a:endParaRPr lang="es-ES" noProof="0"/>
          </a:p>
        </p:txBody>
      </p:sp>
    </p:spTree>
    <p:extLst>
      <p:ext uri="{BB962C8B-B14F-4D97-AF65-F5344CB8AC3E}">
        <p14:creationId xmlns:p14="http://schemas.microsoft.com/office/powerpoint/2010/main" val="28587220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s-ES"/>
              <a:t>Luis</a:t>
            </a:r>
          </a:p>
          <a:p>
            <a:endParaRPr lang="es-ES"/>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62</a:t>
            </a:fld>
            <a:endParaRPr lang="es-ES" noProof="0"/>
          </a:p>
        </p:txBody>
      </p:sp>
    </p:spTree>
    <p:extLst>
      <p:ext uri="{BB962C8B-B14F-4D97-AF65-F5344CB8AC3E}">
        <p14:creationId xmlns:p14="http://schemas.microsoft.com/office/powerpoint/2010/main" val="107021872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s-ES"/>
              <a:t>Luis</a:t>
            </a:r>
          </a:p>
          <a:p>
            <a:endParaRPr lang="en-BE"/>
          </a:p>
        </p:txBody>
      </p:sp>
      <p:sp>
        <p:nvSpPr>
          <p:cNvPr id="4" name="Tijdelijke aanduiding voor dianummer 3"/>
          <p:cNvSpPr>
            <a:spLocks noGrp="1"/>
          </p:cNvSpPr>
          <p:nvPr>
            <p:ph type="sldNum" sz="quarter" idx="5"/>
          </p:nvPr>
        </p:nvSpPr>
        <p:spPr/>
        <p:txBody>
          <a:bodyPr/>
          <a:lstStyle/>
          <a:p>
            <a:fld id="{3EBA5BD7-F043-4D1B-AA17-CD412FC534DE}" type="slidenum">
              <a:rPr lang="es-ES" noProof="0" smtClean="0"/>
              <a:pPr/>
              <a:t>63</a:t>
            </a:fld>
            <a:endParaRPr lang="es-ES" noProof="0"/>
          </a:p>
        </p:txBody>
      </p:sp>
    </p:spTree>
    <p:extLst>
      <p:ext uri="{BB962C8B-B14F-4D97-AF65-F5344CB8AC3E}">
        <p14:creationId xmlns:p14="http://schemas.microsoft.com/office/powerpoint/2010/main" val="200283688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s-ES"/>
              <a:t>Luis</a:t>
            </a:r>
          </a:p>
          <a:p>
            <a:endParaRPr lang="es-ES"/>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64</a:t>
            </a:fld>
            <a:endParaRPr lang="es-ES" noProof="0"/>
          </a:p>
        </p:txBody>
      </p:sp>
    </p:spTree>
    <p:extLst>
      <p:ext uri="{BB962C8B-B14F-4D97-AF65-F5344CB8AC3E}">
        <p14:creationId xmlns:p14="http://schemas.microsoft.com/office/powerpoint/2010/main" val="22816781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s-ES"/>
              <a:t>Luis</a:t>
            </a:r>
          </a:p>
          <a:p>
            <a:endParaRPr lang="es-ES"/>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65</a:t>
            </a:fld>
            <a:endParaRPr lang="es-ES" noProof="0"/>
          </a:p>
        </p:txBody>
      </p:sp>
    </p:spTree>
    <p:extLst>
      <p:ext uri="{BB962C8B-B14F-4D97-AF65-F5344CB8AC3E}">
        <p14:creationId xmlns:p14="http://schemas.microsoft.com/office/powerpoint/2010/main" val="2877485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s-ES"/>
              <a:t>solo</a:t>
            </a:r>
          </a:p>
          <a:p>
            <a:endParaRPr lang="es-ES"/>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6</a:t>
            </a:fld>
            <a:endParaRPr lang="es-ES" noProof="0"/>
          </a:p>
        </p:txBody>
      </p:sp>
    </p:spTree>
    <p:extLst>
      <p:ext uri="{BB962C8B-B14F-4D97-AF65-F5344CB8AC3E}">
        <p14:creationId xmlns:p14="http://schemas.microsoft.com/office/powerpoint/2010/main" val="89774064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solo</a:t>
            </a:r>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66</a:t>
            </a:fld>
            <a:endParaRPr lang="es-ES" noProof="0"/>
          </a:p>
        </p:txBody>
      </p:sp>
    </p:spTree>
    <p:extLst>
      <p:ext uri="{BB962C8B-B14F-4D97-AF65-F5344CB8AC3E}">
        <p14:creationId xmlns:p14="http://schemas.microsoft.com/office/powerpoint/2010/main" val="371479167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s-ES"/>
              <a:t>solo</a:t>
            </a:r>
          </a:p>
          <a:p>
            <a:endParaRPr lang="es-ES"/>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67</a:t>
            </a:fld>
            <a:endParaRPr lang="es-ES" noProof="0"/>
          </a:p>
        </p:txBody>
      </p:sp>
    </p:spTree>
    <p:extLst>
      <p:ext uri="{BB962C8B-B14F-4D97-AF65-F5344CB8AC3E}">
        <p14:creationId xmlns:p14="http://schemas.microsoft.com/office/powerpoint/2010/main" val="137944956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s-ES"/>
              <a:t>solo</a:t>
            </a:r>
          </a:p>
          <a:p>
            <a:endParaRPr lang="es-ES"/>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68</a:t>
            </a:fld>
            <a:endParaRPr lang="es-ES" noProof="0"/>
          </a:p>
        </p:txBody>
      </p:sp>
    </p:spTree>
    <p:extLst>
      <p:ext uri="{BB962C8B-B14F-4D97-AF65-F5344CB8AC3E}">
        <p14:creationId xmlns:p14="http://schemas.microsoft.com/office/powerpoint/2010/main" val="120298650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err="1">
                <a:cs typeface="Calibri"/>
              </a:rPr>
              <a:t>Iemand</a:t>
            </a:r>
          </a:p>
        </p:txBody>
      </p:sp>
      <p:sp>
        <p:nvSpPr>
          <p:cNvPr id="4" name="Tijdelijke aanduiding voor dianummer 3"/>
          <p:cNvSpPr>
            <a:spLocks noGrp="1"/>
          </p:cNvSpPr>
          <p:nvPr>
            <p:ph type="sldNum" sz="quarter" idx="5"/>
          </p:nvPr>
        </p:nvSpPr>
        <p:spPr/>
        <p:txBody>
          <a:bodyPr/>
          <a:lstStyle/>
          <a:p>
            <a:fld id="{3EBA5BD7-F043-4D1B-AA17-CD412FC534DE}" type="slidenum">
              <a:rPr lang="es-ES" noProof="0" smtClean="0"/>
              <a:pPr/>
              <a:t>69</a:t>
            </a:fld>
            <a:endParaRPr lang="es-ES" noProof="0"/>
          </a:p>
        </p:txBody>
      </p:sp>
    </p:spTree>
    <p:extLst>
      <p:ext uri="{BB962C8B-B14F-4D97-AF65-F5344CB8AC3E}">
        <p14:creationId xmlns:p14="http://schemas.microsoft.com/office/powerpoint/2010/main" val="101995919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70</a:t>
            </a:fld>
            <a:endParaRPr lang="es-ES"/>
          </a:p>
        </p:txBody>
      </p:sp>
    </p:spTree>
    <p:extLst>
      <p:ext uri="{BB962C8B-B14F-4D97-AF65-F5344CB8AC3E}">
        <p14:creationId xmlns:p14="http://schemas.microsoft.com/office/powerpoint/2010/main" val="3413865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s-ES"/>
              <a:t>solo</a:t>
            </a:r>
          </a:p>
          <a:p>
            <a:endParaRPr lang="es-ES"/>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7</a:t>
            </a:fld>
            <a:endParaRPr lang="es-ES" noProof="0"/>
          </a:p>
        </p:txBody>
      </p:sp>
    </p:spTree>
    <p:extLst>
      <p:ext uri="{BB962C8B-B14F-4D97-AF65-F5344CB8AC3E}">
        <p14:creationId xmlns:p14="http://schemas.microsoft.com/office/powerpoint/2010/main" val="3694209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s-ES"/>
              <a:t>solo</a:t>
            </a:r>
          </a:p>
          <a:p>
            <a:endParaRPr lang="es-ES"/>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8</a:t>
            </a:fld>
            <a:endParaRPr lang="es-ES" noProof="0"/>
          </a:p>
        </p:txBody>
      </p:sp>
    </p:spTree>
    <p:extLst>
      <p:ext uri="{BB962C8B-B14F-4D97-AF65-F5344CB8AC3E}">
        <p14:creationId xmlns:p14="http://schemas.microsoft.com/office/powerpoint/2010/main" val="22898541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s-ES"/>
              <a:t>solo</a:t>
            </a:r>
          </a:p>
          <a:p>
            <a:endParaRPr lang="es-ES"/>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9</a:t>
            </a:fld>
            <a:endParaRPr lang="es-ES" noProof="0"/>
          </a:p>
        </p:txBody>
      </p:sp>
    </p:spTree>
    <p:extLst>
      <p:ext uri="{BB962C8B-B14F-4D97-AF65-F5344CB8AC3E}">
        <p14:creationId xmlns:p14="http://schemas.microsoft.com/office/powerpoint/2010/main" val="3309699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6090" y="630937"/>
            <a:ext cx="5234212"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242" y="1098388"/>
            <a:ext cx="10315731" cy="4394988"/>
          </a:xfrm>
        </p:spPr>
        <p:txBody>
          <a:bodyPr anchor="ctr">
            <a:noAutofit/>
          </a:bodyPr>
          <a:lstStyle>
            <a:lvl1pPr algn="ctr">
              <a:defRPr sz="9997" spc="800" baseline="0"/>
            </a:lvl1pPr>
          </a:lstStyle>
          <a:p>
            <a:r>
              <a:rPr lang="nl-NL"/>
              <a:t>Klik om stijl te bewerken</a:t>
            </a:r>
            <a:endParaRPr lang="en-US"/>
          </a:p>
        </p:txBody>
      </p:sp>
      <p:sp>
        <p:nvSpPr>
          <p:cNvPr id="3" name="Subtitle 2"/>
          <p:cNvSpPr>
            <a:spLocks noGrp="1"/>
          </p:cNvSpPr>
          <p:nvPr>
            <p:ph type="subTitle" idx="1"/>
          </p:nvPr>
        </p:nvSpPr>
        <p:spPr>
          <a:xfrm>
            <a:off x="2214469" y="5979197"/>
            <a:ext cx="8043278" cy="742279"/>
          </a:xfrm>
        </p:spPr>
        <p:txBody>
          <a:bodyPr anchor="t">
            <a:normAutofit/>
          </a:bodyPr>
          <a:lstStyle>
            <a:lvl1pPr marL="0" indent="0" algn="ctr">
              <a:lnSpc>
                <a:spcPct val="100000"/>
              </a:lnSpc>
              <a:buNone/>
              <a:defRPr sz="1999" b="1" i="0" cap="all" spc="400" baseline="0">
                <a:solidFill>
                  <a:schemeClr val="tx2"/>
                </a:solidFill>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nl-NL"/>
              <a:t>Klikken om de ondertitelstijl van het model te bewerken</a:t>
            </a:r>
            <a:endParaRPr lang="en-US"/>
          </a:p>
        </p:txBody>
      </p:sp>
      <p:sp>
        <p:nvSpPr>
          <p:cNvPr id="4" name="Date Placeholder 3"/>
          <p:cNvSpPr>
            <a:spLocks noGrp="1"/>
          </p:cNvSpPr>
          <p:nvPr>
            <p:ph type="dt" sz="half" idx="10"/>
          </p:nvPr>
        </p:nvSpPr>
        <p:spPr>
          <a:xfrm>
            <a:off x="1078242" y="6375679"/>
            <a:ext cx="2329115" cy="348462"/>
          </a:xfrm>
        </p:spPr>
        <p:txBody>
          <a:bodyPr/>
          <a:lstStyle>
            <a:lvl1pPr>
              <a:defRPr baseline="0">
                <a:solidFill>
                  <a:schemeClr val="accent1">
                    <a:lumMod val="50000"/>
                  </a:schemeClr>
                </a:solidFill>
              </a:defRPr>
            </a:lvl1pPr>
          </a:lstStyle>
          <a:p>
            <a:fld id="{35C83AD5-F5AF-4BDC-901E-85A05CCFFAAA}" type="datetime1">
              <a:rPr lang="es-ES" noProof="0" smtClean="0"/>
              <a:pPr/>
              <a:t>20/03/2019</a:t>
            </a:fld>
            <a:endParaRPr lang="es-ES" noProof="0"/>
          </a:p>
        </p:txBody>
      </p:sp>
      <p:sp>
        <p:nvSpPr>
          <p:cNvPr id="5" name="Footer Placeholder 4"/>
          <p:cNvSpPr>
            <a:spLocks noGrp="1"/>
          </p:cNvSpPr>
          <p:nvPr>
            <p:ph type="ftr" sz="quarter" idx="11"/>
          </p:nvPr>
        </p:nvSpPr>
        <p:spPr>
          <a:xfrm>
            <a:off x="4179244" y="6375679"/>
            <a:ext cx="4113728" cy="345796"/>
          </a:xfrm>
        </p:spPr>
        <p:txBody>
          <a:bodyPr/>
          <a:lstStyle>
            <a:lvl1pPr>
              <a:defRPr baseline="0">
                <a:solidFill>
                  <a:schemeClr val="accent1">
                    <a:lumMod val="50000"/>
                  </a:schemeClr>
                </a:solidFill>
              </a:defRPr>
            </a:lvl1pPr>
          </a:lstStyle>
          <a:p>
            <a:pPr rtl="0"/>
            <a:endParaRPr lang="es-ES" noProof="0"/>
          </a:p>
        </p:txBody>
      </p:sp>
      <p:sp>
        <p:nvSpPr>
          <p:cNvPr id="6" name="Slide Number Placeholder 5"/>
          <p:cNvSpPr>
            <a:spLocks noGrp="1"/>
          </p:cNvSpPr>
          <p:nvPr>
            <p:ph type="sldNum" sz="quarter" idx="12"/>
          </p:nvPr>
        </p:nvSpPr>
        <p:spPr>
          <a:xfrm>
            <a:off x="9064857" y="6375679"/>
            <a:ext cx="2329116" cy="345796"/>
          </a:xfrm>
        </p:spPr>
        <p:txBody>
          <a:bodyPr/>
          <a:lstStyle>
            <a:lvl1pPr>
              <a:defRPr baseline="0">
                <a:solidFill>
                  <a:schemeClr val="accent1">
                    <a:lumMod val="50000"/>
                  </a:schemeClr>
                </a:solidFill>
              </a:defRPr>
            </a:lvl1pPr>
          </a:lstStyle>
          <a:p>
            <a:fld id="{C014DD1E-5D91-48A3-AD6D-45FBA980D106}" type="slidenum">
              <a:rPr lang="es-ES" smtClean="0"/>
              <a:pPr/>
              <a:t>‹nr.›</a:t>
            </a:fld>
            <a:endParaRPr lang="es-ES"/>
          </a:p>
        </p:txBody>
      </p:sp>
      <p:sp>
        <p:nvSpPr>
          <p:cNvPr id="13" name="Rectangle 12" title="left edge border"/>
          <p:cNvSpPr/>
          <p:nvPr/>
        </p:nvSpPr>
        <p:spPr>
          <a:xfrm>
            <a:off x="0" y="0"/>
            <a:ext cx="28339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16100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a:p>
        </p:txBody>
      </p:sp>
      <p:sp>
        <p:nvSpPr>
          <p:cNvPr id="3" name="Vertical Text Placeholder 2"/>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Date Placeholder 3"/>
          <p:cNvSpPr>
            <a:spLocks noGrp="1"/>
          </p:cNvSpPr>
          <p:nvPr>
            <p:ph type="dt" sz="half" idx="10"/>
          </p:nvPr>
        </p:nvSpPr>
        <p:spPr/>
        <p:txBody>
          <a:bodyPr/>
          <a:lstStyle/>
          <a:p>
            <a:fld id="{35C83AD5-F5AF-4BDC-901E-85A05CCFFAAA}" type="datetime1">
              <a:rPr lang="es-ES" noProof="0" smtClean="0"/>
              <a:pPr/>
              <a:t>20/03/2019</a:t>
            </a:fld>
            <a:endParaRPr lang="es-ES" noProof="0"/>
          </a:p>
        </p:txBody>
      </p:sp>
      <p:sp>
        <p:nvSpPr>
          <p:cNvPr id="5" name="Footer Placeholder 4"/>
          <p:cNvSpPr>
            <a:spLocks noGrp="1"/>
          </p:cNvSpPr>
          <p:nvPr>
            <p:ph type="ftr" sz="quarter" idx="11"/>
          </p:nvPr>
        </p:nvSpPr>
        <p:spPr/>
        <p:txBody>
          <a:bodyPr/>
          <a:lstStyle/>
          <a:p>
            <a:pPr rtl="0"/>
            <a:endParaRPr lang="es-ES" noProof="0"/>
          </a:p>
        </p:txBody>
      </p:sp>
      <p:sp>
        <p:nvSpPr>
          <p:cNvPr id="6" name="Slide Number Placeholder 5"/>
          <p:cNvSpPr>
            <a:spLocks noGrp="1"/>
          </p:cNvSpPr>
          <p:nvPr>
            <p:ph type="sldNum" sz="quarter" idx="12"/>
          </p:nvPr>
        </p:nvSpPr>
        <p:spPr/>
        <p:txBody>
          <a:bodyPr/>
          <a:lstStyle/>
          <a:p>
            <a:fld id="{C014DD1E-5D91-48A3-AD6D-45FBA980D106}" type="slidenum">
              <a:rPr lang="es-ES" smtClean="0"/>
              <a:pPr/>
              <a:t>‹nr.›</a:t>
            </a:fld>
            <a:endParaRPr lang="es-ES"/>
          </a:p>
        </p:txBody>
      </p:sp>
    </p:spTree>
    <p:extLst>
      <p:ext uri="{BB962C8B-B14F-4D97-AF65-F5344CB8AC3E}">
        <p14:creationId xmlns:p14="http://schemas.microsoft.com/office/powerpoint/2010/main" val="3481164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3700" y="382386"/>
            <a:ext cx="1491743" cy="5600404"/>
          </a:xfrm>
        </p:spPr>
        <p:txBody>
          <a:bodyPr vert="eaVert"/>
          <a:lstStyle/>
          <a:p>
            <a:r>
              <a:rPr lang="nl-NL"/>
              <a:t>Klik om stijl te bewerken</a:t>
            </a:r>
            <a:endParaRPr lang="en-US"/>
          </a:p>
        </p:txBody>
      </p:sp>
      <p:sp>
        <p:nvSpPr>
          <p:cNvPr id="3" name="Vertical Text Placeholder 2"/>
          <p:cNvSpPr>
            <a:spLocks noGrp="1"/>
          </p:cNvSpPr>
          <p:nvPr>
            <p:ph type="body" orient="vert" idx="1"/>
          </p:nvPr>
        </p:nvSpPr>
        <p:spPr>
          <a:xfrm>
            <a:off x="1256973" y="382386"/>
            <a:ext cx="8390399" cy="5600405"/>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Date Placeholder 3"/>
          <p:cNvSpPr>
            <a:spLocks noGrp="1"/>
          </p:cNvSpPr>
          <p:nvPr>
            <p:ph type="dt" sz="half" idx="10"/>
          </p:nvPr>
        </p:nvSpPr>
        <p:spPr/>
        <p:txBody>
          <a:bodyPr/>
          <a:lstStyle/>
          <a:p>
            <a:fld id="{35C83AD5-F5AF-4BDC-901E-85A05CCFFAAA}" type="datetime1">
              <a:rPr lang="es-ES" noProof="0" smtClean="0"/>
              <a:pPr/>
              <a:t>20/03/2019</a:t>
            </a:fld>
            <a:endParaRPr lang="es-ES" noProof="0"/>
          </a:p>
        </p:txBody>
      </p:sp>
      <p:sp>
        <p:nvSpPr>
          <p:cNvPr id="5" name="Footer Placeholder 4"/>
          <p:cNvSpPr>
            <a:spLocks noGrp="1"/>
          </p:cNvSpPr>
          <p:nvPr>
            <p:ph type="ftr" sz="quarter" idx="11"/>
          </p:nvPr>
        </p:nvSpPr>
        <p:spPr/>
        <p:txBody>
          <a:bodyPr/>
          <a:lstStyle/>
          <a:p>
            <a:pPr rtl="0"/>
            <a:endParaRPr lang="es-ES" noProof="0"/>
          </a:p>
        </p:txBody>
      </p:sp>
      <p:sp>
        <p:nvSpPr>
          <p:cNvPr id="6" name="Slide Number Placeholder 5"/>
          <p:cNvSpPr>
            <a:spLocks noGrp="1"/>
          </p:cNvSpPr>
          <p:nvPr>
            <p:ph type="sldNum" sz="quarter" idx="12"/>
          </p:nvPr>
        </p:nvSpPr>
        <p:spPr/>
        <p:txBody>
          <a:bodyPr/>
          <a:lstStyle/>
          <a:p>
            <a:fld id="{C014DD1E-5D91-48A3-AD6D-45FBA980D106}" type="slidenum">
              <a:rPr lang="es-ES" smtClean="0"/>
              <a:pPr/>
              <a:t>‹nr.›</a:t>
            </a:fld>
            <a:endParaRPr lang="es-ES"/>
          </a:p>
        </p:txBody>
      </p:sp>
    </p:spTree>
    <p:extLst>
      <p:ext uri="{BB962C8B-B14F-4D97-AF65-F5344CB8AC3E}">
        <p14:creationId xmlns:p14="http://schemas.microsoft.com/office/powerpoint/2010/main" val="161470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a:p>
        </p:txBody>
      </p:sp>
      <p:sp>
        <p:nvSpPr>
          <p:cNvPr id="3" name="Content Placeholder 2"/>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Date Placeholder 3"/>
          <p:cNvSpPr>
            <a:spLocks noGrp="1"/>
          </p:cNvSpPr>
          <p:nvPr>
            <p:ph type="dt" sz="half" idx="10"/>
          </p:nvPr>
        </p:nvSpPr>
        <p:spPr/>
        <p:txBody>
          <a:bodyPr/>
          <a:lstStyle/>
          <a:p>
            <a:fld id="{35C83AD5-F5AF-4BDC-901E-85A05CCFFAAA}" type="datetime1">
              <a:rPr lang="es-ES" noProof="0" smtClean="0"/>
              <a:pPr/>
              <a:t>20/03/2019</a:t>
            </a:fld>
            <a:endParaRPr lang="es-ES" noProof="0"/>
          </a:p>
        </p:txBody>
      </p:sp>
      <p:sp>
        <p:nvSpPr>
          <p:cNvPr id="5" name="Footer Placeholder 4"/>
          <p:cNvSpPr>
            <a:spLocks noGrp="1"/>
          </p:cNvSpPr>
          <p:nvPr>
            <p:ph type="ftr" sz="quarter" idx="11"/>
          </p:nvPr>
        </p:nvSpPr>
        <p:spPr/>
        <p:txBody>
          <a:bodyPr/>
          <a:lstStyle/>
          <a:p>
            <a:pPr rtl="0"/>
            <a:endParaRPr lang="es-ES" noProof="0"/>
          </a:p>
        </p:txBody>
      </p:sp>
      <p:sp>
        <p:nvSpPr>
          <p:cNvPr id="6" name="Slide Number Placeholder 5"/>
          <p:cNvSpPr>
            <a:spLocks noGrp="1"/>
          </p:cNvSpPr>
          <p:nvPr>
            <p:ph type="sldNum" sz="quarter" idx="12"/>
          </p:nvPr>
        </p:nvSpPr>
        <p:spPr/>
        <p:txBody>
          <a:bodyPr/>
          <a:lstStyle/>
          <a:p>
            <a:fld id="{C014DD1E-5D91-48A3-AD6D-45FBA980D106}" type="slidenum">
              <a:rPr lang="es-ES" smtClean="0"/>
              <a:pPr/>
              <a:t>‹nr.›</a:t>
            </a:fld>
            <a:endParaRPr lang="es-ES"/>
          </a:p>
        </p:txBody>
      </p:sp>
    </p:spTree>
    <p:extLst>
      <p:ext uri="{BB962C8B-B14F-4D97-AF65-F5344CB8AC3E}">
        <p14:creationId xmlns:p14="http://schemas.microsoft.com/office/powerpoint/2010/main" val="3640856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ekop">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085" y="1073889"/>
            <a:ext cx="8184939" cy="4064627"/>
          </a:xfrm>
        </p:spPr>
        <p:txBody>
          <a:bodyPr anchor="b">
            <a:normAutofit/>
          </a:bodyPr>
          <a:lstStyle>
            <a:lvl1pPr>
              <a:defRPr sz="8397" spc="800" baseline="0">
                <a:solidFill>
                  <a:schemeClr val="tx2"/>
                </a:solidFill>
              </a:defRPr>
            </a:lvl1pPr>
          </a:lstStyle>
          <a:p>
            <a:r>
              <a:rPr lang="nl-NL"/>
              <a:t>Klik om stijl te bewerken</a:t>
            </a:r>
            <a:endParaRPr lang="en-US"/>
          </a:p>
        </p:txBody>
      </p:sp>
      <p:sp>
        <p:nvSpPr>
          <p:cNvPr id="3" name="Text Placeholder 2"/>
          <p:cNvSpPr>
            <a:spLocks noGrp="1"/>
          </p:cNvSpPr>
          <p:nvPr>
            <p:ph type="body" idx="1"/>
          </p:nvPr>
        </p:nvSpPr>
        <p:spPr>
          <a:xfrm>
            <a:off x="3242085" y="5159782"/>
            <a:ext cx="7015661" cy="951135"/>
          </a:xfrm>
        </p:spPr>
        <p:txBody>
          <a:bodyPr>
            <a:normAutofit/>
          </a:bodyPr>
          <a:lstStyle>
            <a:lvl1pPr marL="0" indent="0">
              <a:lnSpc>
                <a:spcPct val="100000"/>
              </a:lnSpc>
              <a:buNone/>
              <a:defRPr sz="1999" b="1" i="0" cap="all" spc="400" baseline="0">
                <a:solidFill>
                  <a:schemeClr val="accent1"/>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a:xfrm>
            <a:off x="3235704" y="6375679"/>
            <a:ext cx="1493558" cy="348462"/>
          </a:xfrm>
        </p:spPr>
        <p:txBody>
          <a:bodyPr/>
          <a:lstStyle>
            <a:lvl1pPr>
              <a:defRPr baseline="0">
                <a:solidFill>
                  <a:schemeClr val="tx2"/>
                </a:solidFill>
              </a:defRPr>
            </a:lvl1pPr>
          </a:lstStyle>
          <a:p>
            <a:fld id="{35C83AD5-F5AF-4BDC-901E-85A05CCFFAAA}" type="datetime1">
              <a:rPr lang="es-ES" noProof="0" smtClean="0"/>
              <a:pPr/>
              <a:t>20/03/2019</a:t>
            </a:fld>
            <a:endParaRPr lang="es-ES" noProof="0"/>
          </a:p>
        </p:txBody>
      </p:sp>
      <p:sp>
        <p:nvSpPr>
          <p:cNvPr id="5" name="Footer Placeholder 4"/>
          <p:cNvSpPr>
            <a:spLocks noGrp="1"/>
          </p:cNvSpPr>
          <p:nvPr>
            <p:ph type="ftr" sz="quarter" idx="11"/>
          </p:nvPr>
        </p:nvSpPr>
        <p:spPr>
          <a:xfrm>
            <a:off x="5277689" y="6375679"/>
            <a:ext cx="4113728" cy="345796"/>
          </a:xfrm>
        </p:spPr>
        <p:txBody>
          <a:bodyPr/>
          <a:lstStyle>
            <a:lvl1pPr>
              <a:defRPr baseline="0">
                <a:solidFill>
                  <a:schemeClr val="tx2"/>
                </a:solidFill>
              </a:defRPr>
            </a:lvl1pPr>
          </a:lstStyle>
          <a:p>
            <a:pPr rtl="0"/>
            <a:endParaRPr lang="es-ES" noProof="0"/>
          </a:p>
        </p:txBody>
      </p:sp>
      <p:sp>
        <p:nvSpPr>
          <p:cNvPr id="6" name="Slide Number Placeholder 5"/>
          <p:cNvSpPr>
            <a:spLocks noGrp="1"/>
          </p:cNvSpPr>
          <p:nvPr>
            <p:ph type="sldNum" sz="quarter" idx="12"/>
          </p:nvPr>
        </p:nvSpPr>
        <p:spPr>
          <a:xfrm>
            <a:off x="9939845" y="6375679"/>
            <a:ext cx="1487179" cy="345796"/>
          </a:xfrm>
        </p:spPr>
        <p:txBody>
          <a:bodyPr/>
          <a:lstStyle>
            <a:lvl1pPr>
              <a:defRPr baseline="0">
                <a:solidFill>
                  <a:schemeClr val="tx2"/>
                </a:solidFill>
              </a:defRPr>
            </a:lvl1pPr>
          </a:lstStyle>
          <a:p>
            <a:fld id="{C014DD1E-5D91-48A3-AD6D-45FBA980D106}" type="slidenum">
              <a:rPr lang="es-ES" smtClean="0"/>
              <a:pPr/>
              <a:t>‹nr.›</a:t>
            </a:fld>
            <a:endParaRPr lang="es-ES"/>
          </a:p>
        </p:txBody>
      </p:sp>
      <p:grpSp>
        <p:nvGrpSpPr>
          <p:cNvPr id="7" name="Group 6" title="left scallop shape"/>
          <p:cNvGrpSpPr/>
          <p:nvPr/>
        </p:nvGrpSpPr>
        <p:grpSpPr>
          <a:xfrm>
            <a:off x="0" y="0"/>
            <a:ext cx="2813905"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84101160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a:p>
        </p:txBody>
      </p:sp>
      <p:sp>
        <p:nvSpPr>
          <p:cNvPr id="3" name="Content Placeholder 2"/>
          <p:cNvSpPr>
            <a:spLocks noGrp="1"/>
          </p:cNvSpPr>
          <p:nvPr>
            <p:ph sz="half" idx="1"/>
          </p:nvPr>
        </p:nvSpPr>
        <p:spPr>
          <a:xfrm>
            <a:off x="1256973" y="2286000"/>
            <a:ext cx="4799350" cy="36195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Content Placeholder 3"/>
          <p:cNvSpPr>
            <a:spLocks noGrp="1"/>
          </p:cNvSpPr>
          <p:nvPr>
            <p:ph sz="half" idx="2"/>
          </p:nvPr>
        </p:nvSpPr>
        <p:spPr>
          <a:xfrm>
            <a:off x="6646065" y="2286000"/>
            <a:ext cx="4799350" cy="36195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5" name="Date Placeholder 4"/>
          <p:cNvSpPr>
            <a:spLocks noGrp="1"/>
          </p:cNvSpPr>
          <p:nvPr>
            <p:ph type="dt" sz="half" idx="10"/>
          </p:nvPr>
        </p:nvSpPr>
        <p:spPr/>
        <p:txBody>
          <a:bodyPr/>
          <a:lstStyle/>
          <a:p>
            <a:fld id="{35C83AD5-F5AF-4BDC-901E-85A05CCFFAAA}" type="datetime1">
              <a:rPr lang="es-ES" noProof="0" smtClean="0"/>
              <a:pPr/>
              <a:t>20/03/2019</a:t>
            </a:fld>
            <a:endParaRPr lang="es-ES" noProof="0"/>
          </a:p>
        </p:txBody>
      </p:sp>
      <p:sp>
        <p:nvSpPr>
          <p:cNvPr id="6" name="Footer Placeholder 5"/>
          <p:cNvSpPr>
            <a:spLocks noGrp="1"/>
          </p:cNvSpPr>
          <p:nvPr>
            <p:ph type="ftr" sz="quarter" idx="11"/>
          </p:nvPr>
        </p:nvSpPr>
        <p:spPr/>
        <p:txBody>
          <a:bodyPr/>
          <a:lstStyle/>
          <a:p>
            <a:pPr rtl="0"/>
            <a:endParaRPr lang="es-ES" noProof="0"/>
          </a:p>
        </p:txBody>
      </p:sp>
      <p:sp>
        <p:nvSpPr>
          <p:cNvPr id="7" name="Slide Number Placeholder 6"/>
          <p:cNvSpPr>
            <a:spLocks noGrp="1"/>
          </p:cNvSpPr>
          <p:nvPr>
            <p:ph type="sldNum" sz="quarter" idx="12"/>
          </p:nvPr>
        </p:nvSpPr>
        <p:spPr/>
        <p:txBody>
          <a:bodyPr/>
          <a:lstStyle/>
          <a:p>
            <a:fld id="{C014DD1E-5D91-48A3-AD6D-45FBA980D106}" type="slidenum">
              <a:rPr lang="es-ES" smtClean="0"/>
              <a:pPr/>
              <a:t>‹nr.›</a:t>
            </a:fld>
            <a:endParaRPr lang="es-ES"/>
          </a:p>
        </p:txBody>
      </p:sp>
    </p:spTree>
    <p:extLst>
      <p:ext uri="{BB962C8B-B14F-4D97-AF65-F5344CB8AC3E}">
        <p14:creationId xmlns:p14="http://schemas.microsoft.com/office/powerpoint/2010/main" val="2613963890"/>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1252402" y="381001"/>
            <a:ext cx="10170051" cy="1493517"/>
          </a:xfrm>
        </p:spPr>
        <p:txBody>
          <a:bodyPr/>
          <a:lstStyle/>
          <a:p>
            <a:r>
              <a:rPr lang="nl-NL"/>
              <a:t>Klik om stijl te bewerken</a:t>
            </a:r>
            <a:endParaRPr lang="en-US"/>
          </a:p>
        </p:txBody>
      </p:sp>
      <p:sp>
        <p:nvSpPr>
          <p:cNvPr id="3" name="Text Placeholder 2"/>
          <p:cNvSpPr>
            <a:spLocks noGrp="1"/>
          </p:cNvSpPr>
          <p:nvPr>
            <p:ph type="body" idx="1"/>
          </p:nvPr>
        </p:nvSpPr>
        <p:spPr>
          <a:xfrm>
            <a:off x="1251352" y="2199634"/>
            <a:ext cx="4799350" cy="632529"/>
          </a:xfrm>
        </p:spPr>
        <p:txBody>
          <a:bodyPr anchor="b">
            <a:noAutofit/>
          </a:bodyPr>
          <a:lstStyle>
            <a:lvl1pPr marL="0" indent="0">
              <a:lnSpc>
                <a:spcPct val="100000"/>
              </a:lnSpc>
              <a:buNone/>
              <a:defRPr sz="1899" b="1" cap="all" spc="200" baseline="0">
                <a:solidFill>
                  <a:schemeClr val="tx2"/>
                </a:solidFill>
              </a:defRPr>
            </a:lvl1pPr>
            <a:lvl2pPr marL="457063" indent="0">
              <a:buNone/>
              <a:defRPr sz="18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nl-NL"/>
              <a:t>Tekststijl van het model bewerken</a:t>
            </a:r>
          </a:p>
        </p:txBody>
      </p:sp>
      <p:sp>
        <p:nvSpPr>
          <p:cNvPr id="4" name="Content Placeholder 3"/>
          <p:cNvSpPr>
            <a:spLocks noGrp="1"/>
          </p:cNvSpPr>
          <p:nvPr>
            <p:ph sz="half" idx="2"/>
          </p:nvPr>
        </p:nvSpPr>
        <p:spPr>
          <a:xfrm>
            <a:off x="1256973" y="2909102"/>
            <a:ext cx="4799350" cy="299639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5" name="Text Placeholder 4"/>
          <p:cNvSpPr>
            <a:spLocks noGrp="1"/>
          </p:cNvSpPr>
          <p:nvPr>
            <p:ph type="body" sz="quarter" idx="3"/>
          </p:nvPr>
        </p:nvSpPr>
        <p:spPr>
          <a:xfrm>
            <a:off x="6632136" y="2199634"/>
            <a:ext cx="4799350" cy="632529"/>
          </a:xfrm>
        </p:spPr>
        <p:txBody>
          <a:bodyPr anchor="b">
            <a:noAutofit/>
          </a:bodyPr>
          <a:lstStyle>
            <a:lvl1pPr marL="0" indent="0">
              <a:lnSpc>
                <a:spcPct val="100000"/>
              </a:lnSpc>
              <a:buNone/>
              <a:defRPr sz="1899" b="1" cap="all" spc="200" baseline="0">
                <a:solidFill>
                  <a:schemeClr val="tx2"/>
                </a:solidFill>
              </a:defRPr>
            </a:lvl1pPr>
            <a:lvl2pPr marL="457063" indent="0">
              <a:buNone/>
              <a:defRPr sz="18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nl-NL"/>
              <a:t>Tekststijl van het model bewerken</a:t>
            </a:r>
          </a:p>
        </p:txBody>
      </p:sp>
      <p:sp>
        <p:nvSpPr>
          <p:cNvPr id="6" name="Content Placeholder 5"/>
          <p:cNvSpPr>
            <a:spLocks noGrp="1"/>
          </p:cNvSpPr>
          <p:nvPr>
            <p:ph sz="quarter" idx="4"/>
          </p:nvPr>
        </p:nvSpPr>
        <p:spPr>
          <a:xfrm>
            <a:off x="6632136" y="2909102"/>
            <a:ext cx="4799350" cy="299639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7" name="Date Placeholder 6"/>
          <p:cNvSpPr>
            <a:spLocks noGrp="1"/>
          </p:cNvSpPr>
          <p:nvPr>
            <p:ph type="dt" sz="half" idx="10"/>
          </p:nvPr>
        </p:nvSpPr>
        <p:spPr/>
        <p:txBody>
          <a:bodyPr/>
          <a:lstStyle/>
          <a:p>
            <a:fld id="{35C83AD5-F5AF-4BDC-901E-85A05CCFFAAA}" type="datetime1">
              <a:rPr lang="es-ES" noProof="0" smtClean="0"/>
              <a:pPr/>
              <a:t>20/03/2019</a:t>
            </a:fld>
            <a:endParaRPr lang="es-ES" noProof="0"/>
          </a:p>
        </p:txBody>
      </p:sp>
      <p:sp>
        <p:nvSpPr>
          <p:cNvPr id="8" name="Footer Placeholder 7"/>
          <p:cNvSpPr>
            <a:spLocks noGrp="1"/>
          </p:cNvSpPr>
          <p:nvPr>
            <p:ph type="ftr" sz="quarter" idx="11"/>
          </p:nvPr>
        </p:nvSpPr>
        <p:spPr/>
        <p:txBody>
          <a:bodyPr/>
          <a:lstStyle/>
          <a:p>
            <a:pPr rtl="0"/>
            <a:endParaRPr lang="es-ES" noProof="0"/>
          </a:p>
        </p:txBody>
      </p:sp>
      <p:sp>
        <p:nvSpPr>
          <p:cNvPr id="9" name="Slide Number Placeholder 8"/>
          <p:cNvSpPr>
            <a:spLocks noGrp="1"/>
          </p:cNvSpPr>
          <p:nvPr>
            <p:ph type="sldNum" sz="quarter" idx="12"/>
          </p:nvPr>
        </p:nvSpPr>
        <p:spPr/>
        <p:txBody>
          <a:bodyPr/>
          <a:lstStyle/>
          <a:p>
            <a:fld id="{C014DD1E-5D91-48A3-AD6D-45FBA980D106}" type="slidenum">
              <a:rPr lang="es-ES" smtClean="0"/>
              <a:pPr/>
              <a:t>‹nr.›</a:t>
            </a:fld>
            <a:endParaRPr lang="es-ES"/>
          </a:p>
        </p:txBody>
      </p:sp>
    </p:spTree>
    <p:extLst>
      <p:ext uri="{BB962C8B-B14F-4D97-AF65-F5344CB8AC3E}">
        <p14:creationId xmlns:p14="http://schemas.microsoft.com/office/powerpoint/2010/main" val="2838776497"/>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a:p>
        </p:txBody>
      </p:sp>
      <p:sp>
        <p:nvSpPr>
          <p:cNvPr id="3" name="Date Placeholder 2"/>
          <p:cNvSpPr>
            <a:spLocks noGrp="1"/>
          </p:cNvSpPr>
          <p:nvPr>
            <p:ph type="dt" sz="half" idx="10"/>
          </p:nvPr>
        </p:nvSpPr>
        <p:spPr/>
        <p:txBody>
          <a:bodyPr/>
          <a:lstStyle/>
          <a:p>
            <a:fld id="{35C83AD5-F5AF-4BDC-901E-85A05CCFFAAA}" type="datetime1">
              <a:rPr lang="es-ES" noProof="0" smtClean="0"/>
              <a:pPr/>
              <a:t>20/03/2019</a:t>
            </a:fld>
            <a:endParaRPr lang="es-ES" noProof="0"/>
          </a:p>
        </p:txBody>
      </p:sp>
      <p:sp>
        <p:nvSpPr>
          <p:cNvPr id="4" name="Footer Placeholder 3"/>
          <p:cNvSpPr>
            <a:spLocks noGrp="1"/>
          </p:cNvSpPr>
          <p:nvPr>
            <p:ph type="ftr" sz="quarter" idx="11"/>
          </p:nvPr>
        </p:nvSpPr>
        <p:spPr/>
        <p:txBody>
          <a:bodyPr/>
          <a:lstStyle/>
          <a:p>
            <a:pPr rtl="0"/>
            <a:endParaRPr lang="es-ES" noProof="0"/>
          </a:p>
        </p:txBody>
      </p:sp>
      <p:sp>
        <p:nvSpPr>
          <p:cNvPr id="5" name="Slide Number Placeholder 4"/>
          <p:cNvSpPr>
            <a:spLocks noGrp="1"/>
          </p:cNvSpPr>
          <p:nvPr>
            <p:ph type="sldNum" sz="quarter" idx="12"/>
          </p:nvPr>
        </p:nvSpPr>
        <p:spPr/>
        <p:txBody>
          <a:bodyPr/>
          <a:lstStyle/>
          <a:p>
            <a:fld id="{C014DD1E-5D91-48A3-AD6D-45FBA980D106}" type="slidenum">
              <a:rPr lang="es-ES" smtClean="0"/>
              <a:pPr/>
              <a:t>‹nr.›</a:t>
            </a:fld>
            <a:endParaRPr lang="es-ES"/>
          </a:p>
        </p:txBody>
      </p:sp>
    </p:spTree>
    <p:extLst>
      <p:ext uri="{BB962C8B-B14F-4D97-AF65-F5344CB8AC3E}">
        <p14:creationId xmlns:p14="http://schemas.microsoft.com/office/powerpoint/2010/main" val="1428800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C83AD5-F5AF-4BDC-901E-85A05CCFFAAA}" type="datetime1">
              <a:rPr lang="es-ES" noProof="0" smtClean="0"/>
              <a:pPr/>
              <a:t>20/03/2019</a:t>
            </a:fld>
            <a:endParaRPr lang="es-ES" noProof="0"/>
          </a:p>
        </p:txBody>
      </p:sp>
      <p:sp>
        <p:nvSpPr>
          <p:cNvPr id="3" name="Footer Placeholder 2"/>
          <p:cNvSpPr>
            <a:spLocks noGrp="1"/>
          </p:cNvSpPr>
          <p:nvPr>
            <p:ph type="ftr" sz="quarter" idx="11"/>
          </p:nvPr>
        </p:nvSpPr>
        <p:spPr/>
        <p:txBody>
          <a:bodyPr/>
          <a:lstStyle/>
          <a:p>
            <a:pPr rtl="0"/>
            <a:endParaRPr lang="es-ES" noProof="0"/>
          </a:p>
        </p:txBody>
      </p:sp>
      <p:sp>
        <p:nvSpPr>
          <p:cNvPr id="4" name="Slide Number Placeholder 3"/>
          <p:cNvSpPr>
            <a:spLocks noGrp="1"/>
          </p:cNvSpPr>
          <p:nvPr>
            <p:ph type="sldNum" sz="quarter" idx="12"/>
          </p:nvPr>
        </p:nvSpPr>
        <p:spPr/>
        <p:txBody>
          <a:bodyPr/>
          <a:lstStyle/>
          <a:p>
            <a:fld id="{C014DD1E-5D91-48A3-AD6D-45FBA980D106}" type="slidenum">
              <a:rPr lang="es-ES" smtClean="0"/>
              <a:pPr/>
              <a:t>‹nr.›</a:t>
            </a:fld>
            <a:endParaRPr lang="es-ES"/>
          </a:p>
        </p:txBody>
      </p:sp>
    </p:spTree>
    <p:extLst>
      <p:ext uri="{BB962C8B-B14F-4D97-AF65-F5344CB8AC3E}">
        <p14:creationId xmlns:p14="http://schemas.microsoft.com/office/powerpoint/2010/main" val="1573454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oud met bijschrift">
    <p:spTree>
      <p:nvGrpSpPr>
        <p:cNvPr id="1" name=""/>
        <p:cNvGrpSpPr/>
        <p:nvPr/>
      </p:nvGrpSpPr>
      <p:grpSpPr>
        <a:xfrm>
          <a:off x="0" y="0"/>
          <a:ext cx="0" cy="0"/>
          <a:chOff x="0" y="0"/>
          <a:chExt cx="0" cy="0"/>
        </a:xfrm>
      </p:grpSpPr>
      <p:sp>
        <p:nvSpPr>
          <p:cNvPr id="17" name="Freeform 11" title="right scallop background shape"/>
          <p:cNvSpPr/>
          <p:nvPr/>
        </p:nvSpPr>
        <p:spPr bwMode="auto">
          <a:xfrm>
            <a:off x="7387888" y="0"/>
            <a:ext cx="4800937"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5713" y="457200"/>
            <a:ext cx="3091310" cy="1196671"/>
          </a:xfrm>
        </p:spPr>
        <p:txBody>
          <a:bodyPr anchor="b">
            <a:normAutofit/>
          </a:bodyPr>
          <a:lstStyle>
            <a:lvl1pPr>
              <a:lnSpc>
                <a:spcPct val="100000"/>
              </a:lnSpc>
              <a:defRPr sz="1899" b="1" i="0" cap="all" spc="300" baseline="0">
                <a:solidFill>
                  <a:schemeClr val="accent1"/>
                </a:solidFill>
                <a:latin typeface="+mn-lt"/>
              </a:defRPr>
            </a:lvl1pPr>
          </a:lstStyle>
          <a:p>
            <a:r>
              <a:rPr lang="nl-NL"/>
              <a:t>Klik om stijl te bewerken</a:t>
            </a:r>
            <a:endParaRPr lang="en-US"/>
          </a:p>
        </p:txBody>
      </p:sp>
      <p:sp>
        <p:nvSpPr>
          <p:cNvPr id="3" name="Content Placeholder 2"/>
          <p:cNvSpPr>
            <a:spLocks noGrp="1"/>
          </p:cNvSpPr>
          <p:nvPr>
            <p:ph idx="1"/>
          </p:nvPr>
        </p:nvSpPr>
        <p:spPr>
          <a:xfrm>
            <a:off x="764852" y="920377"/>
            <a:ext cx="6156814" cy="4985124"/>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Text Placeholder 3"/>
          <p:cNvSpPr>
            <a:spLocks noGrp="1"/>
          </p:cNvSpPr>
          <p:nvPr>
            <p:ph type="body" sz="half" idx="2"/>
          </p:nvPr>
        </p:nvSpPr>
        <p:spPr>
          <a:xfrm>
            <a:off x="8335714" y="1741336"/>
            <a:ext cx="3091310" cy="4164164"/>
          </a:xfrm>
        </p:spPr>
        <p:txBody>
          <a:bodyPr/>
          <a:lstStyle>
            <a:lvl1pPr marL="0" indent="0">
              <a:lnSpc>
                <a:spcPct val="120000"/>
              </a:lnSpc>
              <a:spcBef>
                <a:spcPts val="1200"/>
              </a:spcBef>
              <a:buNone/>
              <a:defRPr sz="1600" baseline="0">
                <a:solidFill>
                  <a:schemeClr val="bg2"/>
                </a:solidFill>
              </a:defRPr>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nl-NL"/>
              <a:t>Tekststijl van het model bewerken</a:t>
            </a:r>
          </a:p>
        </p:txBody>
      </p:sp>
      <p:sp>
        <p:nvSpPr>
          <p:cNvPr id="5" name="Date Placeholder 4"/>
          <p:cNvSpPr>
            <a:spLocks noGrp="1"/>
          </p:cNvSpPr>
          <p:nvPr>
            <p:ph type="dt" sz="half" idx="10"/>
          </p:nvPr>
        </p:nvSpPr>
        <p:spPr>
          <a:xfrm>
            <a:off x="764852" y="6375679"/>
            <a:ext cx="1233034" cy="348462"/>
          </a:xfrm>
        </p:spPr>
        <p:txBody>
          <a:bodyPr/>
          <a:lstStyle/>
          <a:p>
            <a:fld id="{35C83AD5-F5AF-4BDC-901E-85A05CCFFAAA}" type="datetime1">
              <a:rPr lang="es-ES" noProof="0" smtClean="0"/>
              <a:pPr/>
              <a:t>20/03/2019</a:t>
            </a:fld>
            <a:endParaRPr lang="es-ES" noProof="0"/>
          </a:p>
        </p:txBody>
      </p:sp>
      <p:sp>
        <p:nvSpPr>
          <p:cNvPr id="6" name="Footer Placeholder 5"/>
          <p:cNvSpPr>
            <a:spLocks noGrp="1"/>
          </p:cNvSpPr>
          <p:nvPr>
            <p:ph type="ftr" sz="quarter" idx="11"/>
          </p:nvPr>
        </p:nvSpPr>
        <p:spPr>
          <a:xfrm>
            <a:off x="2103073" y="6375679"/>
            <a:ext cx="3481272" cy="345796"/>
          </a:xfrm>
        </p:spPr>
        <p:txBody>
          <a:bodyPr/>
          <a:lstStyle/>
          <a:p>
            <a:pPr rtl="0"/>
            <a:endParaRPr lang="es-ES" noProof="0"/>
          </a:p>
        </p:txBody>
      </p:sp>
      <p:sp>
        <p:nvSpPr>
          <p:cNvPr id="7" name="Slide Number Placeholder 6"/>
          <p:cNvSpPr>
            <a:spLocks noGrp="1"/>
          </p:cNvSpPr>
          <p:nvPr>
            <p:ph type="sldNum" sz="quarter" idx="12"/>
          </p:nvPr>
        </p:nvSpPr>
        <p:spPr>
          <a:xfrm>
            <a:off x="5689532" y="6375679"/>
            <a:ext cx="1232135" cy="345796"/>
          </a:xfrm>
        </p:spPr>
        <p:txBody>
          <a:bodyPr/>
          <a:lstStyle/>
          <a:p>
            <a:fld id="{C014DD1E-5D91-48A3-AD6D-45FBA980D106}" type="slidenum">
              <a:rPr lang="es-ES" smtClean="0"/>
              <a:pPr/>
              <a:t>‹nr.›</a:t>
            </a:fld>
            <a:endParaRPr lang="es-ES"/>
          </a:p>
        </p:txBody>
      </p:sp>
      <p:sp>
        <p:nvSpPr>
          <p:cNvPr id="8" name="Rectangle 7" title="left edge border"/>
          <p:cNvSpPr/>
          <p:nvPr/>
        </p:nvSpPr>
        <p:spPr>
          <a:xfrm>
            <a:off x="0" y="0"/>
            <a:ext cx="28339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60418801"/>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Afbeelding met bijschrift">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391" y="1"/>
            <a:ext cx="7353669" cy="6857999"/>
          </a:xfrm>
        </p:spPr>
        <p:txBody>
          <a:bodyPr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nl-NL"/>
              <a:t>Klik op het pictogram als u een afbeelding wilt toevoegen</a:t>
            </a:r>
            <a:endParaRPr lang="en-US"/>
          </a:p>
        </p:txBody>
      </p:sp>
      <p:sp>
        <p:nvSpPr>
          <p:cNvPr id="11" name="Freeform 11" title="right scallop background shape"/>
          <p:cNvSpPr/>
          <p:nvPr/>
        </p:nvSpPr>
        <p:spPr bwMode="auto">
          <a:xfrm>
            <a:off x="7387888" y="0"/>
            <a:ext cx="4800937"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39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5712" y="457200"/>
            <a:ext cx="3091312" cy="1196670"/>
          </a:xfrm>
        </p:spPr>
        <p:txBody>
          <a:bodyPr anchor="b">
            <a:normAutofit/>
          </a:bodyPr>
          <a:lstStyle>
            <a:lvl1pPr>
              <a:lnSpc>
                <a:spcPct val="100000"/>
              </a:lnSpc>
              <a:defRPr sz="1899" b="1" i="0" spc="300" baseline="0">
                <a:solidFill>
                  <a:schemeClr val="accent1"/>
                </a:solidFill>
                <a:latin typeface="+mn-lt"/>
              </a:defRPr>
            </a:lvl1pPr>
          </a:lstStyle>
          <a:p>
            <a:r>
              <a:rPr lang="nl-NL"/>
              <a:t>Klik om stijl te bewerken</a:t>
            </a:r>
            <a:endParaRPr lang="en-US"/>
          </a:p>
        </p:txBody>
      </p:sp>
      <p:sp>
        <p:nvSpPr>
          <p:cNvPr id="4" name="Text Placeholder 3"/>
          <p:cNvSpPr>
            <a:spLocks noGrp="1"/>
          </p:cNvSpPr>
          <p:nvPr>
            <p:ph type="body" sz="half" idx="2"/>
          </p:nvPr>
        </p:nvSpPr>
        <p:spPr>
          <a:xfrm>
            <a:off x="8335712" y="1741336"/>
            <a:ext cx="3091312" cy="4164164"/>
          </a:xfrm>
        </p:spPr>
        <p:txBody>
          <a:bodyPr/>
          <a:lstStyle>
            <a:lvl1pPr marL="0" indent="0">
              <a:lnSpc>
                <a:spcPct val="120000"/>
              </a:lnSpc>
              <a:spcBef>
                <a:spcPts val="1200"/>
              </a:spcBef>
              <a:buNone/>
              <a:defRPr sz="1600" baseline="0">
                <a:solidFill>
                  <a:schemeClr val="bg2"/>
                </a:solidFill>
              </a:defRPr>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nl-NL"/>
              <a:t>Tekststijl van het model bewerken</a:t>
            </a:r>
          </a:p>
        </p:txBody>
      </p:sp>
      <p:sp>
        <p:nvSpPr>
          <p:cNvPr id="5" name="Date Placeholder 4"/>
          <p:cNvSpPr>
            <a:spLocks noGrp="1"/>
          </p:cNvSpPr>
          <p:nvPr>
            <p:ph type="dt" sz="half" idx="10"/>
          </p:nvPr>
        </p:nvSpPr>
        <p:spPr>
          <a:xfrm>
            <a:off x="765751" y="6375679"/>
            <a:ext cx="1232135" cy="348462"/>
          </a:xfrm>
        </p:spPr>
        <p:txBody>
          <a:bodyPr/>
          <a:lstStyle/>
          <a:p>
            <a:fld id="{35C83AD5-F5AF-4BDC-901E-85A05CCFFAAA}" type="datetime1">
              <a:rPr lang="es-ES" noProof="0" smtClean="0"/>
              <a:pPr/>
              <a:t>20/03/2019</a:t>
            </a:fld>
            <a:endParaRPr lang="es-ES" noProof="0"/>
          </a:p>
        </p:txBody>
      </p:sp>
      <p:sp>
        <p:nvSpPr>
          <p:cNvPr id="6" name="Footer Placeholder 5"/>
          <p:cNvSpPr>
            <a:spLocks noGrp="1"/>
          </p:cNvSpPr>
          <p:nvPr>
            <p:ph type="ftr" sz="quarter" idx="11"/>
          </p:nvPr>
        </p:nvSpPr>
        <p:spPr>
          <a:xfrm>
            <a:off x="2103073" y="6375679"/>
            <a:ext cx="3481271" cy="345796"/>
          </a:xfrm>
        </p:spPr>
        <p:txBody>
          <a:bodyPr/>
          <a:lstStyle/>
          <a:p>
            <a:pPr rtl="0"/>
            <a:endParaRPr lang="es-ES" noProof="0"/>
          </a:p>
        </p:txBody>
      </p:sp>
      <p:sp>
        <p:nvSpPr>
          <p:cNvPr id="7" name="Slide Number Placeholder 6"/>
          <p:cNvSpPr>
            <a:spLocks noGrp="1"/>
          </p:cNvSpPr>
          <p:nvPr>
            <p:ph type="sldNum" sz="quarter" idx="12"/>
          </p:nvPr>
        </p:nvSpPr>
        <p:spPr>
          <a:xfrm>
            <a:off x="5686087" y="6375679"/>
            <a:ext cx="1234119" cy="345796"/>
          </a:xfrm>
        </p:spPr>
        <p:txBody>
          <a:bodyPr/>
          <a:lstStyle/>
          <a:p>
            <a:fld id="{C014DD1E-5D91-48A3-AD6D-45FBA980D106}" type="slidenum">
              <a:rPr lang="es-ES" smtClean="0"/>
              <a:pPr/>
              <a:t>‹nr.›</a:t>
            </a:fld>
            <a:endParaRPr lang="es-ES"/>
          </a:p>
        </p:txBody>
      </p:sp>
    </p:spTree>
    <p:extLst>
      <p:ext uri="{BB962C8B-B14F-4D97-AF65-F5344CB8AC3E}">
        <p14:creationId xmlns:p14="http://schemas.microsoft.com/office/powerpoint/2010/main" val="2033612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352" y="382385"/>
            <a:ext cx="10175671" cy="1492132"/>
          </a:xfrm>
          <a:prstGeom prst="rect">
            <a:avLst/>
          </a:prstGeom>
        </p:spPr>
        <p:txBody>
          <a:bodyPr vert="horz" lIns="91440" tIns="45720" rIns="91440" bIns="45720" rtlCol="0" anchor="t">
            <a:normAutofit/>
          </a:bodyPr>
          <a:lstStyle/>
          <a:p>
            <a:r>
              <a:rPr lang="nl-NL"/>
              <a:t>Klik om stijl te bewerken</a:t>
            </a:r>
            <a:endParaRPr lang="en-US"/>
          </a:p>
        </p:txBody>
      </p:sp>
      <p:sp>
        <p:nvSpPr>
          <p:cNvPr id="3" name="Text Placeholder 2"/>
          <p:cNvSpPr>
            <a:spLocks noGrp="1"/>
          </p:cNvSpPr>
          <p:nvPr>
            <p:ph type="body" idx="1"/>
          </p:nvPr>
        </p:nvSpPr>
        <p:spPr>
          <a:xfrm>
            <a:off x="1251352" y="2286002"/>
            <a:ext cx="10175671" cy="3593591"/>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Date Placeholder 3"/>
          <p:cNvSpPr>
            <a:spLocks noGrp="1"/>
          </p:cNvSpPr>
          <p:nvPr>
            <p:ph type="dt" sz="half" idx="2"/>
          </p:nvPr>
        </p:nvSpPr>
        <p:spPr>
          <a:xfrm>
            <a:off x="1251352" y="6375679"/>
            <a:ext cx="2329115"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35C83AD5-F5AF-4BDC-901E-85A05CCFFAAA}" type="datetime1">
              <a:rPr lang="es-ES" noProof="0" smtClean="0"/>
              <a:pPr/>
              <a:t>20/03/2019</a:t>
            </a:fld>
            <a:endParaRPr lang="es-ES" noProof="0"/>
          </a:p>
        </p:txBody>
      </p:sp>
      <p:sp>
        <p:nvSpPr>
          <p:cNvPr id="5" name="Footer Placeholder 4"/>
          <p:cNvSpPr>
            <a:spLocks noGrp="1"/>
          </p:cNvSpPr>
          <p:nvPr>
            <p:ph type="ftr" sz="quarter" idx="3"/>
          </p:nvPr>
        </p:nvSpPr>
        <p:spPr>
          <a:xfrm>
            <a:off x="4037549" y="6375679"/>
            <a:ext cx="4113728"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pPr rtl="0"/>
            <a:endParaRPr lang="es-ES" noProof="0"/>
          </a:p>
        </p:txBody>
      </p:sp>
      <p:sp>
        <p:nvSpPr>
          <p:cNvPr id="6" name="Slide Number Placeholder 5"/>
          <p:cNvSpPr>
            <a:spLocks noGrp="1"/>
          </p:cNvSpPr>
          <p:nvPr>
            <p:ph type="sldNum" sz="quarter" idx="4"/>
          </p:nvPr>
        </p:nvSpPr>
        <p:spPr>
          <a:xfrm>
            <a:off x="8608359" y="6375679"/>
            <a:ext cx="2818665"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C014DD1E-5D91-48A3-AD6D-45FBA980D106}" type="slidenum">
              <a:rPr lang="es-ES" smtClean="0"/>
              <a:pPr/>
              <a:t>‹nr.›</a:t>
            </a:fld>
            <a:endParaRPr lang="es-ES"/>
          </a:p>
        </p:txBody>
      </p:sp>
      <p:sp>
        <p:nvSpPr>
          <p:cNvPr id="11" name="Freeform 6" title="Left scallop edge"/>
          <p:cNvSpPr/>
          <p:nvPr/>
        </p:nvSpPr>
        <p:spPr bwMode="auto">
          <a:xfrm>
            <a:off x="1" y="0"/>
            <a:ext cx="885594"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5435" y="0"/>
            <a:ext cx="28339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7255373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126" rtl="0" eaLnBrk="1" latinLnBrk="0" hangingPunct="1">
        <a:lnSpc>
          <a:spcPct val="90000"/>
        </a:lnSpc>
        <a:spcBef>
          <a:spcPct val="0"/>
        </a:spcBef>
        <a:buNone/>
        <a:defRPr sz="5098" kern="1200" cap="all" spc="200" baseline="0">
          <a:solidFill>
            <a:schemeClr val="tx2"/>
          </a:solidFill>
          <a:latin typeface="+mj-lt"/>
          <a:ea typeface="+mj-ea"/>
          <a:cs typeface="+mj-cs"/>
        </a:defRPr>
      </a:lvl1pPr>
    </p:titleStyle>
    <p:bodyStyle>
      <a:lvl1pPr marL="228531" indent="-228531" algn="l" defTabSz="914126" rtl="0" eaLnBrk="1" latinLnBrk="0" hangingPunct="1">
        <a:lnSpc>
          <a:spcPct val="110000"/>
        </a:lnSpc>
        <a:spcBef>
          <a:spcPts val="700"/>
        </a:spcBef>
        <a:buClr>
          <a:schemeClr val="tx2"/>
        </a:buClr>
        <a:buFont typeface="Arial" panose="020B0604020202020204" pitchFamily="34" charset="0"/>
        <a:buChar char="•"/>
        <a:defRPr sz="1999" kern="1200">
          <a:solidFill>
            <a:schemeClr val="tx1">
              <a:lumMod val="65000"/>
              <a:lumOff val="35000"/>
            </a:schemeClr>
          </a:solidFill>
          <a:latin typeface="+mn-lt"/>
          <a:ea typeface="+mn-ea"/>
          <a:cs typeface="+mn-cs"/>
        </a:defRPr>
      </a:lvl1pPr>
      <a:lvl2pPr marL="685594" indent="-228531" algn="l" defTabSz="914126" rtl="0" eaLnBrk="1" latinLnBrk="0" hangingPunct="1">
        <a:lnSpc>
          <a:spcPct val="110000"/>
        </a:lnSpc>
        <a:spcBef>
          <a:spcPts val="700"/>
        </a:spcBef>
        <a:buClr>
          <a:schemeClr val="tx2"/>
        </a:buClr>
        <a:buFont typeface="Gill Sans MT" panose="020B0502020104020203" pitchFamily="34" charset="0"/>
        <a:buChar char="–"/>
        <a:defRPr sz="1799" kern="1200">
          <a:solidFill>
            <a:schemeClr val="tx1">
              <a:lumMod val="65000"/>
              <a:lumOff val="35000"/>
            </a:schemeClr>
          </a:solidFill>
          <a:latin typeface="+mn-lt"/>
          <a:ea typeface="+mn-ea"/>
          <a:cs typeface="+mn-cs"/>
        </a:defRPr>
      </a:lvl2pPr>
      <a:lvl3pPr marL="1142657" indent="-228531" algn="l" defTabSz="914126"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599720" indent="-228531" algn="l" defTabSz="914126"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6783" indent="-228531" algn="l" defTabSz="914126"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3846" indent="-228531" algn="l" defTabSz="914126"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0908" indent="-228531" algn="l" defTabSz="914126"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7971" indent="-228531" algn="l" defTabSz="914126"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5034" indent="-228531" algn="l" defTabSz="914126"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25.png"/></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6.xml"/><Relationship Id="rId5" Type="http://schemas.openxmlformats.org/officeDocument/2006/relationships/image" Target="../media/image29.png"/><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8.xml"/><Relationship Id="rId1" Type="http://schemas.openxmlformats.org/officeDocument/2006/relationships/slideLayout" Target="../slideLayouts/slideLayout6.xml"/><Relationship Id="rId4" Type="http://schemas.openxmlformats.org/officeDocument/2006/relationships/image" Target="../media/image37.png"/></Relationships>
</file>

<file path=ppt/slides/_rels/slide4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9.xml"/><Relationship Id="rId1" Type="http://schemas.openxmlformats.org/officeDocument/2006/relationships/slideLayout" Target="../slideLayouts/slideLayout6.xml"/><Relationship Id="rId4" Type="http://schemas.openxmlformats.org/officeDocument/2006/relationships/image" Target="../media/image39.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1.xml"/><Relationship Id="rId1" Type="http://schemas.openxmlformats.org/officeDocument/2006/relationships/slideLayout" Target="../slideLayouts/slideLayout6.xml"/><Relationship Id="rId4" Type="http://schemas.openxmlformats.org/officeDocument/2006/relationships/image" Target="../media/image34.png"/></Relationships>
</file>

<file path=ppt/slides/_rels/slide4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2.xml"/><Relationship Id="rId1" Type="http://schemas.openxmlformats.org/officeDocument/2006/relationships/slideLayout" Target="../slideLayouts/slideLayout6.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4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3.xml"/><Relationship Id="rId1" Type="http://schemas.openxmlformats.org/officeDocument/2006/relationships/slideLayout" Target="../slideLayouts/slideLayout6.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9.xml"/><Relationship Id="rId1" Type="http://schemas.openxmlformats.org/officeDocument/2006/relationships/slideLayout" Target="../slideLayouts/slideLayout6.xml"/><Relationship Id="rId4" Type="http://schemas.openxmlformats.org/officeDocument/2006/relationships/image" Target="../media/image51.png"/></Relationships>
</file>

<file path=ppt/slides/_rels/slide5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0.xml"/><Relationship Id="rId1" Type="http://schemas.openxmlformats.org/officeDocument/2006/relationships/slideLayout" Target="../slideLayouts/slideLayout6.xml"/><Relationship Id="rId5" Type="http://schemas.openxmlformats.org/officeDocument/2006/relationships/image" Target="../media/image53.png"/><Relationship Id="rId4" Type="http://schemas.openxmlformats.org/officeDocument/2006/relationships/image" Target="../media/image52.png"/></Relationships>
</file>

<file path=ppt/slides/_rels/slide5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1.xml"/><Relationship Id="rId1" Type="http://schemas.openxmlformats.org/officeDocument/2006/relationships/slideLayout" Target="../slideLayouts/slideLayout6.xml"/><Relationship Id="rId5" Type="http://schemas.openxmlformats.org/officeDocument/2006/relationships/image" Target="../media/image55.png"/><Relationship Id="rId4" Type="http://schemas.openxmlformats.org/officeDocument/2006/relationships/image" Target="../media/image54.png"/></Relationships>
</file>

<file path=ppt/slides/_rels/slide5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2.xml"/><Relationship Id="rId1" Type="http://schemas.openxmlformats.org/officeDocument/2006/relationships/slideLayout" Target="../slideLayouts/slideLayout6.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5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8.xml"/><Relationship Id="rId1" Type="http://schemas.openxmlformats.org/officeDocument/2006/relationships/slideLayout" Target="../slideLayouts/slideLayout6.xml"/><Relationship Id="rId4" Type="http://schemas.openxmlformats.org/officeDocument/2006/relationships/image" Target="../media/image62.png"/></Relationships>
</file>

<file path=ppt/slides/_rels/slide6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4">
            <a:extLst>
              <a:ext uri="{FF2B5EF4-FFF2-40B4-BE49-F238E27FC236}">
                <a16:creationId xmlns:a16="http://schemas.microsoft.com/office/drawing/2014/main" id="{0E624BD9-62FB-467A-ACDC-4836ADC5F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0" name="Freeform 13">
            <a:extLst>
              <a:ext uri="{FF2B5EF4-FFF2-40B4-BE49-F238E27FC236}">
                <a16:creationId xmlns:a16="http://schemas.microsoft.com/office/drawing/2014/main" id="{4C973920-672E-443D-8D2E-2D1E3853A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141693" y="0"/>
            <a:ext cx="7787586" cy="6858000"/>
          </a:xfrm>
          <a:custGeom>
            <a:avLst/>
            <a:gdLst>
              <a:gd name="connsiteX0" fmla="*/ 9807836 w 9807836"/>
              <a:gd name="connsiteY0" fmla="*/ 0 h 6858000"/>
              <a:gd name="connsiteX1" fmla="*/ 0 w 9807836"/>
              <a:gd name="connsiteY1" fmla="*/ 0 h 6858000"/>
              <a:gd name="connsiteX2" fmla="*/ 26987 w 9807836"/>
              <a:gd name="connsiteY2" fmla="*/ 87312 h 6858000"/>
              <a:gd name="connsiteX3" fmla="*/ 52387 w 9807836"/>
              <a:gd name="connsiteY3" fmla="*/ 174625 h 6858000"/>
              <a:gd name="connsiteX4" fmla="*/ 77787 w 9807836"/>
              <a:gd name="connsiteY4" fmla="*/ 263525 h 6858000"/>
              <a:gd name="connsiteX5" fmla="*/ 100012 w 9807836"/>
              <a:gd name="connsiteY5" fmla="*/ 354012 h 6858000"/>
              <a:gd name="connsiteX6" fmla="*/ 127000 w 9807836"/>
              <a:gd name="connsiteY6" fmla="*/ 441325 h 6858000"/>
              <a:gd name="connsiteX7" fmla="*/ 155575 w 9807836"/>
              <a:gd name="connsiteY7" fmla="*/ 525462 h 6858000"/>
              <a:gd name="connsiteX8" fmla="*/ 192087 w 9807836"/>
              <a:gd name="connsiteY8" fmla="*/ 604837 h 6858000"/>
              <a:gd name="connsiteX9" fmla="*/ 234950 w 9807836"/>
              <a:gd name="connsiteY9" fmla="*/ 677862 h 6858000"/>
              <a:gd name="connsiteX10" fmla="*/ 282575 w 9807836"/>
              <a:gd name="connsiteY10" fmla="*/ 739775 h 6858000"/>
              <a:gd name="connsiteX11" fmla="*/ 334962 w 9807836"/>
              <a:gd name="connsiteY11" fmla="*/ 798512 h 6858000"/>
              <a:gd name="connsiteX12" fmla="*/ 395287 w 9807836"/>
              <a:gd name="connsiteY12" fmla="*/ 852487 h 6858000"/>
              <a:gd name="connsiteX13" fmla="*/ 458787 w 9807836"/>
              <a:gd name="connsiteY13" fmla="*/ 906462 h 6858000"/>
              <a:gd name="connsiteX14" fmla="*/ 525462 w 9807836"/>
              <a:gd name="connsiteY14" fmla="*/ 957262 h 6858000"/>
              <a:gd name="connsiteX15" fmla="*/ 592137 w 9807836"/>
              <a:gd name="connsiteY15" fmla="*/ 1008062 h 6858000"/>
              <a:gd name="connsiteX16" fmla="*/ 660400 w 9807836"/>
              <a:gd name="connsiteY16" fmla="*/ 1060450 h 6858000"/>
              <a:gd name="connsiteX17" fmla="*/ 725487 w 9807836"/>
              <a:gd name="connsiteY17" fmla="*/ 1111250 h 6858000"/>
              <a:gd name="connsiteX18" fmla="*/ 787400 w 9807836"/>
              <a:gd name="connsiteY18" fmla="*/ 1165225 h 6858000"/>
              <a:gd name="connsiteX19" fmla="*/ 844550 w 9807836"/>
              <a:gd name="connsiteY19" fmla="*/ 1223962 h 6858000"/>
              <a:gd name="connsiteX20" fmla="*/ 896937 w 9807836"/>
              <a:gd name="connsiteY20" fmla="*/ 1282700 h 6858000"/>
              <a:gd name="connsiteX21" fmla="*/ 939800 w 9807836"/>
              <a:gd name="connsiteY21" fmla="*/ 1346200 h 6858000"/>
              <a:gd name="connsiteX22" fmla="*/ 976312 w 9807836"/>
              <a:gd name="connsiteY22" fmla="*/ 1417637 h 6858000"/>
              <a:gd name="connsiteX23" fmla="*/ 998537 w 9807836"/>
              <a:gd name="connsiteY23" fmla="*/ 1487487 h 6858000"/>
              <a:gd name="connsiteX24" fmla="*/ 1012825 w 9807836"/>
              <a:gd name="connsiteY24" fmla="*/ 1565275 h 6858000"/>
              <a:gd name="connsiteX25" fmla="*/ 1019175 w 9807836"/>
              <a:gd name="connsiteY25" fmla="*/ 1641475 h 6858000"/>
              <a:gd name="connsiteX26" fmla="*/ 1017587 w 9807836"/>
              <a:gd name="connsiteY26" fmla="*/ 1722437 h 6858000"/>
              <a:gd name="connsiteX27" fmla="*/ 1011237 w 9807836"/>
              <a:gd name="connsiteY27" fmla="*/ 1803400 h 6858000"/>
              <a:gd name="connsiteX28" fmla="*/ 1003300 w 9807836"/>
              <a:gd name="connsiteY28" fmla="*/ 1887537 h 6858000"/>
              <a:gd name="connsiteX29" fmla="*/ 992187 w 9807836"/>
              <a:gd name="connsiteY29" fmla="*/ 1971675 h 6858000"/>
              <a:gd name="connsiteX30" fmla="*/ 979487 w 9807836"/>
              <a:gd name="connsiteY30" fmla="*/ 2055812 h 6858000"/>
              <a:gd name="connsiteX31" fmla="*/ 969962 w 9807836"/>
              <a:gd name="connsiteY31" fmla="*/ 2139950 h 6858000"/>
              <a:gd name="connsiteX32" fmla="*/ 963612 w 9807836"/>
              <a:gd name="connsiteY32" fmla="*/ 2224087 h 6858000"/>
              <a:gd name="connsiteX33" fmla="*/ 958850 w 9807836"/>
              <a:gd name="connsiteY33" fmla="*/ 2305050 h 6858000"/>
              <a:gd name="connsiteX34" fmla="*/ 963612 w 9807836"/>
              <a:gd name="connsiteY34" fmla="*/ 2384425 h 6858000"/>
              <a:gd name="connsiteX35" fmla="*/ 973137 w 9807836"/>
              <a:gd name="connsiteY35" fmla="*/ 2462212 h 6858000"/>
              <a:gd name="connsiteX36" fmla="*/ 993775 w 9807836"/>
              <a:gd name="connsiteY36" fmla="*/ 2543175 h 6858000"/>
              <a:gd name="connsiteX37" fmla="*/ 1025525 w 9807836"/>
              <a:gd name="connsiteY37" fmla="*/ 2622550 h 6858000"/>
              <a:gd name="connsiteX38" fmla="*/ 1063625 w 9807836"/>
              <a:gd name="connsiteY38" fmla="*/ 2701925 h 6858000"/>
              <a:gd name="connsiteX39" fmla="*/ 1106487 w 9807836"/>
              <a:gd name="connsiteY39" fmla="*/ 2781300 h 6858000"/>
              <a:gd name="connsiteX40" fmla="*/ 1150937 w 9807836"/>
              <a:gd name="connsiteY40" fmla="*/ 2859087 h 6858000"/>
              <a:gd name="connsiteX41" fmla="*/ 1198562 w 9807836"/>
              <a:gd name="connsiteY41" fmla="*/ 2938462 h 6858000"/>
              <a:gd name="connsiteX42" fmla="*/ 1241425 w 9807836"/>
              <a:gd name="connsiteY42" fmla="*/ 3017837 h 6858000"/>
              <a:gd name="connsiteX43" fmla="*/ 1284288 w 9807836"/>
              <a:gd name="connsiteY43" fmla="*/ 3098800 h 6858000"/>
              <a:gd name="connsiteX44" fmla="*/ 1320800 w 9807836"/>
              <a:gd name="connsiteY44" fmla="*/ 3179762 h 6858000"/>
              <a:gd name="connsiteX45" fmla="*/ 1349375 w 9807836"/>
              <a:gd name="connsiteY45" fmla="*/ 3260725 h 6858000"/>
              <a:gd name="connsiteX46" fmla="*/ 1365250 w 9807836"/>
              <a:gd name="connsiteY46" fmla="*/ 3343275 h 6858000"/>
              <a:gd name="connsiteX47" fmla="*/ 1374775 w 9807836"/>
              <a:gd name="connsiteY47" fmla="*/ 3429000 h 6858000"/>
              <a:gd name="connsiteX48" fmla="*/ 1365250 w 9807836"/>
              <a:gd name="connsiteY48" fmla="*/ 3514725 h 6858000"/>
              <a:gd name="connsiteX49" fmla="*/ 1349375 w 9807836"/>
              <a:gd name="connsiteY49" fmla="*/ 3597275 h 6858000"/>
              <a:gd name="connsiteX50" fmla="*/ 1320800 w 9807836"/>
              <a:gd name="connsiteY50" fmla="*/ 3678237 h 6858000"/>
              <a:gd name="connsiteX51" fmla="*/ 1284288 w 9807836"/>
              <a:gd name="connsiteY51" fmla="*/ 3759200 h 6858000"/>
              <a:gd name="connsiteX52" fmla="*/ 1241425 w 9807836"/>
              <a:gd name="connsiteY52" fmla="*/ 3840162 h 6858000"/>
              <a:gd name="connsiteX53" fmla="*/ 1198562 w 9807836"/>
              <a:gd name="connsiteY53" fmla="*/ 3919537 h 6858000"/>
              <a:gd name="connsiteX54" fmla="*/ 1150937 w 9807836"/>
              <a:gd name="connsiteY54" fmla="*/ 3998912 h 6858000"/>
              <a:gd name="connsiteX55" fmla="*/ 1106487 w 9807836"/>
              <a:gd name="connsiteY55" fmla="*/ 4076700 h 6858000"/>
              <a:gd name="connsiteX56" fmla="*/ 1063625 w 9807836"/>
              <a:gd name="connsiteY56" fmla="*/ 4156075 h 6858000"/>
              <a:gd name="connsiteX57" fmla="*/ 1025525 w 9807836"/>
              <a:gd name="connsiteY57" fmla="*/ 4235450 h 6858000"/>
              <a:gd name="connsiteX58" fmla="*/ 993775 w 9807836"/>
              <a:gd name="connsiteY58" fmla="*/ 4314825 h 6858000"/>
              <a:gd name="connsiteX59" fmla="*/ 973137 w 9807836"/>
              <a:gd name="connsiteY59" fmla="*/ 4395787 h 6858000"/>
              <a:gd name="connsiteX60" fmla="*/ 963612 w 9807836"/>
              <a:gd name="connsiteY60" fmla="*/ 4473575 h 6858000"/>
              <a:gd name="connsiteX61" fmla="*/ 958850 w 9807836"/>
              <a:gd name="connsiteY61" fmla="*/ 4552950 h 6858000"/>
              <a:gd name="connsiteX62" fmla="*/ 963612 w 9807836"/>
              <a:gd name="connsiteY62" fmla="*/ 4633912 h 6858000"/>
              <a:gd name="connsiteX63" fmla="*/ 969962 w 9807836"/>
              <a:gd name="connsiteY63" fmla="*/ 4718050 h 6858000"/>
              <a:gd name="connsiteX64" fmla="*/ 979487 w 9807836"/>
              <a:gd name="connsiteY64" fmla="*/ 4802187 h 6858000"/>
              <a:gd name="connsiteX65" fmla="*/ 992187 w 9807836"/>
              <a:gd name="connsiteY65" fmla="*/ 4886325 h 6858000"/>
              <a:gd name="connsiteX66" fmla="*/ 1003300 w 9807836"/>
              <a:gd name="connsiteY66" fmla="*/ 4970462 h 6858000"/>
              <a:gd name="connsiteX67" fmla="*/ 1011237 w 9807836"/>
              <a:gd name="connsiteY67" fmla="*/ 5054600 h 6858000"/>
              <a:gd name="connsiteX68" fmla="*/ 1017587 w 9807836"/>
              <a:gd name="connsiteY68" fmla="*/ 5135562 h 6858000"/>
              <a:gd name="connsiteX69" fmla="*/ 1019175 w 9807836"/>
              <a:gd name="connsiteY69" fmla="*/ 5216525 h 6858000"/>
              <a:gd name="connsiteX70" fmla="*/ 1012825 w 9807836"/>
              <a:gd name="connsiteY70" fmla="*/ 5292725 h 6858000"/>
              <a:gd name="connsiteX71" fmla="*/ 998537 w 9807836"/>
              <a:gd name="connsiteY71" fmla="*/ 5370512 h 6858000"/>
              <a:gd name="connsiteX72" fmla="*/ 976312 w 9807836"/>
              <a:gd name="connsiteY72" fmla="*/ 5440362 h 6858000"/>
              <a:gd name="connsiteX73" fmla="*/ 939800 w 9807836"/>
              <a:gd name="connsiteY73" fmla="*/ 5511800 h 6858000"/>
              <a:gd name="connsiteX74" fmla="*/ 896937 w 9807836"/>
              <a:gd name="connsiteY74" fmla="*/ 5575300 h 6858000"/>
              <a:gd name="connsiteX75" fmla="*/ 844550 w 9807836"/>
              <a:gd name="connsiteY75" fmla="*/ 5634037 h 6858000"/>
              <a:gd name="connsiteX76" fmla="*/ 787400 w 9807836"/>
              <a:gd name="connsiteY76" fmla="*/ 5692775 h 6858000"/>
              <a:gd name="connsiteX77" fmla="*/ 725487 w 9807836"/>
              <a:gd name="connsiteY77" fmla="*/ 5746750 h 6858000"/>
              <a:gd name="connsiteX78" fmla="*/ 660400 w 9807836"/>
              <a:gd name="connsiteY78" fmla="*/ 5797550 h 6858000"/>
              <a:gd name="connsiteX79" fmla="*/ 592137 w 9807836"/>
              <a:gd name="connsiteY79" fmla="*/ 5849937 h 6858000"/>
              <a:gd name="connsiteX80" fmla="*/ 525462 w 9807836"/>
              <a:gd name="connsiteY80" fmla="*/ 5900737 h 6858000"/>
              <a:gd name="connsiteX81" fmla="*/ 458787 w 9807836"/>
              <a:gd name="connsiteY81" fmla="*/ 5951537 h 6858000"/>
              <a:gd name="connsiteX82" fmla="*/ 395287 w 9807836"/>
              <a:gd name="connsiteY82" fmla="*/ 6005512 h 6858000"/>
              <a:gd name="connsiteX83" fmla="*/ 334962 w 9807836"/>
              <a:gd name="connsiteY83" fmla="*/ 6059487 h 6858000"/>
              <a:gd name="connsiteX84" fmla="*/ 282575 w 9807836"/>
              <a:gd name="connsiteY84" fmla="*/ 6118225 h 6858000"/>
              <a:gd name="connsiteX85" fmla="*/ 234950 w 9807836"/>
              <a:gd name="connsiteY85" fmla="*/ 6180137 h 6858000"/>
              <a:gd name="connsiteX86" fmla="*/ 192087 w 9807836"/>
              <a:gd name="connsiteY86" fmla="*/ 6253162 h 6858000"/>
              <a:gd name="connsiteX87" fmla="*/ 155575 w 9807836"/>
              <a:gd name="connsiteY87" fmla="*/ 6332537 h 6858000"/>
              <a:gd name="connsiteX88" fmla="*/ 127000 w 9807836"/>
              <a:gd name="connsiteY88" fmla="*/ 6416675 h 6858000"/>
              <a:gd name="connsiteX89" fmla="*/ 100012 w 9807836"/>
              <a:gd name="connsiteY89" fmla="*/ 6503987 h 6858000"/>
              <a:gd name="connsiteX90" fmla="*/ 77787 w 9807836"/>
              <a:gd name="connsiteY90" fmla="*/ 6594475 h 6858000"/>
              <a:gd name="connsiteX91" fmla="*/ 52387 w 9807836"/>
              <a:gd name="connsiteY91" fmla="*/ 6683375 h 6858000"/>
              <a:gd name="connsiteX92" fmla="*/ 26987 w 9807836"/>
              <a:gd name="connsiteY92" fmla="*/ 6770687 h 6858000"/>
              <a:gd name="connsiteX93" fmla="*/ 0 w 9807836"/>
              <a:gd name="connsiteY93" fmla="*/ 6858000 h 6858000"/>
              <a:gd name="connsiteX94" fmla="*/ 9807836 w 9807836"/>
              <a:gd name="connsiteY94" fmla="*/ 6858000 h 6858000"/>
              <a:gd name="connsiteX95" fmla="*/ 9807836 w 9807836"/>
              <a:gd name="connsiteY9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9807836" h="6858000">
                <a:moveTo>
                  <a:pt x="9807836" y="0"/>
                </a:moveTo>
                <a:lnTo>
                  <a:pt x="0" y="0"/>
                </a:lnTo>
                <a:lnTo>
                  <a:pt x="26987" y="87312"/>
                </a:lnTo>
                <a:lnTo>
                  <a:pt x="52387" y="174625"/>
                </a:lnTo>
                <a:lnTo>
                  <a:pt x="77787" y="263525"/>
                </a:lnTo>
                <a:lnTo>
                  <a:pt x="100012" y="354012"/>
                </a:lnTo>
                <a:lnTo>
                  <a:pt x="127000" y="441325"/>
                </a:lnTo>
                <a:lnTo>
                  <a:pt x="155575" y="525462"/>
                </a:lnTo>
                <a:lnTo>
                  <a:pt x="192087" y="604837"/>
                </a:lnTo>
                <a:lnTo>
                  <a:pt x="234950" y="677862"/>
                </a:lnTo>
                <a:lnTo>
                  <a:pt x="282575" y="739775"/>
                </a:lnTo>
                <a:lnTo>
                  <a:pt x="334962" y="798512"/>
                </a:lnTo>
                <a:lnTo>
                  <a:pt x="395287" y="852487"/>
                </a:lnTo>
                <a:lnTo>
                  <a:pt x="458787" y="906462"/>
                </a:lnTo>
                <a:lnTo>
                  <a:pt x="525462" y="957262"/>
                </a:lnTo>
                <a:lnTo>
                  <a:pt x="592137" y="1008062"/>
                </a:lnTo>
                <a:lnTo>
                  <a:pt x="660400" y="1060450"/>
                </a:lnTo>
                <a:lnTo>
                  <a:pt x="725487" y="1111250"/>
                </a:lnTo>
                <a:lnTo>
                  <a:pt x="787400" y="1165225"/>
                </a:lnTo>
                <a:lnTo>
                  <a:pt x="844550" y="1223962"/>
                </a:lnTo>
                <a:lnTo>
                  <a:pt x="896937" y="1282700"/>
                </a:lnTo>
                <a:lnTo>
                  <a:pt x="939800" y="1346200"/>
                </a:lnTo>
                <a:lnTo>
                  <a:pt x="976312" y="1417637"/>
                </a:lnTo>
                <a:lnTo>
                  <a:pt x="998537" y="1487487"/>
                </a:lnTo>
                <a:lnTo>
                  <a:pt x="1012825" y="1565275"/>
                </a:lnTo>
                <a:lnTo>
                  <a:pt x="1019175" y="1641475"/>
                </a:lnTo>
                <a:lnTo>
                  <a:pt x="1017587" y="1722437"/>
                </a:lnTo>
                <a:lnTo>
                  <a:pt x="1011237" y="1803400"/>
                </a:lnTo>
                <a:lnTo>
                  <a:pt x="1003300" y="1887537"/>
                </a:lnTo>
                <a:lnTo>
                  <a:pt x="992187" y="1971675"/>
                </a:lnTo>
                <a:lnTo>
                  <a:pt x="979487" y="2055812"/>
                </a:lnTo>
                <a:lnTo>
                  <a:pt x="969962" y="2139950"/>
                </a:lnTo>
                <a:lnTo>
                  <a:pt x="963612" y="2224087"/>
                </a:lnTo>
                <a:lnTo>
                  <a:pt x="958850" y="2305050"/>
                </a:lnTo>
                <a:lnTo>
                  <a:pt x="963612" y="2384425"/>
                </a:lnTo>
                <a:lnTo>
                  <a:pt x="973137" y="2462212"/>
                </a:lnTo>
                <a:lnTo>
                  <a:pt x="993775" y="2543175"/>
                </a:lnTo>
                <a:lnTo>
                  <a:pt x="1025525" y="2622550"/>
                </a:lnTo>
                <a:lnTo>
                  <a:pt x="1063625" y="2701925"/>
                </a:lnTo>
                <a:lnTo>
                  <a:pt x="1106487" y="2781300"/>
                </a:lnTo>
                <a:lnTo>
                  <a:pt x="1150937" y="2859087"/>
                </a:lnTo>
                <a:lnTo>
                  <a:pt x="1198562" y="2938462"/>
                </a:lnTo>
                <a:lnTo>
                  <a:pt x="1241425" y="3017837"/>
                </a:lnTo>
                <a:lnTo>
                  <a:pt x="1284288" y="3098800"/>
                </a:lnTo>
                <a:lnTo>
                  <a:pt x="1320800" y="3179762"/>
                </a:lnTo>
                <a:lnTo>
                  <a:pt x="1349375" y="3260725"/>
                </a:lnTo>
                <a:lnTo>
                  <a:pt x="1365250" y="3343275"/>
                </a:lnTo>
                <a:lnTo>
                  <a:pt x="1374775" y="3429000"/>
                </a:lnTo>
                <a:lnTo>
                  <a:pt x="1365250" y="3514725"/>
                </a:lnTo>
                <a:lnTo>
                  <a:pt x="1349375" y="3597275"/>
                </a:lnTo>
                <a:lnTo>
                  <a:pt x="1320800" y="3678237"/>
                </a:lnTo>
                <a:lnTo>
                  <a:pt x="1284288" y="3759200"/>
                </a:lnTo>
                <a:lnTo>
                  <a:pt x="1241425" y="3840162"/>
                </a:lnTo>
                <a:lnTo>
                  <a:pt x="1198562" y="3919537"/>
                </a:lnTo>
                <a:lnTo>
                  <a:pt x="1150937" y="3998912"/>
                </a:lnTo>
                <a:lnTo>
                  <a:pt x="1106487" y="4076700"/>
                </a:lnTo>
                <a:lnTo>
                  <a:pt x="1063625" y="4156075"/>
                </a:lnTo>
                <a:lnTo>
                  <a:pt x="1025525" y="4235450"/>
                </a:lnTo>
                <a:lnTo>
                  <a:pt x="993775" y="4314825"/>
                </a:lnTo>
                <a:lnTo>
                  <a:pt x="973137" y="4395787"/>
                </a:lnTo>
                <a:lnTo>
                  <a:pt x="963612" y="4473575"/>
                </a:lnTo>
                <a:lnTo>
                  <a:pt x="958850" y="4552950"/>
                </a:lnTo>
                <a:lnTo>
                  <a:pt x="963612" y="4633912"/>
                </a:lnTo>
                <a:lnTo>
                  <a:pt x="969962" y="4718050"/>
                </a:lnTo>
                <a:lnTo>
                  <a:pt x="979487" y="4802187"/>
                </a:lnTo>
                <a:lnTo>
                  <a:pt x="992187" y="4886325"/>
                </a:lnTo>
                <a:lnTo>
                  <a:pt x="1003300" y="4970462"/>
                </a:lnTo>
                <a:lnTo>
                  <a:pt x="1011237" y="5054600"/>
                </a:lnTo>
                <a:lnTo>
                  <a:pt x="1017587" y="5135562"/>
                </a:lnTo>
                <a:lnTo>
                  <a:pt x="1019175" y="5216525"/>
                </a:lnTo>
                <a:lnTo>
                  <a:pt x="1012825" y="5292725"/>
                </a:lnTo>
                <a:lnTo>
                  <a:pt x="998537" y="5370512"/>
                </a:lnTo>
                <a:lnTo>
                  <a:pt x="976312" y="5440362"/>
                </a:lnTo>
                <a:lnTo>
                  <a:pt x="939800" y="5511800"/>
                </a:lnTo>
                <a:lnTo>
                  <a:pt x="896937" y="5575300"/>
                </a:lnTo>
                <a:lnTo>
                  <a:pt x="844550" y="5634037"/>
                </a:lnTo>
                <a:lnTo>
                  <a:pt x="787400" y="5692775"/>
                </a:lnTo>
                <a:lnTo>
                  <a:pt x="725487" y="5746750"/>
                </a:lnTo>
                <a:lnTo>
                  <a:pt x="660400" y="5797550"/>
                </a:lnTo>
                <a:lnTo>
                  <a:pt x="592137" y="5849937"/>
                </a:lnTo>
                <a:lnTo>
                  <a:pt x="525462" y="5900737"/>
                </a:lnTo>
                <a:lnTo>
                  <a:pt x="458787" y="5951537"/>
                </a:lnTo>
                <a:lnTo>
                  <a:pt x="395287" y="6005512"/>
                </a:lnTo>
                <a:lnTo>
                  <a:pt x="334962" y="6059487"/>
                </a:lnTo>
                <a:lnTo>
                  <a:pt x="282575" y="6118225"/>
                </a:lnTo>
                <a:lnTo>
                  <a:pt x="234950" y="6180137"/>
                </a:lnTo>
                <a:lnTo>
                  <a:pt x="192087" y="6253162"/>
                </a:lnTo>
                <a:lnTo>
                  <a:pt x="155575" y="6332537"/>
                </a:lnTo>
                <a:lnTo>
                  <a:pt x="127000" y="6416675"/>
                </a:lnTo>
                <a:lnTo>
                  <a:pt x="100012" y="6503987"/>
                </a:lnTo>
                <a:lnTo>
                  <a:pt x="77787" y="6594475"/>
                </a:lnTo>
                <a:lnTo>
                  <a:pt x="52387" y="6683375"/>
                </a:lnTo>
                <a:lnTo>
                  <a:pt x="26987" y="6770687"/>
                </a:lnTo>
                <a:lnTo>
                  <a:pt x="0" y="6858000"/>
                </a:lnTo>
                <a:lnTo>
                  <a:pt x="9807836" y="6858000"/>
                </a:lnTo>
                <a:lnTo>
                  <a:pt x="9807836" y="0"/>
                </a:lnTo>
                <a:close/>
              </a:path>
            </a:pathLst>
          </a:custGeom>
          <a:solidFill>
            <a:schemeClr val="accent1"/>
          </a:solidFill>
          <a:ln w="0">
            <a:noFill/>
            <a:prstDash val="solid"/>
            <a:round/>
            <a:headEnd/>
            <a:tailEnd/>
          </a:ln>
        </p:spPr>
      </p:sp>
      <p:sp>
        <p:nvSpPr>
          <p:cNvPr id="2" name="Título 1"/>
          <p:cNvSpPr>
            <a:spLocks noGrp="1"/>
          </p:cNvSpPr>
          <p:nvPr>
            <p:ph type="ctrTitle"/>
          </p:nvPr>
        </p:nvSpPr>
        <p:spPr>
          <a:xfrm>
            <a:off x="926685" y="1231894"/>
            <a:ext cx="5488713" cy="4339177"/>
          </a:xfrm>
        </p:spPr>
        <p:txBody>
          <a:bodyPr vert="horz" lIns="91440" tIns="45720" rIns="91440" bIns="45720" rtlCol="0">
            <a:normAutofit/>
          </a:bodyPr>
          <a:lstStyle/>
          <a:p>
            <a:pPr algn="l" defTabSz="914400"/>
            <a:r>
              <a:rPr lang="en-US" spc="200">
                <a:solidFill>
                  <a:srgbClr val="2A1A00"/>
                </a:solidFill>
              </a:rPr>
              <a:t>One House Stand</a:t>
            </a:r>
          </a:p>
        </p:txBody>
      </p:sp>
      <p:sp>
        <p:nvSpPr>
          <p:cNvPr id="5" name="Subtítulo 4"/>
          <p:cNvSpPr>
            <a:spLocks noGrp="1"/>
          </p:cNvSpPr>
          <p:nvPr>
            <p:ph type="subTitle" idx="1"/>
          </p:nvPr>
        </p:nvSpPr>
        <p:spPr>
          <a:xfrm>
            <a:off x="1298022" y="5626106"/>
            <a:ext cx="2808312" cy="820370"/>
          </a:xfrm>
        </p:spPr>
        <p:txBody>
          <a:bodyPr vert="horz" lIns="91440" tIns="45720" rIns="91440" bIns="45720" rtlCol="0" anchor="ctr">
            <a:noAutofit/>
          </a:bodyPr>
          <a:lstStyle/>
          <a:p>
            <a:pPr algn="l" defTabSz="914400">
              <a:lnSpc>
                <a:spcPct val="90000"/>
              </a:lnSpc>
            </a:pPr>
            <a:r>
              <a:rPr lang="en-US" sz="3200">
                <a:solidFill>
                  <a:srgbClr val="F3F3F2"/>
                </a:solidFill>
              </a:rPr>
              <a:t>Team 2.3</a:t>
            </a:r>
          </a:p>
        </p:txBody>
      </p:sp>
      <p:sp>
        <p:nvSpPr>
          <p:cNvPr id="56" name="Rectangle 48">
            <a:extLst>
              <a:ext uri="{FF2B5EF4-FFF2-40B4-BE49-F238E27FC236}">
                <a16:creationId xmlns:a16="http://schemas.microsoft.com/office/drawing/2014/main" id="{4363DD75-42D3-453C-A84D-D18B4215C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390" cy="6858000"/>
          </a:xfrm>
          <a:prstGeom prst="rect">
            <a:avLst/>
          </a:prstGeom>
          <a:solidFill>
            <a:srgbClr val="2A1A0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7" name="Graphic 41">
            <a:extLst>
              <a:ext uri="{FF2B5EF4-FFF2-40B4-BE49-F238E27FC236}">
                <a16:creationId xmlns:a16="http://schemas.microsoft.com/office/drawing/2014/main" id="{1F21049F-5227-4691-B6ED-B9A8A914D52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29279" y="1052736"/>
            <a:ext cx="3994551" cy="3994551"/>
          </a:xfrm>
          <a:prstGeom prst="rect">
            <a:avLst/>
          </a:prstGeom>
        </p:spPr>
      </p:pic>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rtlCol="0"/>
          <a:lstStyle/>
          <a:p>
            <a:pPr rtl="0"/>
            <a:r>
              <a:rPr lang="es-ES"/>
              <a:t>Een pand toevoegen- AS-is</a:t>
            </a:r>
          </a:p>
        </p:txBody>
      </p:sp>
      <p:pic>
        <p:nvPicPr>
          <p:cNvPr id="4" name="Afbeelding 3">
            <a:extLst>
              <a:ext uri="{FF2B5EF4-FFF2-40B4-BE49-F238E27FC236}">
                <a16:creationId xmlns:a16="http://schemas.microsoft.com/office/drawing/2014/main" id="{108A4D64-1D23-4BD7-8CEC-041E8BF3FED2}"/>
              </a:ext>
            </a:extLst>
          </p:cNvPr>
          <p:cNvPicPr/>
          <p:nvPr/>
        </p:nvPicPr>
        <p:blipFill>
          <a:blip r:embed="rId3">
            <a:extLst>
              <a:ext uri="{28A0092B-C50C-407E-A947-70E740481C1C}">
                <a14:useLocalDpi xmlns:a14="http://schemas.microsoft.com/office/drawing/2010/main" val="0"/>
              </a:ext>
            </a:extLst>
          </a:blip>
          <a:stretch>
            <a:fillRect/>
          </a:stretch>
        </p:blipFill>
        <p:spPr>
          <a:xfrm>
            <a:off x="2205980" y="1634314"/>
            <a:ext cx="8997146" cy="5013188"/>
          </a:xfrm>
          <a:prstGeom prst="rect">
            <a:avLst/>
          </a:prstGeom>
        </p:spPr>
      </p:pic>
    </p:spTree>
    <p:extLst>
      <p:ext uri="{BB962C8B-B14F-4D97-AF65-F5344CB8AC3E}">
        <p14:creationId xmlns:p14="http://schemas.microsoft.com/office/powerpoint/2010/main" val="3508649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rtlCol="0"/>
          <a:lstStyle/>
          <a:p>
            <a:pPr rtl="0"/>
            <a:r>
              <a:rPr lang="es-ES"/>
              <a:t>Een pand verwerken – AS-is</a:t>
            </a:r>
          </a:p>
        </p:txBody>
      </p:sp>
      <p:pic>
        <p:nvPicPr>
          <p:cNvPr id="4" name="image10.png">
            <a:extLst>
              <a:ext uri="{FF2B5EF4-FFF2-40B4-BE49-F238E27FC236}">
                <a16:creationId xmlns:a16="http://schemas.microsoft.com/office/drawing/2014/main" id="{AD39A675-C512-4C47-87B9-A31781A8F154}"/>
              </a:ext>
            </a:extLst>
          </p:cNvPr>
          <p:cNvPicPr/>
          <p:nvPr/>
        </p:nvPicPr>
        <p:blipFill>
          <a:blip r:embed="rId3"/>
          <a:srcRect/>
          <a:stretch>
            <a:fillRect/>
          </a:stretch>
        </p:blipFill>
        <p:spPr>
          <a:xfrm>
            <a:off x="909836" y="4054251"/>
            <a:ext cx="9366836" cy="2748508"/>
          </a:xfrm>
          <a:prstGeom prst="rect">
            <a:avLst/>
          </a:prstGeom>
          <a:ln/>
        </p:spPr>
      </p:pic>
      <p:pic>
        <p:nvPicPr>
          <p:cNvPr id="5" name="Afbeelding 4">
            <a:extLst>
              <a:ext uri="{FF2B5EF4-FFF2-40B4-BE49-F238E27FC236}">
                <a16:creationId xmlns:a16="http://schemas.microsoft.com/office/drawing/2014/main" id="{99ABC6B5-B77C-481A-BA43-80DB6408C252}"/>
              </a:ext>
            </a:extLst>
          </p:cNvPr>
          <p:cNvPicPr/>
          <p:nvPr/>
        </p:nvPicPr>
        <p:blipFill>
          <a:blip r:embed="rId4">
            <a:extLst>
              <a:ext uri="{28A0092B-C50C-407E-A947-70E740481C1C}">
                <a14:useLocalDpi xmlns:a14="http://schemas.microsoft.com/office/drawing/2010/main" val="0"/>
              </a:ext>
            </a:extLst>
          </a:blip>
          <a:stretch>
            <a:fillRect/>
          </a:stretch>
        </p:blipFill>
        <p:spPr>
          <a:xfrm>
            <a:off x="7102524" y="1128451"/>
            <a:ext cx="4464496" cy="2411948"/>
          </a:xfrm>
          <a:prstGeom prst="rect">
            <a:avLst/>
          </a:prstGeom>
        </p:spPr>
      </p:pic>
    </p:spTree>
    <p:extLst>
      <p:ext uri="{BB962C8B-B14F-4D97-AF65-F5344CB8AC3E}">
        <p14:creationId xmlns:p14="http://schemas.microsoft.com/office/powerpoint/2010/main" val="112798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251352" y="382385"/>
            <a:ext cx="10175671" cy="1102399"/>
          </a:xfrm>
        </p:spPr>
        <p:txBody>
          <a:bodyPr rtlCol="0"/>
          <a:lstStyle/>
          <a:p>
            <a:pPr rtl="0"/>
            <a:r>
              <a:rPr lang="es-ES"/>
              <a:t>Een reservatie plaatsen – As-is</a:t>
            </a:r>
          </a:p>
        </p:txBody>
      </p:sp>
      <p:pic>
        <p:nvPicPr>
          <p:cNvPr id="5" name="Afbeelding 4">
            <a:extLst>
              <a:ext uri="{FF2B5EF4-FFF2-40B4-BE49-F238E27FC236}">
                <a16:creationId xmlns:a16="http://schemas.microsoft.com/office/drawing/2014/main" id="{032692D9-1B93-4D89-994C-E63EE466DE13}"/>
              </a:ext>
            </a:extLst>
          </p:cNvPr>
          <p:cNvPicPr/>
          <p:nvPr/>
        </p:nvPicPr>
        <p:blipFill>
          <a:blip r:embed="rId3">
            <a:extLst>
              <a:ext uri="{28A0092B-C50C-407E-A947-70E740481C1C}">
                <a14:useLocalDpi xmlns:a14="http://schemas.microsoft.com/office/drawing/2010/main" val="0"/>
              </a:ext>
            </a:extLst>
          </a:blip>
          <a:stretch>
            <a:fillRect/>
          </a:stretch>
        </p:blipFill>
        <p:spPr>
          <a:xfrm>
            <a:off x="1053851" y="1154963"/>
            <a:ext cx="10175671" cy="5451330"/>
          </a:xfrm>
          <a:prstGeom prst="rect">
            <a:avLst/>
          </a:prstGeom>
        </p:spPr>
      </p:pic>
    </p:spTree>
    <p:extLst>
      <p:ext uri="{BB962C8B-B14F-4D97-AF65-F5344CB8AC3E}">
        <p14:creationId xmlns:p14="http://schemas.microsoft.com/office/powerpoint/2010/main" val="1372907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rtlCol="0"/>
          <a:lstStyle/>
          <a:p>
            <a:pPr rtl="0"/>
            <a:r>
              <a:rPr lang="es-ES"/>
              <a:t>Globale requirements</a:t>
            </a:r>
          </a:p>
        </p:txBody>
      </p:sp>
      <p:sp>
        <p:nvSpPr>
          <p:cNvPr id="2" name="Rechthoek 1">
            <a:extLst>
              <a:ext uri="{FF2B5EF4-FFF2-40B4-BE49-F238E27FC236}">
                <a16:creationId xmlns:a16="http://schemas.microsoft.com/office/drawing/2014/main" id="{3BE46492-5227-4026-8DC3-6C949DB1514D}"/>
              </a:ext>
            </a:extLst>
          </p:cNvPr>
          <p:cNvSpPr/>
          <p:nvPr/>
        </p:nvSpPr>
        <p:spPr>
          <a:xfrm>
            <a:off x="1077517" y="1868274"/>
            <a:ext cx="11111308" cy="4821000"/>
          </a:xfrm>
          <a:prstGeom prst="rect">
            <a:avLst/>
          </a:prstGeom>
        </p:spPr>
        <p:txBody>
          <a:bodyPr wrap="square">
            <a:spAutoFit/>
          </a:bodyPr>
          <a:lstStyle/>
          <a:p>
            <a:pPr marL="342900" lvl="0" indent="-342900">
              <a:lnSpc>
                <a:spcPct val="107000"/>
              </a:lnSpc>
              <a:spcAft>
                <a:spcPts val="0"/>
              </a:spcAft>
              <a:buFont typeface="Symbol" panose="05050102010706020507" pitchFamily="18" charset="2"/>
              <a:buChar char=""/>
            </a:pPr>
            <a:r>
              <a:rPr lang="nl-NL">
                <a:latin typeface="Calibri" panose="020F0502020204030204" pitchFamily="34" charset="0"/>
                <a:ea typeface="Calibri" panose="020F0502020204030204" pitchFamily="34" charset="0"/>
                <a:cs typeface="Times New Roman" panose="02020603050405020304" pitchFamily="18" charset="0"/>
              </a:rPr>
              <a:t>Als klant kan ik een formulier over mijn pand indienen</a:t>
            </a:r>
            <a:endParaRPr lang="en-BE">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nl-NL">
                <a:latin typeface="Calibri" panose="020F0502020204030204" pitchFamily="34" charset="0"/>
                <a:ea typeface="Calibri" panose="020F0502020204030204" pitchFamily="34" charset="0"/>
                <a:cs typeface="Times New Roman" panose="02020603050405020304" pitchFamily="18" charset="0"/>
              </a:rPr>
              <a:t>Als klant kan ik foto’s doorsturen van mijn pand</a:t>
            </a:r>
            <a:endParaRPr lang="en-BE">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nl-NL">
                <a:latin typeface="Calibri" panose="020F0502020204030204" pitchFamily="34" charset="0"/>
                <a:ea typeface="Calibri" panose="020F0502020204030204" pitchFamily="34" charset="0"/>
                <a:cs typeface="Times New Roman" panose="02020603050405020304" pitchFamily="18" charset="0"/>
              </a:rPr>
              <a:t>Als </a:t>
            </a:r>
            <a:r>
              <a:rPr lang="nl-NL" err="1">
                <a:latin typeface="Calibri" panose="020F0502020204030204" pitchFamily="34" charset="0"/>
                <a:ea typeface="Calibri" panose="020F0502020204030204" pitchFamily="34" charset="0"/>
                <a:cs typeface="Times New Roman" panose="02020603050405020304" pitchFamily="18" charset="0"/>
              </a:rPr>
              <a:t>screener</a:t>
            </a:r>
            <a:r>
              <a:rPr lang="nl-NL">
                <a:latin typeface="Calibri" panose="020F0502020204030204" pitchFamily="34" charset="0"/>
                <a:ea typeface="Calibri" panose="020F0502020204030204" pitchFamily="34" charset="0"/>
                <a:cs typeface="Times New Roman" panose="02020603050405020304" pitchFamily="18" charset="0"/>
              </a:rPr>
              <a:t> wil ik een ingediend formulier kunnen bekijken</a:t>
            </a:r>
            <a:endParaRPr lang="en-BE">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nl-NL">
                <a:latin typeface="Calibri" panose="020F0502020204030204" pitchFamily="34" charset="0"/>
                <a:ea typeface="Calibri" panose="020F0502020204030204" pitchFamily="34" charset="0"/>
                <a:cs typeface="Times New Roman" panose="02020603050405020304" pitchFamily="18" charset="0"/>
              </a:rPr>
              <a:t>Als </a:t>
            </a:r>
            <a:r>
              <a:rPr lang="nl-NL" err="1">
                <a:latin typeface="Calibri" panose="020F0502020204030204" pitchFamily="34" charset="0"/>
                <a:ea typeface="Calibri" panose="020F0502020204030204" pitchFamily="34" charset="0"/>
                <a:cs typeface="Times New Roman" panose="02020603050405020304" pitchFamily="18" charset="0"/>
              </a:rPr>
              <a:t>screener</a:t>
            </a:r>
            <a:r>
              <a:rPr lang="nl-NL">
                <a:latin typeface="Calibri" panose="020F0502020204030204" pitchFamily="34" charset="0"/>
                <a:ea typeface="Calibri" panose="020F0502020204030204" pitchFamily="34" charset="0"/>
                <a:cs typeface="Times New Roman" panose="02020603050405020304" pitchFamily="18" charset="0"/>
              </a:rPr>
              <a:t> wil ik de foto’s van een pand ontvangen</a:t>
            </a:r>
            <a:endParaRPr lang="en-BE">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nl-NL">
                <a:latin typeface="Calibri" panose="020F0502020204030204" pitchFamily="34" charset="0"/>
                <a:ea typeface="Calibri" panose="020F0502020204030204" pitchFamily="34" charset="0"/>
                <a:cs typeface="Times New Roman" panose="02020603050405020304" pitchFamily="18" charset="0"/>
              </a:rPr>
              <a:t>Als </a:t>
            </a:r>
            <a:r>
              <a:rPr lang="nl-NL" err="1">
                <a:latin typeface="Calibri" panose="020F0502020204030204" pitchFamily="34" charset="0"/>
                <a:ea typeface="Calibri" panose="020F0502020204030204" pitchFamily="34" charset="0"/>
                <a:cs typeface="Times New Roman" panose="02020603050405020304" pitchFamily="18" charset="0"/>
              </a:rPr>
              <a:t>screener</a:t>
            </a:r>
            <a:r>
              <a:rPr lang="nl-NL">
                <a:latin typeface="Calibri" panose="020F0502020204030204" pitchFamily="34" charset="0"/>
                <a:ea typeface="Calibri" panose="020F0502020204030204" pitchFamily="34" charset="0"/>
                <a:cs typeface="Times New Roman" panose="02020603050405020304" pitchFamily="18" charset="0"/>
              </a:rPr>
              <a:t> wil ik de foto’s van een pand evalueren</a:t>
            </a:r>
            <a:endParaRPr lang="en-BE">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nl-NL">
                <a:latin typeface="Calibri" panose="020F0502020204030204" pitchFamily="34" charset="0"/>
                <a:ea typeface="Calibri" panose="020F0502020204030204" pitchFamily="34" charset="0"/>
                <a:cs typeface="Times New Roman" panose="02020603050405020304" pitchFamily="18" charset="0"/>
              </a:rPr>
              <a:t>Als </a:t>
            </a:r>
            <a:r>
              <a:rPr lang="nl-NL" err="1">
                <a:latin typeface="Calibri" panose="020F0502020204030204" pitchFamily="34" charset="0"/>
                <a:ea typeface="Calibri" panose="020F0502020204030204" pitchFamily="34" charset="0"/>
                <a:cs typeface="Times New Roman" panose="02020603050405020304" pitchFamily="18" charset="0"/>
              </a:rPr>
              <a:t>screener</a:t>
            </a:r>
            <a:r>
              <a:rPr lang="nl-NL">
                <a:latin typeface="Calibri" panose="020F0502020204030204" pitchFamily="34" charset="0"/>
                <a:ea typeface="Calibri" panose="020F0502020204030204" pitchFamily="34" charset="0"/>
                <a:cs typeface="Times New Roman" panose="02020603050405020304" pitchFamily="18" charset="0"/>
              </a:rPr>
              <a:t> wil ik foto’s kunnen beoordelen</a:t>
            </a:r>
            <a:endParaRPr lang="en-BE">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nl-NL">
                <a:latin typeface="Calibri" panose="020F0502020204030204" pitchFamily="34" charset="0"/>
                <a:ea typeface="Calibri" panose="020F0502020204030204" pitchFamily="34" charset="0"/>
                <a:cs typeface="Times New Roman" panose="02020603050405020304" pitchFamily="18" charset="0"/>
              </a:rPr>
              <a:t>Als </a:t>
            </a:r>
            <a:r>
              <a:rPr lang="nl-NL" err="1">
                <a:latin typeface="Calibri" panose="020F0502020204030204" pitchFamily="34" charset="0"/>
                <a:ea typeface="Calibri" panose="020F0502020204030204" pitchFamily="34" charset="0"/>
                <a:cs typeface="Times New Roman" panose="02020603050405020304" pitchFamily="18" charset="0"/>
              </a:rPr>
              <a:t>screener</a:t>
            </a:r>
            <a:r>
              <a:rPr lang="nl-NL">
                <a:latin typeface="Calibri" panose="020F0502020204030204" pitchFamily="34" charset="0"/>
                <a:ea typeface="Calibri" panose="020F0502020204030204" pitchFamily="34" charset="0"/>
                <a:cs typeface="Times New Roman" panose="02020603050405020304" pitchFamily="18" charset="0"/>
              </a:rPr>
              <a:t> wil ik de potentiele verhuurder kunnen vragen om een afspraak te maken</a:t>
            </a:r>
            <a:endParaRPr lang="en-BE">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nl-NL">
                <a:latin typeface="Calibri" panose="020F0502020204030204" pitchFamily="34" charset="0"/>
                <a:ea typeface="Calibri" panose="020F0502020204030204" pitchFamily="34" charset="0"/>
                <a:cs typeface="Times New Roman" panose="02020603050405020304" pitchFamily="18" charset="0"/>
              </a:rPr>
              <a:t>Als </a:t>
            </a:r>
            <a:r>
              <a:rPr lang="nl-NL" err="1">
                <a:latin typeface="Calibri" panose="020F0502020204030204" pitchFamily="34" charset="0"/>
                <a:ea typeface="Calibri" panose="020F0502020204030204" pitchFamily="34" charset="0"/>
                <a:cs typeface="Times New Roman" panose="02020603050405020304" pitchFamily="18" charset="0"/>
              </a:rPr>
              <a:t>screener</a:t>
            </a:r>
            <a:r>
              <a:rPr lang="nl-NL">
                <a:latin typeface="Calibri" panose="020F0502020204030204" pitchFamily="34" charset="0"/>
                <a:ea typeface="Calibri" panose="020F0502020204030204" pitchFamily="34" charset="0"/>
                <a:cs typeface="Times New Roman" panose="02020603050405020304" pitchFamily="18" charset="0"/>
              </a:rPr>
              <a:t> wil ik een pand kunnen bekeuren </a:t>
            </a:r>
            <a:endParaRPr lang="en-BE">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nl-NL">
                <a:latin typeface="Calibri" panose="020F0502020204030204" pitchFamily="34" charset="0"/>
                <a:ea typeface="Calibri" panose="020F0502020204030204" pitchFamily="34" charset="0"/>
                <a:cs typeface="Times New Roman" panose="02020603050405020304" pitchFamily="18" charset="0"/>
              </a:rPr>
              <a:t>Als </a:t>
            </a:r>
            <a:r>
              <a:rPr lang="nl-NL" err="1">
                <a:latin typeface="Calibri" panose="020F0502020204030204" pitchFamily="34" charset="0"/>
                <a:ea typeface="Calibri" panose="020F0502020204030204" pitchFamily="34" charset="0"/>
                <a:cs typeface="Times New Roman" panose="02020603050405020304" pitchFamily="18" charset="0"/>
              </a:rPr>
              <a:t>screener</a:t>
            </a:r>
            <a:r>
              <a:rPr lang="nl-NL">
                <a:latin typeface="Calibri" panose="020F0502020204030204" pitchFamily="34" charset="0"/>
                <a:ea typeface="Calibri" panose="020F0502020204030204" pitchFamily="34" charset="0"/>
                <a:cs typeface="Times New Roman" panose="02020603050405020304" pitchFamily="18" charset="0"/>
              </a:rPr>
              <a:t> wil ik de status pand kunnen doorgeven</a:t>
            </a:r>
            <a:endParaRPr lang="en-BE">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nl-NL">
                <a:latin typeface="Calibri" panose="020F0502020204030204" pitchFamily="34" charset="0"/>
                <a:ea typeface="Calibri" panose="020F0502020204030204" pitchFamily="34" charset="0"/>
                <a:cs typeface="Times New Roman" panose="02020603050405020304" pitchFamily="18" charset="0"/>
              </a:rPr>
              <a:t>Als </a:t>
            </a:r>
            <a:r>
              <a:rPr lang="nl-NL" err="1">
                <a:latin typeface="Calibri" panose="020F0502020204030204" pitchFamily="34" charset="0"/>
                <a:ea typeface="Calibri" panose="020F0502020204030204" pitchFamily="34" charset="0"/>
                <a:cs typeface="Times New Roman" panose="02020603050405020304" pitchFamily="18" charset="0"/>
              </a:rPr>
              <a:t>screener</a:t>
            </a:r>
            <a:r>
              <a:rPr lang="nl-NL">
                <a:latin typeface="Calibri" panose="020F0502020204030204" pitchFamily="34" charset="0"/>
                <a:ea typeface="Calibri" panose="020F0502020204030204" pitchFamily="34" charset="0"/>
                <a:cs typeface="Times New Roman" panose="02020603050405020304" pitchFamily="18" charset="0"/>
              </a:rPr>
              <a:t> kan ik een pand toevoegen aan </a:t>
            </a:r>
            <a:r>
              <a:rPr lang="nl-NL" err="1">
                <a:latin typeface="Calibri" panose="020F0502020204030204" pitchFamily="34" charset="0"/>
                <a:ea typeface="Calibri" panose="020F0502020204030204" pitchFamily="34" charset="0"/>
                <a:cs typeface="Times New Roman" panose="02020603050405020304" pitchFamily="18" charset="0"/>
              </a:rPr>
              <a:t>OneHouseStand</a:t>
            </a:r>
            <a:endParaRPr lang="en-BE">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nl-NL">
                <a:latin typeface="Calibri" panose="020F0502020204030204" pitchFamily="34" charset="0"/>
                <a:ea typeface="Calibri" panose="020F0502020204030204" pitchFamily="34" charset="0"/>
                <a:cs typeface="Times New Roman" panose="02020603050405020304" pitchFamily="18" charset="0"/>
              </a:rPr>
              <a:t> </a:t>
            </a:r>
            <a:endParaRPr lang="en-BE">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nl-NL">
                <a:solidFill>
                  <a:srgbClr val="FF0000"/>
                </a:solidFill>
                <a:latin typeface="Calibri" panose="020F0502020204030204" pitchFamily="34" charset="0"/>
                <a:ea typeface="Calibri" panose="020F0502020204030204" pitchFamily="34" charset="0"/>
                <a:cs typeface="Times New Roman" panose="02020603050405020304" pitchFamily="18" charset="0"/>
              </a:rPr>
              <a:t>!! start-up-circus kan een pand van </a:t>
            </a:r>
            <a:r>
              <a:rPr lang="nl-NL" err="1">
                <a:solidFill>
                  <a:srgbClr val="FF0000"/>
                </a:solidFill>
                <a:latin typeface="Calibri" panose="020F0502020204030204" pitchFamily="34" charset="0"/>
                <a:ea typeface="Calibri" panose="020F0502020204030204" pitchFamily="34" charset="0"/>
                <a:cs typeface="Times New Roman" panose="02020603050405020304" pitchFamily="18" charset="0"/>
              </a:rPr>
              <a:t>OneHouseStand</a:t>
            </a:r>
            <a:r>
              <a:rPr lang="nl-NL">
                <a:solidFill>
                  <a:srgbClr val="FF0000"/>
                </a:solidFill>
                <a:latin typeface="Calibri" panose="020F0502020204030204" pitchFamily="34" charset="0"/>
                <a:ea typeface="Calibri" panose="020F0502020204030204" pitchFamily="34" charset="0"/>
                <a:cs typeface="Times New Roman" panose="02020603050405020304" pitchFamily="18" charset="0"/>
              </a:rPr>
              <a:t> gebruiken</a:t>
            </a:r>
            <a:endParaRPr lang="en-BE">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nl-NL">
                <a:solidFill>
                  <a:srgbClr val="FF0000"/>
                </a:solidFill>
                <a:latin typeface="Calibri" panose="020F0502020204030204" pitchFamily="34" charset="0"/>
                <a:ea typeface="Calibri" panose="020F0502020204030204" pitchFamily="34" charset="0"/>
                <a:cs typeface="Times New Roman" panose="02020603050405020304" pitchFamily="18" charset="0"/>
              </a:rPr>
              <a:t>!! Een huurder kan op de website van start-up-circus een pand van </a:t>
            </a:r>
            <a:r>
              <a:rPr lang="nl-NL" err="1">
                <a:solidFill>
                  <a:srgbClr val="FF0000"/>
                </a:solidFill>
                <a:latin typeface="Calibri" panose="020F0502020204030204" pitchFamily="34" charset="0"/>
                <a:ea typeface="Calibri" panose="020F0502020204030204" pitchFamily="34" charset="0"/>
                <a:cs typeface="Times New Roman" panose="02020603050405020304" pitchFamily="18" charset="0"/>
              </a:rPr>
              <a:t>OneHouseStand</a:t>
            </a:r>
            <a:r>
              <a:rPr lang="nl-NL">
                <a:solidFill>
                  <a:srgbClr val="FF0000"/>
                </a:solidFill>
                <a:latin typeface="Calibri" panose="020F0502020204030204" pitchFamily="34" charset="0"/>
                <a:ea typeface="Calibri" panose="020F0502020204030204" pitchFamily="34" charset="0"/>
                <a:cs typeface="Times New Roman" panose="02020603050405020304" pitchFamily="18" charset="0"/>
              </a:rPr>
              <a:t> </a:t>
            </a:r>
            <a:r>
              <a:rPr lang="nl-NL" err="1">
                <a:solidFill>
                  <a:srgbClr val="FF0000"/>
                </a:solidFill>
                <a:latin typeface="Calibri" panose="020F0502020204030204" pitchFamily="34" charset="0"/>
                <a:ea typeface="Calibri" panose="020F0502020204030204" pitchFamily="34" charset="0"/>
                <a:cs typeface="Times New Roman" panose="02020603050405020304" pitchFamily="18" charset="0"/>
              </a:rPr>
              <a:t>aanvraagen</a:t>
            </a:r>
            <a:endParaRPr lang="en-BE">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nl-NL">
                <a:latin typeface="Calibri" panose="020F0502020204030204" pitchFamily="34" charset="0"/>
                <a:ea typeface="Calibri" panose="020F0502020204030204" pitchFamily="34" charset="0"/>
                <a:cs typeface="Times New Roman" panose="02020603050405020304" pitchFamily="18" charset="0"/>
              </a:rPr>
              <a:t> </a:t>
            </a:r>
            <a:endParaRPr lang="en-BE">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nl-NL">
                <a:latin typeface="Calibri" panose="020F0502020204030204" pitchFamily="34" charset="0"/>
                <a:ea typeface="Calibri" panose="020F0502020204030204" pitchFamily="34" charset="0"/>
                <a:cs typeface="Times New Roman" panose="02020603050405020304" pitchFamily="18" charset="0"/>
              </a:rPr>
              <a:t>Als klant wil ik de status van mijn pand kunnen bekijken</a:t>
            </a:r>
            <a:endParaRPr lang="en-BE">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0"/>
              </a:spcAft>
            </a:pPr>
            <a:endParaRPr lang="en-BE">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77090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DAB597-456B-44D5-BDCF-C9FA70360BF8}"/>
              </a:ext>
            </a:extLst>
          </p:cNvPr>
          <p:cNvSpPr>
            <a:spLocks noGrp="1"/>
          </p:cNvSpPr>
          <p:nvPr>
            <p:ph type="title"/>
          </p:nvPr>
        </p:nvSpPr>
        <p:spPr/>
        <p:txBody>
          <a:bodyPr/>
          <a:lstStyle/>
          <a:p>
            <a:r>
              <a:rPr lang="en-US" err="1"/>
              <a:t>Globale</a:t>
            </a:r>
            <a:r>
              <a:rPr lang="en-US"/>
              <a:t> requirements</a:t>
            </a:r>
            <a:endParaRPr lang="en-BE"/>
          </a:p>
        </p:txBody>
      </p:sp>
      <p:sp>
        <p:nvSpPr>
          <p:cNvPr id="3" name="Rechthoek 2">
            <a:extLst>
              <a:ext uri="{FF2B5EF4-FFF2-40B4-BE49-F238E27FC236}">
                <a16:creationId xmlns:a16="http://schemas.microsoft.com/office/drawing/2014/main" id="{9216BFE4-008D-4D06-9EDB-8AD023742B33}"/>
              </a:ext>
            </a:extLst>
          </p:cNvPr>
          <p:cNvSpPr/>
          <p:nvPr/>
        </p:nvSpPr>
        <p:spPr>
          <a:xfrm>
            <a:off x="1251352" y="2003011"/>
            <a:ext cx="9811612" cy="2745175"/>
          </a:xfrm>
          <a:prstGeom prst="rect">
            <a:avLst/>
          </a:prstGeom>
        </p:spPr>
        <p:txBody>
          <a:bodyPr wrap="square" anchor="t">
            <a:spAutoFit/>
          </a:bodyPr>
          <a:lstStyle/>
          <a:p>
            <a:pPr marL="342900" lvl="0" indent="-342900">
              <a:lnSpc>
                <a:spcPct val="107000"/>
              </a:lnSpc>
              <a:spcAft>
                <a:spcPts val="0"/>
              </a:spcAft>
              <a:buFont typeface="Symbol" panose="05050102010706020507" pitchFamily="18" charset="2"/>
              <a:buChar char=""/>
            </a:pPr>
            <a:r>
              <a:rPr lang="nl-NL">
                <a:latin typeface="Calibri"/>
                <a:ea typeface="Calibri" panose="020F0502020204030204" pitchFamily="34" charset="0"/>
                <a:cs typeface="Times New Roman"/>
              </a:rPr>
              <a:t>Als huurder wil ik een boeking kunnen plaatsen</a:t>
            </a:r>
            <a:endParaRPr lang="en-BE">
              <a:latin typeface="Calibri"/>
              <a:ea typeface="Calibri" panose="020F0502020204030204" pitchFamily="34" charset="0"/>
              <a:cs typeface="Times New Roman"/>
            </a:endParaRPr>
          </a:p>
          <a:p>
            <a:pPr marL="342900" lvl="0" indent="-342900">
              <a:lnSpc>
                <a:spcPct val="107000"/>
              </a:lnSpc>
              <a:spcAft>
                <a:spcPts val="0"/>
              </a:spcAft>
              <a:buFont typeface="Symbol" panose="05050102010706020507" pitchFamily="18" charset="2"/>
              <a:buChar char=""/>
            </a:pPr>
            <a:r>
              <a:rPr lang="nl-NL">
                <a:latin typeface="Calibri"/>
                <a:ea typeface="Calibri" panose="020F0502020204030204" pitchFamily="34" charset="0"/>
                <a:cs typeface="Times New Roman"/>
              </a:rPr>
              <a:t>Als </a:t>
            </a:r>
            <a:r>
              <a:rPr lang="nl-NL" err="1">
                <a:latin typeface="Calibri"/>
                <a:ea typeface="Calibri" panose="020F0502020204030204" pitchFamily="34" charset="0"/>
                <a:cs typeface="Times New Roman"/>
              </a:rPr>
              <a:t>screener</a:t>
            </a:r>
            <a:r>
              <a:rPr lang="nl-NL">
                <a:latin typeface="Calibri"/>
                <a:ea typeface="Calibri" panose="020F0502020204030204" pitchFamily="34" charset="0"/>
                <a:cs typeface="Times New Roman"/>
              </a:rPr>
              <a:t> wil ik feedback kunnen ontvangen</a:t>
            </a:r>
            <a:endParaRPr lang="en-BE">
              <a:latin typeface="Calibri"/>
              <a:ea typeface="Calibri" panose="020F0502020204030204" pitchFamily="34" charset="0"/>
              <a:cs typeface="Times New Roman"/>
            </a:endParaRPr>
          </a:p>
          <a:p>
            <a:pPr marL="342900" lvl="0" indent="-342900">
              <a:lnSpc>
                <a:spcPct val="107000"/>
              </a:lnSpc>
              <a:spcAft>
                <a:spcPts val="0"/>
              </a:spcAft>
              <a:buFont typeface="Symbol" panose="05050102010706020507" pitchFamily="18" charset="2"/>
              <a:buChar char=""/>
            </a:pPr>
            <a:r>
              <a:rPr lang="nl-NL">
                <a:latin typeface="Calibri"/>
                <a:ea typeface="Calibri" panose="020F0502020204030204" pitchFamily="34" charset="0"/>
                <a:cs typeface="Times New Roman"/>
              </a:rPr>
              <a:t>Als </a:t>
            </a:r>
            <a:r>
              <a:rPr lang="nl-NL" err="1">
                <a:latin typeface="Calibri"/>
                <a:ea typeface="Calibri" panose="020F0502020204030204" pitchFamily="34" charset="0"/>
                <a:cs typeface="Times New Roman"/>
              </a:rPr>
              <a:t>screener</a:t>
            </a:r>
            <a:r>
              <a:rPr lang="nl-NL">
                <a:latin typeface="Calibri"/>
                <a:ea typeface="Calibri" panose="020F0502020204030204" pitchFamily="34" charset="0"/>
                <a:cs typeface="Times New Roman"/>
              </a:rPr>
              <a:t> wil ik kunnen zien of er problemen waren met de </a:t>
            </a:r>
            <a:r>
              <a:rPr lang="nl-NL" err="1">
                <a:latin typeface="Calibri"/>
                <a:ea typeface="Calibri" panose="020F0502020204030204" pitchFamily="34" charset="0"/>
                <a:cs typeface="Times New Roman"/>
              </a:rPr>
              <a:t>Verimpex</a:t>
            </a:r>
            <a:r>
              <a:rPr lang="nl-NL">
                <a:latin typeface="Calibri"/>
                <a:ea typeface="Calibri" panose="020F0502020204030204" pitchFamily="34" charset="0"/>
                <a:cs typeface="Times New Roman"/>
              </a:rPr>
              <a:t>(c) matten</a:t>
            </a:r>
            <a:endParaRPr lang="en-BE">
              <a:latin typeface="Calibri"/>
              <a:ea typeface="Calibri" panose="020F0502020204030204" pitchFamily="34" charset="0"/>
              <a:cs typeface="Times New Roman"/>
            </a:endParaRPr>
          </a:p>
          <a:p>
            <a:pPr marL="342900" lvl="0" indent="-342900">
              <a:lnSpc>
                <a:spcPct val="107000"/>
              </a:lnSpc>
              <a:spcAft>
                <a:spcPts val="0"/>
              </a:spcAft>
              <a:buFont typeface="Symbol" panose="05050102010706020507" pitchFamily="18" charset="2"/>
              <a:buChar char=""/>
            </a:pPr>
            <a:r>
              <a:rPr lang="nl-NL">
                <a:latin typeface="Calibri"/>
                <a:ea typeface="Calibri" panose="020F0502020204030204" pitchFamily="34" charset="0"/>
                <a:cs typeface="Times New Roman"/>
              </a:rPr>
              <a:t>Als </a:t>
            </a:r>
            <a:r>
              <a:rPr lang="nl-NL" err="1">
                <a:latin typeface="Calibri"/>
                <a:ea typeface="Calibri" panose="020F0502020204030204" pitchFamily="34" charset="0"/>
                <a:cs typeface="Times New Roman"/>
              </a:rPr>
              <a:t>screener</a:t>
            </a:r>
            <a:r>
              <a:rPr lang="nl-NL">
                <a:latin typeface="Calibri"/>
                <a:ea typeface="Calibri" panose="020F0502020204030204" pitchFamily="34" charset="0"/>
                <a:cs typeface="Times New Roman"/>
              </a:rPr>
              <a:t> wil ik de syndicus kunnen een probleem met de matten doorsturen</a:t>
            </a:r>
            <a:endParaRPr lang="en-BE">
              <a:latin typeface="Calibri"/>
              <a:ea typeface="Calibri" panose="020F0502020204030204" pitchFamily="34" charset="0"/>
              <a:cs typeface="Times New Roman"/>
            </a:endParaRPr>
          </a:p>
          <a:p>
            <a:pPr marL="342900" indent="-342900">
              <a:lnSpc>
                <a:spcPct val="107000"/>
              </a:lnSpc>
              <a:buFont typeface="Symbol" panose="05050102010706020507" pitchFamily="18" charset="2"/>
              <a:buChar char=""/>
            </a:pPr>
            <a:r>
              <a:rPr lang="nl-NL">
                <a:latin typeface="Calibri"/>
                <a:ea typeface="Calibri" panose="020F0502020204030204" pitchFamily="34" charset="0"/>
                <a:cs typeface="Times New Roman"/>
              </a:rPr>
              <a:t>Als </a:t>
            </a:r>
            <a:r>
              <a:rPr lang="nl-NL" err="1">
                <a:latin typeface="Calibri"/>
                <a:ea typeface="Calibri" panose="020F0502020204030204" pitchFamily="34" charset="0"/>
                <a:cs typeface="Times New Roman"/>
              </a:rPr>
              <a:t>Screener</a:t>
            </a:r>
            <a:r>
              <a:rPr lang="nl-NL">
                <a:latin typeface="Calibri"/>
                <a:ea typeface="Calibri" panose="020F0502020204030204" pitchFamily="34" charset="0"/>
                <a:cs typeface="Times New Roman"/>
              </a:rPr>
              <a:t> wil ik de verhuurder de feedback kunnen doorsturen </a:t>
            </a:r>
            <a:endParaRPr lang="en-BE">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nl-NL">
                <a:latin typeface="Calibri"/>
                <a:ea typeface="Calibri" panose="020F0502020204030204" pitchFamily="34" charset="0"/>
                <a:cs typeface="Times New Roman"/>
              </a:rPr>
              <a:t>Als Syndicus wil ik een probleem met de matten kunnen ontvangen</a:t>
            </a:r>
            <a:endParaRPr lang="en-BE">
              <a:latin typeface="Calibri"/>
              <a:ea typeface="Calibri" panose="020F0502020204030204" pitchFamily="34" charset="0"/>
              <a:cs typeface="Times New Roman"/>
            </a:endParaRPr>
          </a:p>
          <a:p>
            <a:pPr marL="342900" lvl="0" indent="-342900">
              <a:lnSpc>
                <a:spcPct val="107000"/>
              </a:lnSpc>
              <a:spcAft>
                <a:spcPts val="0"/>
              </a:spcAft>
              <a:buFont typeface="Symbol" panose="05050102010706020507" pitchFamily="18" charset="2"/>
              <a:buChar char=""/>
            </a:pPr>
            <a:r>
              <a:rPr lang="nl-NL">
                <a:latin typeface="Calibri"/>
                <a:ea typeface="Calibri" panose="020F0502020204030204" pitchFamily="34" charset="0"/>
                <a:cs typeface="Times New Roman"/>
              </a:rPr>
              <a:t>Als Syndicus wil ik </a:t>
            </a:r>
            <a:r>
              <a:rPr lang="nl-NL" err="1">
                <a:latin typeface="Calibri"/>
                <a:ea typeface="Calibri" panose="020F0502020204030204" pitchFamily="34" charset="0"/>
                <a:cs typeface="Times New Roman"/>
              </a:rPr>
              <a:t>Verimpex</a:t>
            </a:r>
            <a:r>
              <a:rPr lang="nl-NL">
                <a:latin typeface="Calibri"/>
                <a:ea typeface="Calibri" panose="020F0502020204030204" pitchFamily="34" charset="0"/>
                <a:cs typeface="Times New Roman"/>
              </a:rPr>
              <a:t> op de hoogte kunnen brengen van een probleem met de matten</a:t>
            </a:r>
            <a:endParaRPr lang="en-BE">
              <a:latin typeface="Calibri"/>
              <a:ea typeface="Calibri" panose="020F0502020204030204" pitchFamily="34" charset="0"/>
              <a:cs typeface="Times New Roman"/>
            </a:endParaRPr>
          </a:p>
          <a:p>
            <a:pPr marL="342900" lvl="0" indent="-342900">
              <a:lnSpc>
                <a:spcPct val="107000"/>
              </a:lnSpc>
              <a:spcAft>
                <a:spcPts val="0"/>
              </a:spcAft>
              <a:buFont typeface="Symbol" panose="05050102010706020507" pitchFamily="18" charset="2"/>
              <a:buChar char=""/>
            </a:pPr>
            <a:r>
              <a:rPr lang="nl-NL">
                <a:solidFill>
                  <a:srgbClr val="FF0000"/>
                </a:solidFill>
                <a:latin typeface="Calibri"/>
                <a:ea typeface="Calibri" panose="020F0502020204030204" pitchFamily="34" charset="0"/>
                <a:cs typeface="Times New Roman"/>
              </a:rPr>
              <a:t>(door aanpassen van “pand toevoegen” </a:t>
            </a:r>
            <a:r>
              <a:rPr lang="nl-NL" err="1">
                <a:solidFill>
                  <a:srgbClr val="FF0000"/>
                </a:solidFill>
                <a:latin typeface="Calibri"/>
                <a:ea typeface="Calibri" panose="020F0502020204030204" pitchFamily="34" charset="0"/>
                <a:cs typeface="Times New Roman"/>
              </a:rPr>
              <a:t>bpmn</a:t>
            </a:r>
            <a:r>
              <a:rPr lang="nl-NL">
                <a:solidFill>
                  <a:srgbClr val="FF0000"/>
                </a:solidFill>
                <a:latin typeface="Calibri"/>
                <a:ea typeface="Calibri" panose="020F0502020204030204" pitchFamily="34" charset="0"/>
                <a:cs typeface="Times New Roman"/>
              </a:rPr>
              <a:t> is er een nieuwe </a:t>
            </a:r>
            <a:r>
              <a:rPr lang="nl-NL" err="1">
                <a:solidFill>
                  <a:srgbClr val="FF0000"/>
                </a:solidFill>
                <a:latin typeface="Calibri"/>
                <a:ea typeface="Calibri" panose="020F0502020204030204" pitchFamily="34" charset="0"/>
                <a:cs typeface="Times New Roman"/>
              </a:rPr>
              <a:t>activity</a:t>
            </a:r>
            <a:r>
              <a:rPr lang="nl-NL">
                <a:solidFill>
                  <a:srgbClr val="FF0000"/>
                </a:solidFill>
                <a:latin typeface="Calibri"/>
                <a:ea typeface="Calibri" panose="020F0502020204030204" pitchFamily="34" charset="0"/>
                <a:cs typeface="Times New Roman"/>
              </a:rPr>
              <a:t> =&gt; nieuwe </a:t>
            </a:r>
            <a:r>
              <a:rPr lang="nl-NL" err="1">
                <a:solidFill>
                  <a:srgbClr val="FF0000"/>
                </a:solidFill>
                <a:latin typeface="Calibri"/>
                <a:ea typeface="Calibri" panose="020F0502020204030204" pitchFamily="34" charset="0"/>
                <a:cs typeface="Times New Roman"/>
              </a:rPr>
              <a:t>requirement</a:t>
            </a:r>
            <a:r>
              <a:rPr lang="nl-NL">
                <a:solidFill>
                  <a:srgbClr val="FF0000"/>
                </a:solidFill>
                <a:latin typeface="Calibri"/>
                <a:ea typeface="Calibri" panose="020F0502020204030204" pitchFamily="34" charset="0"/>
                <a:cs typeface="Times New Roman"/>
              </a:rPr>
              <a:t>)</a:t>
            </a:r>
            <a:endParaRPr lang="en-BE">
              <a:latin typeface="Calibri"/>
              <a:ea typeface="Calibri" panose="020F0502020204030204" pitchFamily="34" charset="0"/>
              <a:cs typeface="Times New Roman"/>
            </a:endParaRPr>
          </a:p>
          <a:p>
            <a:pPr marL="342900" indent="-342900">
              <a:lnSpc>
                <a:spcPct val="107000"/>
              </a:lnSpc>
              <a:buFont typeface="Symbol" panose="05050102010706020507" pitchFamily="18" charset="2"/>
              <a:buChar char=""/>
            </a:pPr>
            <a:r>
              <a:rPr lang="nl-NL">
                <a:solidFill>
                  <a:srgbClr val="FF0000"/>
                </a:solidFill>
                <a:latin typeface="Calibri"/>
                <a:ea typeface="Calibri" panose="020F0502020204030204" pitchFamily="34" charset="0"/>
                <a:cs typeface="Times New Roman"/>
              </a:rPr>
              <a:t>Als Syndicus moet ik matten kunnen aanvragen aan </a:t>
            </a:r>
            <a:r>
              <a:rPr lang="nl-NL" err="1">
                <a:solidFill>
                  <a:srgbClr val="FF0000"/>
                </a:solidFill>
                <a:latin typeface="Calibri"/>
                <a:ea typeface="Calibri" panose="020F0502020204030204" pitchFamily="34" charset="0"/>
                <a:cs typeface="Times New Roman"/>
              </a:rPr>
              <a:t>Verimpex</a:t>
            </a:r>
            <a:r>
              <a:rPr lang="nl-NL">
                <a:solidFill>
                  <a:srgbClr val="FF0000"/>
                </a:solidFill>
                <a:latin typeface="Calibri"/>
                <a:ea typeface="Calibri" panose="020F0502020204030204" pitchFamily="34" charset="0"/>
                <a:cs typeface="Times New Roman"/>
              </a:rPr>
              <a:t> voor nieuwe panden</a:t>
            </a:r>
            <a:endParaRPr lang="en-BE">
              <a:latin typeface="Calibri"/>
              <a:cs typeface="Times New Roman"/>
            </a:endParaRPr>
          </a:p>
        </p:txBody>
      </p:sp>
    </p:spTree>
    <p:extLst>
      <p:ext uri="{BB962C8B-B14F-4D97-AF65-F5344CB8AC3E}">
        <p14:creationId xmlns:p14="http://schemas.microsoft.com/office/powerpoint/2010/main" val="1885671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rtlCol="0"/>
          <a:lstStyle/>
          <a:p>
            <a:pPr rtl="0"/>
            <a:r>
              <a:rPr lang="es-ES" sz="5050"/>
              <a:t>Use case diagrammen</a:t>
            </a:r>
          </a:p>
        </p:txBody>
      </p:sp>
      <p:pic>
        <p:nvPicPr>
          <p:cNvPr id="2" name="Afbeelding 4" descr="Afbeelding met tekst, kaart&#10;&#10;Beschrijving is gegenereerd met zeer hoge betrouwbaarheid">
            <a:extLst>
              <a:ext uri="{FF2B5EF4-FFF2-40B4-BE49-F238E27FC236}">
                <a16:creationId xmlns:a16="http://schemas.microsoft.com/office/drawing/2014/main" id="{DEAED4E0-AE6A-48CD-A21D-4E0FE1B50B67}"/>
              </a:ext>
            </a:extLst>
          </p:cNvPr>
          <p:cNvPicPr>
            <a:picLocks noChangeAspect="1"/>
          </p:cNvPicPr>
          <p:nvPr/>
        </p:nvPicPr>
        <p:blipFill>
          <a:blip r:embed="rId3"/>
          <a:stretch>
            <a:fillRect/>
          </a:stretch>
        </p:blipFill>
        <p:spPr>
          <a:xfrm>
            <a:off x="5013338" y="1192104"/>
            <a:ext cx="6460904" cy="5548906"/>
          </a:xfrm>
          <a:prstGeom prst="rect">
            <a:avLst/>
          </a:prstGeom>
        </p:spPr>
      </p:pic>
    </p:spTree>
    <p:extLst>
      <p:ext uri="{BB962C8B-B14F-4D97-AF65-F5344CB8AC3E}">
        <p14:creationId xmlns:p14="http://schemas.microsoft.com/office/powerpoint/2010/main" val="2974503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rtlCol="0"/>
          <a:lstStyle/>
          <a:p>
            <a:pPr rtl="0"/>
            <a:r>
              <a:rPr lang="es-ES" sz="5050"/>
              <a:t>Use case </a:t>
            </a:r>
            <a:r>
              <a:rPr lang="es-ES" sz="5050" err="1"/>
              <a:t>diagrammen</a:t>
            </a:r>
          </a:p>
        </p:txBody>
      </p:sp>
      <p:pic>
        <p:nvPicPr>
          <p:cNvPr id="4" name="Afbeelding 4" descr="Afbeelding met tekst, kaart&#10;&#10;Beschrijving is gegenereerd met zeer hoge betrouwbaarheid">
            <a:extLst>
              <a:ext uri="{FF2B5EF4-FFF2-40B4-BE49-F238E27FC236}">
                <a16:creationId xmlns:a16="http://schemas.microsoft.com/office/drawing/2014/main" id="{FB8298FF-50D1-4A58-B181-B7BE4D640550}"/>
              </a:ext>
            </a:extLst>
          </p:cNvPr>
          <p:cNvPicPr>
            <a:picLocks noChangeAspect="1"/>
          </p:cNvPicPr>
          <p:nvPr/>
        </p:nvPicPr>
        <p:blipFill>
          <a:blip r:embed="rId3"/>
          <a:stretch>
            <a:fillRect/>
          </a:stretch>
        </p:blipFill>
        <p:spPr>
          <a:xfrm>
            <a:off x="4809712" y="1658863"/>
            <a:ext cx="6870283" cy="4865871"/>
          </a:xfrm>
          <a:prstGeom prst="rect">
            <a:avLst/>
          </a:prstGeom>
        </p:spPr>
      </p:pic>
    </p:spTree>
    <p:extLst>
      <p:ext uri="{BB962C8B-B14F-4D97-AF65-F5344CB8AC3E}">
        <p14:creationId xmlns:p14="http://schemas.microsoft.com/office/powerpoint/2010/main" val="1740926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rtlCol="0"/>
          <a:lstStyle/>
          <a:p>
            <a:r>
              <a:rPr lang="es-ES" sz="5050"/>
              <a:t>Business use case 1 </a:t>
            </a:r>
          </a:p>
        </p:txBody>
      </p:sp>
      <p:pic>
        <p:nvPicPr>
          <p:cNvPr id="4" name="Afbeelding 4" descr="Afbeelding met schermafbeelding&#10;&#10;Beschrijving is gegenereerd met zeer hoge betrouwbaarheid">
            <a:extLst>
              <a:ext uri="{FF2B5EF4-FFF2-40B4-BE49-F238E27FC236}">
                <a16:creationId xmlns:a16="http://schemas.microsoft.com/office/drawing/2014/main" id="{22E0D65C-8F69-409A-8822-6C6560F5622D}"/>
              </a:ext>
            </a:extLst>
          </p:cNvPr>
          <p:cNvPicPr>
            <a:picLocks noChangeAspect="1"/>
          </p:cNvPicPr>
          <p:nvPr/>
        </p:nvPicPr>
        <p:blipFill>
          <a:blip r:embed="rId3"/>
          <a:stretch>
            <a:fillRect/>
          </a:stretch>
        </p:blipFill>
        <p:spPr>
          <a:xfrm>
            <a:off x="3258691" y="1874861"/>
            <a:ext cx="8262441" cy="4286280"/>
          </a:xfrm>
          <a:prstGeom prst="rect">
            <a:avLst/>
          </a:prstGeom>
        </p:spPr>
      </p:pic>
    </p:spTree>
    <p:extLst>
      <p:ext uri="{BB962C8B-B14F-4D97-AF65-F5344CB8AC3E}">
        <p14:creationId xmlns:p14="http://schemas.microsoft.com/office/powerpoint/2010/main" val="310579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B41A03-A7C1-45C9-B9E7-2FB7371135F0}"/>
              </a:ext>
            </a:extLst>
          </p:cNvPr>
          <p:cNvSpPr>
            <a:spLocks noGrp="1"/>
          </p:cNvSpPr>
          <p:nvPr>
            <p:ph type="title"/>
          </p:nvPr>
        </p:nvSpPr>
        <p:spPr/>
        <p:txBody>
          <a:bodyPr/>
          <a:lstStyle/>
          <a:p>
            <a:r>
              <a:rPr lang="nl-NL" sz="5050"/>
              <a:t>Activity diagram</a:t>
            </a:r>
            <a:endParaRPr lang="nl-NL"/>
          </a:p>
        </p:txBody>
      </p:sp>
      <p:pic>
        <p:nvPicPr>
          <p:cNvPr id="3" name="Afbeelding 3">
            <a:extLst>
              <a:ext uri="{FF2B5EF4-FFF2-40B4-BE49-F238E27FC236}">
                <a16:creationId xmlns:a16="http://schemas.microsoft.com/office/drawing/2014/main" id="{C6CD6760-3BA3-4E1F-9AAF-28E8A94395B0}"/>
              </a:ext>
            </a:extLst>
          </p:cNvPr>
          <p:cNvPicPr>
            <a:picLocks noChangeAspect="1"/>
          </p:cNvPicPr>
          <p:nvPr/>
        </p:nvPicPr>
        <p:blipFill>
          <a:blip r:embed="rId2"/>
          <a:stretch>
            <a:fillRect/>
          </a:stretch>
        </p:blipFill>
        <p:spPr>
          <a:xfrm>
            <a:off x="6760253" y="185934"/>
            <a:ext cx="4879660" cy="6566972"/>
          </a:xfrm>
          <a:prstGeom prst="rect">
            <a:avLst/>
          </a:prstGeom>
        </p:spPr>
      </p:pic>
    </p:spTree>
    <p:extLst>
      <p:ext uri="{BB962C8B-B14F-4D97-AF65-F5344CB8AC3E}">
        <p14:creationId xmlns:p14="http://schemas.microsoft.com/office/powerpoint/2010/main" val="3276206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9F2A67-F9C8-44FB-BBFE-891819F52B55}"/>
              </a:ext>
            </a:extLst>
          </p:cNvPr>
          <p:cNvSpPr>
            <a:spLocks noGrp="1"/>
          </p:cNvSpPr>
          <p:nvPr>
            <p:ph type="title"/>
          </p:nvPr>
        </p:nvSpPr>
        <p:spPr/>
        <p:txBody>
          <a:bodyPr/>
          <a:lstStyle/>
          <a:p>
            <a:r>
              <a:rPr lang="nl-NL" sz="5050"/>
              <a:t>Business use case 2</a:t>
            </a:r>
            <a:endParaRPr lang="nl-NL"/>
          </a:p>
        </p:txBody>
      </p:sp>
      <p:pic>
        <p:nvPicPr>
          <p:cNvPr id="3" name="Afbeelding 3" descr="Afbeelding met schermafbeelding&#10;&#10;Beschrijving is gegenereerd met zeer hoge betrouwbaarheid">
            <a:extLst>
              <a:ext uri="{FF2B5EF4-FFF2-40B4-BE49-F238E27FC236}">
                <a16:creationId xmlns:a16="http://schemas.microsoft.com/office/drawing/2014/main" id="{157697C9-5244-402E-8A81-1EBADD01C1B0}"/>
              </a:ext>
            </a:extLst>
          </p:cNvPr>
          <p:cNvPicPr>
            <a:picLocks noChangeAspect="1"/>
          </p:cNvPicPr>
          <p:nvPr/>
        </p:nvPicPr>
        <p:blipFill>
          <a:blip r:embed="rId2"/>
          <a:stretch>
            <a:fillRect/>
          </a:stretch>
        </p:blipFill>
        <p:spPr>
          <a:xfrm>
            <a:off x="1256473" y="1284681"/>
            <a:ext cx="9045319" cy="5218308"/>
          </a:xfrm>
          <a:prstGeom prst="rect">
            <a:avLst/>
          </a:prstGeom>
        </p:spPr>
      </p:pic>
    </p:spTree>
    <p:extLst>
      <p:ext uri="{BB962C8B-B14F-4D97-AF65-F5344CB8AC3E}">
        <p14:creationId xmlns:p14="http://schemas.microsoft.com/office/powerpoint/2010/main" val="792195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ítulo 12"/>
          <p:cNvSpPr>
            <a:spLocks noGrp="1"/>
          </p:cNvSpPr>
          <p:nvPr>
            <p:ph type="title"/>
          </p:nvPr>
        </p:nvSpPr>
        <p:spPr>
          <a:xfrm>
            <a:off x="2894845" y="382385"/>
            <a:ext cx="8532177" cy="1413758"/>
          </a:xfrm>
        </p:spPr>
        <p:txBody>
          <a:bodyPr rtlCol="0" anchor="b">
            <a:normAutofit/>
          </a:bodyPr>
          <a:lstStyle/>
          <a:p>
            <a:pPr algn="ctr" rtl="0"/>
            <a:r>
              <a:rPr lang="es-ES" sz="4400"/>
              <a:t>Inhoudstabel</a:t>
            </a:r>
          </a:p>
        </p:txBody>
      </p:sp>
      <p:sp>
        <p:nvSpPr>
          <p:cNvPr id="14" name="Marcador de posición de contenido 13"/>
          <p:cNvSpPr>
            <a:spLocks noGrp="1"/>
          </p:cNvSpPr>
          <p:nvPr>
            <p:ph idx="1"/>
          </p:nvPr>
        </p:nvSpPr>
        <p:spPr>
          <a:xfrm>
            <a:off x="2894845" y="2178528"/>
            <a:ext cx="8532178" cy="3701065"/>
          </a:xfrm>
        </p:spPr>
        <p:txBody>
          <a:bodyPr rtlCol="0">
            <a:normAutofit/>
          </a:bodyPr>
          <a:lstStyle/>
          <a:p>
            <a:pPr marL="457200" lvl="0" indent="-342900">
              <a:lnSpc>
                <a:spcPct val="100000"/>
              </a:lnSpc>
              <a:spcBef>
                <a:spcPts val="0"/>
              </a:spcBef>
              <a:buSzPts val="1800"/>
              <a:buChar char="●"/>
            </a:pPr>
            <a:r>
              <a:rPr lang="fr-BE"/>
              <a:t>Deel 1</a:t>
            </a:r>
          </a:p>
          <a:p>
            <a:pPr marL="761946" lvl="1" indent="-342900">
              <a:lnSpc>
                <a:spcPct val="100000"/>
              </a:lnSpc>
              <a:spcBef>
                <a:spcPts val="0"/>
              </a:spcBef>
              <a:buSzPts val="1800"/>
              <a:buFont typeface="Courier New" panose="02070309020205020404" pitchFamily="49" charset="0"/>
              <a:buChar char="o"/>
            </a:pPr>
            <a:r>
              <a:rPr lang="fr-BE"/>
              <a:t>Inleiding</a:t>
            </a:r>
          </a:p>
          <a:p>
            <a:pPr marL="761946" lvl="1" indent="-342900">
              <a:lnSpc>
                <a:spcPct val="100000"/>
              </a:lnSpc>
              <a:spcBef>
                <a:spcPts val="0"/>
              </a:spcBef>
              <a:buSzPts val="1800"/>
              <a:buFont typeface="Courier New" panose="02070309020205020404" pitchFamily="49" charset="0"/>
              <a:buChar char="o"/>
            </a:pPr>
            <a:r>
              <a:rPr lang="fr-BE"/>
              <a:t>User Stories</a:t>
            </a:r>
          </a:p>
          <a:p>
            <a:pPr marL="761946" lvl="1" indent="-342900">
              <a:lnSpc>
                <a:spcPct val="100000"/>
              </a:lnSpc>
              <a:spcBef>
                <a:spcPts val="0"/>
              </a:spcBef>
              <a:buSzPts val="1800"/>
              <a:buFont typeface="Courier New" panose="02070309020205020404" pitchFamily="49" charset="0"/>
              <a:buChar char="o"/>
            </a:pPr>
            <a:r>
              <a:rPr lang="fr-BE"/>
              <a:t>BPMNs</a:t>
            </a:r>
          </a:p>
          <a:p>
            <a:pPr marL="761946" lvl="1" indent="-342900">
              <a:lnSpc>
                <a:spcPct val="100000"/>
              </a:lnSpc>
              <a:spcBef>
                <a:spcPts val="0"/>
              </a:spcBef>
              <a:buSzPts val="1800"/>
              <a:buFont typeface="Courier New" panose="02070309020205020404" pitchFamily="49" charset="0"/>
              <a:buChar char="o"/>
            </a:pPr>
            <a:r>
              <a:rPr lang="fr-BE"/>
              <a:t>Globale requirements</a:t>
            </a:r>
          </a:p>
          <a:p>
            <a:pPr marL="761946" lvl="1" indent="-342900">
              <a:lnSpc>
                <a:spcPct val="100000"/>
              </a:lnSpc>
              <a:spcBef>
                <a:spcPts val="0"/>
              </a:spcBef>
              <a:buSzPts val="1800"/>
              <a:buFont typeface="Courier New" panose="02070309020205020404" pitchFamily="49" charset="0"/>
              <a:buChar char="o"/>
            </a:pPr>
            <a:r>
              <a:rPr lang="fr-BE"/>
              <a:t>Use case beschrijving</a:t>
            </a:r>
          </a:p>
          <a:p>
            <a:pPr marL="761946" lvl="1" indent="-342900">
              <a:lnSpc>
                <a:spcPct val="100000"/>
              </a:lnSpc>
              <a:spcBef>
                <a:spcPts val="0"/>
              </a:spcBef>
              <a:buSzPts val="1800"/>
              <a:buFont typeface="Courier New" panose="02070309020205020404" pitchFamily="49" charset="0"/>
              <a:buChar char="o"/>
            </a:pPr>
            <a:r>
              <a:rPr lang="fr-BE"/>
              <a:t>Gherkin features</a:t>
            </a:r>
          </a:p>
          <a:p>
            <a:pPr marL="761946" lvl="1" indent="-342900">
              <a:lnSpc>
                <a:spcPct val="100000"/>
              </a:lnSpc>
              <a:spcBef>
                <a:spcPts val="0"/>
              </a:spcBef>
              <a:buSzPts val="1800"/>
              <a:buFont typeface="Courier New" panose="02070309020205020404" pitchFamily="49" charset="0"/>
              <a:buChar char="o"/>
            </a:pPr>
            <a:r>
              <a:rPr lang="fr-BE"/>
              <a:t>Klassendiagram</a:t>
            </a:r>
          </a:p>
          <a:p>
            <a:pPr marL="761946" lvl="1" indent="-342900">
              <a:lnSpc>
                <a:spcPct val="100000"/>
              </a:lnSpc>
              <a:spcBef>
                <a:spcPts val="0"/>
              </a:spcBef>
              <a:buSzPts val="1800"/>
              <a:buFont typeface="Courier New" panose="02070309020205020404" pitchFamily="49" charset="0"/>
              <a:buChar char="o"/>
            </a:pPr>
            <a:r>
              <a:rPr lang="fr-BE"/>
              <a:t>Toestandsdiagrammen</a:t>
            </a:r>
          </a:p>
          <a:p>
            <a:pPr marL="761946" lvl="1" indent="-342900">
              <a:lnSpc>
                <a:spcPct val="100000"/>
              </a:lnSpc>
              <a:spcBef>
                <a:spcPts val="0"/>
              </a:spcBef>
              <a:buSzPts val="1800"/>
              <a:buFont typeface="Courier New" panose="02070309020205020404" pitchFamily="49" charset="0"/>
              <a:buChar char="o"/>
            </a:pPr>
            <a:r>
              <a:rPr lang="fr-BE"/>
              <a:t>Volledig klassendiagram</a:t>
            </a:r>
          </a:p>
          <a:p>
            <a:pPr marL="761946" lvl="1" indent="-342900">
              <a:lnSpc>
                <a:spcPct val="100000"/>
              </a:lnSpc>
              <a:spcBef>
                <a:spcPts val="0"/>
              </a:spcBef>
              <a:buSzPts val="1800"/>
              <a:buFont typeface="Courier New" panose="02070309020205020404" pitchFamily="49" charset="0"/>
              <a:buChar char="o"/>
            </a:pPr>
            <a:r>
              <a:rPr lang="fr-BE"/>
              <a:t>Sequentiediagrammen</a:t>
            </a:r>
          </a:p>
          <a:p>
            <a:pPr marL="761946" lvl="1" indent="-342900">
              <a:lnSpc>
                <a:spcPct val="100000"/>
              </a:lnSpc>
              <a:spcBef>
                <a:spcPts val="0"/>
              </a:spcBef>
              <a:buSzPts val="1800"/>
              <a:buFont typeface="Courier New" panose="02070309020205020404" pitchFamily="49" charset="0"/>
              <a:buChar char="o"/>
            </a:pPr>
            <a:r>
              <a:rPr lang="fr-BE"/>
              <a:t>Gegenereerde code</a:t>
            </a:r>
          </a:p>
          <a:p>
            <a:pPr marL="761946" lvl="1" indent="-342900">
              <a:lnSpc>
                <a:spcPct val="100000"/>
              </a:lnSpc>
              <a:spcBef>
                <a:spcPts val="0"/>
              </a:spcBef>
              <a:buSzPts val="1800"/>
              <a:buFont typeface="Courier New" panose="02070309020205020404" pitchFamily="49" charset="0"/>
              <a:buChar char="o"/>
            </a:pPr>
            <a:endParaRPr lang="fr-BE"/>
          </a:p>
          <a:p>
            <a:pPr rtl="0">
              <a:lnSpc>
                <a:spcPct val="100000"/>
              </a:lnSpc>
            </a:pPr>
            <a:endParaRPr lang="es-ES"/>
          </a:p>
        </p:txBody>
      </p:sp>
    </p:spTree>
    <p:extLst>
      <p:ext uri="{BB962C8B-B14F-4D97-AF65-F5344CB8AC3E}">
        <p14:creationId xmlns:p14="http://schemas.microsoft.com/office/powerpoint/2010/main" val="35291143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D55010-0E47-424A-9CCC-FA024D67265A}"/>
              </a:ext>
            </a:extLst>
          </p:cNvPr>
          <p:cNvSpPr>
            <a:spLocks noGrp="1"/>
          </p:cNvSpPr>
          <p:nvPr>
            <p:ph type="title"/>
          </p:nvPr>
        </p:nvSpPr>
        <p:spPr/>
        <p:txBody>
          <a:bodyPr/>
          <a:lstStyle/>
          <a:p>
            <a:r>
              <a:rPr lang="nl-NL" sz="5050"/>
              <a:t>Activity diagram</a:t>
            </a:r>
            <a:endParaRPr lang="nl-NL"/>
          </a:p>
        </p:txBody>
      </p:sp>
      <p:pic>
        <p:nvPicPr>
          <p:cNvPr id="3" name="Afbeelding 3">
            <a:extLst>
              <a:ext uri="{FF2B5EF4-FFF2-40B4-BE49-F238E27FC236}">
                <a16:creationId xmlns:a16="http://schemas.microsoft.com/office/drawing/2014/main" id="{6DEAF144-7809-4C74-A2B5-7C13A8FB96F6}"/>
              </a:ext>
            </a:extLst>
          </p:cNvPr>
          <p:cNvPicPr>
            <a:picLocks noChangeAspect="1"/>
          </p:cNvPicPr>
          <p:nvPr/>
        </p:nvPicPr>
        <p:blipFill>
          <a:blip r:embed="rId2"/>
          <a:stretch>
            <a:fillRect/>
          </a:stretch>
        </p:blipFill>
        <p:spPr>
          <a:xfrm>
            <a:off x="286755" y="1718598"/>
            <a:ext cx="11658171" cy="3555538"/>
          </a:xfrm>
          <a:prstGeom prst="rect">
            <a:avLst/>
          </a:prstGeom>
        </p:spPr>
      </p:pic>
    </p:spTree>
    <p:extLst>
      <p:ext uri="{BB962C8B-B14F-4D97-AF65-F5344CB8AC3E}">
        <p14:creationId xmlns:p14="http://schemas.microsoft.com/office/powerpoint/2010/main" val="9319299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rtlCol="0"/>
          <a:lstStyle/>
          <a:p>
            <a:r>
              <a:rPr lang="es-ES" sz="5050"/>
              <a:t> </a:t>
            </a:r>
            <a:r>
              <a:rPr lang="es-ES" sz="5050" err="1"/>
              <a:t>Information</a:t>
            </a:r>
            <a:r>
              <a:rPr lang="es-ES" sz="5050"/>
              <a:t> use case 1</a:t>
            </a:r>
          </a:p>
        </p:txBody>
      </p:sp>
      <p:pic>
        <p:nvPicPr>
          <p:cNvPr id="4" name="Afbeelding 4" descr="Afbeelding met schermafbeelding&#10;&#10;Beschrijving is gegenereerd met zeer hoge betrouwbaarheid">
            <a:extLst>
              <a:ext uri="{FF2B5EF4-FFF2-40B4-BE49-F238E27FC236}">
                <a16:creationId xmlns:a16="http://schemas.microsoft.com/office/drawing/2014/main" id="{42F50590-5413-4EBA-B9F1-138ACF7CB0A5}"/>
              </a:ext>
            </a:extLst>
          </p:cNvPr>
          <p:cNvPicPr>
            <a:picLocks noChangeAspect="1"/>
          </p:cNvPicPr>
          <p:nvPr/>
        </p:nvPicPr>
        <p:blipFill>
          <a:blip r:embed="rId3"/>
          <a:stretch>
            <a:fillRect/>
          </a:stretch>
        </p:blipFill>
        <p:spPr>
          <a:xfrm>
            <a:off x="1254893" y="1286541"/>
            <a:ext cx="9624615" cy="5380680"/>
          </a:xfrm>
          <a:prstGeom prst="rect">
            <a:avLst/>
          </a:prstGeom>
        </p:spPr>
      </p:pic>
    </p:spTree>
    <p:extLst>
      <p:ext uri="{BB962C8B-B14F-4D97-AF65-F5344CB8AC3E}">
        <p14:creationId xmlns:p14="http://schemas.microsoft.com/office/powerpoint/2010/main" val="121978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1690F7-3B00-4AB0-9E21-26B4437271C9}"/>
              </a:ext>
            </a:extLst>
          </p:cNvPr>
          <p:cNvSpPr>
            <a:spLocks noGrp="1"/>
          </p:cNvSpPr>
          <p:nvPr>
            <p:ph type="title"/>
          </p:nvPr>
        </p:nvSpPr>
        <p:spPr/>
        <p:txBody>
          <a:bodyPr/>
          <a:lstStyle/>
          <a:p>
            <a:r>
              <a:rPr lang="nl-NL" sz="5050"/>
              <a:t>Activity diagram</a:t>
            </a:r>
            <a:endParaRPr lang="nl-NL"/>
          </a:p>
        </p:txBody>
      </p:sp>
      <p:pic>
        <p:nvPicPr>
          <p:cNvPr id="5" name="Afbeelding 5" descr="Afbeelding met tekst&#10;&#10;Beschrijving is gegenereerd met hoge betrouwbaarheid">
            <a:extLst>
              <a:ext uri="{FF2B5EF4-FFF2-40B4-BE49-F238E27FC236}">
                <a16:creationId xmlns:a16="http://schemas.microsoft.com/office/drawing/2014/main" id="{AFB62202-32F9-479D-9BB0-2E4A435E82E4}"/>
              </a:ext>
            </a:extLst>
          </p:cNvPr>
          <p:cNvPicPr>
            <a:picLocks noChangeAspect="1"/>
          </p:cNvPicPr>
          <p:nvPr/>
        </p:nvPicPr>
        <p:blipFill>
          <a:blip r:embed="rId2"/>
          <a:stretch>
            <a:fillRect/>
          </a:stretch>
        </p:blipFill>
        <p:spPr>
          <a:xfrm>
            <a:off x="259817" y="1133598"/>
            <a:ext cx="6068822" cy="5264476"/>
          </a:xfrm>
          <a:prstGeom prst="rect">
            <a:avLst/>
          </a:prstGeom>
        </p:spPr>
      </p:pic>
      <p:pic>
        <p:nvPicPr>
          <p:cNvPr id="7" name="Afbeelding 7">
            <a:extLst>
              <a:ext uri="{FF2B5EF4-FFF2-40B4-BE49-F238E27FC236}">
                <a16:creationId xmlns:a16="http://schemas.microsoft.com/office/drawing/2014/main" id="{D1A21B95-61B5-464D-874E-99B9DA79C8CC}"/>
              </a:ext>
            </a:extLst>
          </p:cNvPr>
          <p:cNvPicPr>
            <a:picLocks noChangeAspect="1"/>
          </p:cNvPicPr>
          <p:nvPr/>
        </p:nvPicPr>
        <p:blipFill>
          <a:blip r:embed="rId3"/>
          <a:stretch>
            <a:fillRect/>
          </a:stretch>
        </p:blipFill>
        <p:spPr>
          <a:xfrm>
            <a:off x="6562988" y="1135264"/>
            <a:ext cx="5395407" cy="5261146"/>
          </a:xfrm>
          <a:prstGeom prst="rect">
            <a:avLst/>
          </a:prstGeom>
        </p:spPr>
      </p:pic>
    </p:spTree>
    <p:extLst>
      <p:ext uri="{BB962C8B-B14F-4D97-AF65-F5344CB8AC3E}">
        <p14:creationId xmlns:p14="http://schemas.microsoft.com/office/powerpoint/2010/main" val="38605198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89E88A-29F4-4AAA-997D-9C966523A661}"/>
              </a:ext>
            </a:extLst>
          </p:cNvPr>
          <p:cNvSpPr>
            <a:spLocks noGrp="1"/>
          </p:cNvSpPr>
          <p:nvPr>
            <p:ph type="title"/>
          </p:nvPr>
        </p:nvSpPr>
        <p:spPr/>
        <p:txBody>
          <a:bodyPr/>
          <a:lstStyle/>
          <a:p>
            <a:r>
              <a:rPr lang="nl-NL" sz="5050"/>
              <a:t>Information use case 2</a:t>
            </a:r>
            <a:endParaRPr lang="nl-NL"/>
          </a:p>
        </p:txBody>
      </p:sp>
      <p:pic>
        <p:nvPicPr>
          <p:cNvPr id="3" name="Afbeelding 3" descr="Afbeelding met schermafbeelding&#10;&#10;Beschrijving is gegenereerd met zeer hoge betrouwbaarheid">
            <a:extLst>
              <a:ext uri="{FF2B5EF4-FFF2-40B4-BE49-F238E27FC236}">
                <a16:creationId xmlns:a16="http://schemas.microsoft.com/office/drawing/2014/main" id="{B0F57132-4F72-4F45-925D-1D7EC6A5FFE3}"/>
              </a:ext>
            </a:extLst>
          </p:cNvPr>
          <p:cNvPicPr>
            <a:picLocks noChangeAspect="1"/>
          </p:cNvPicPr>
          <p:nvPr/>
        </p:nvPicPr>
        <p:blipFill>
          <a:blip r:embed="rId2"/>
          <a:stretch>
            <a:fillRect/>
          </a:stretch>
        </p:blipFill>
        <p:spPr>
          <a:xfrm>
            <a:off x="1256472" y="1218093"/>
            <a:ext cx="9974633" cy="5324538"/>
          </a:xfrm>
          <a:prstGeom prst="rect">
            <a:avLst/>
          </a:prstGeom>
        </p:spPr>
      </p:pic>
    </p:spTree>
    <p:extLst>
      <p:ext uri="{BB962C8B-B14F-4D97-AF65-F5344CB8AC3E}">
        <p14:creationId xmlns:p14="http://schemas.microsoft.com/office/powerpoint/2010/main" val="33787617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6A632B9-C18C-45A2-9467-67F8B6ABCD37}"/>
              </a:ext>
            </a:extLst>
          </p:cNvPr>
          <p:cNvSpPr>
            <a:spLocks noGrp="1"/>
          </p:cNvSpPr>
          <p:nvPr>
            <p:ph type="title"/>
          </p:nvPr>
        </p:nvSpPr>
        <p:spPr/>
        <p:txBody>
          <a:bodyPr/>
          <a:lstStyle/>
          <a:p>
            <a:r>
              <a:rPr lang="nl-NL" sz="5050"/>
              <a:t>Activity diagram</a:t>
            </a:r>
            <a:endParaRPr lang="nl-NL"/>
          </a:p>
        </p:txBody>
      </p:sp>
      <p:pic>
        <p:nvPicPr>
          <p:cNvPr id="3" name="Afbeelding 3" descr="Afbeelding met tekst&#10;&#10;Beschrijving is gegenereerd met hoge betrouwbaarheid">
            <a:extLst>
              <a:ext uri="{FF2B5EF4-FFF2-40B4-BE49-F238E27FC236}">
                <a16:creationId xmlns:a16="http://schemas.microsoft.com/office/drawing/2014/main" id="{745DF7F4-1E5B-4CAC-812B-E8FA95282D63}"/>
              </a:ext>
            </a:extLst>
          </p:cNvPr>
          <p:cNvPicPr>
            <a:picLocks noChangeAspect="1"/>
          </p:cNvPicPr>
          <p:nvPr/>
        </p:nvPicPr>
        <p:blipFill>
          <a:blip r:embed="rId2"/>
          <a:stretch>
            <a:fillRect/>
          </a:stretch>
        </p:blipFill>
        <p:spPr>
          <a:xfrm>
            <a:off x="6778481" y="470603"/>
            <a:ext cx="4843206" cy="6024582"/>
          </a:xfrm>
          <a:prstGeom prst="rect">
            <a:avLst/>
          </a:prstGeom>
        </p:spPr>
      </p:pic>
    </p:spTree>
    <p:extLst>
      <p:ext uri="{BB962C8B-B14F-4D97-AF65-F5344CB8AC3E}">
        <p14:creationId xmlns:p14="http://schemas.microsoft.com/office/powerpoint/2010/main" val="25030174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rtlCol="0"/>
          <a:lstStyle/>
          <a:p>
            <a:r>
              <a:rPr lang="es-ES" sz="5400"/>
              <a:t>Use case beschrijving</a:t>
            </a:r>
            <a:endParaRPr lang="es-ES"/>
          </a:p>
        </p:txBody>
      </p:sp>
      <p:pic>
        <p:nvPicPr>
          <p:cNvPr id="2" name="Afbeelding 1">
            <a:extLst>
              <a:ext uri="{FF2B5EF4-FFF2-40B4-BE49-F238E27FC236}">
                <a16:creationId xmlns:a16="http://schemas.microsoft.com/office/drawing/2014/main" id="{A5A00FA1-8E75-45C8-A17C-0765D38CC2B9}"/>
              </a:ext>
            </a:extLst>
          </p:cNvPr>
          <p:cNvPicPr>
            <a:picLocks noChangeAspect="1"/>
          </p:cNvPicPr>
          <p:nvPr/>
        </p:nvPicPr>
        <p:blipFill>
          <a:blip r:embed="rId3"/>
          <a:stretch>
            <a:fillRect/>
          </a:stretch>
        </p:blipFill>
        <p:spPr>
          <a:xfrm>
            <a:off x="3148941" y="1243721"/>
            <a:ext cx="8214752" cy="5358985"/>
          </a:xfrm>
          <a:prstGeom prst="rect">
            <a:avLst/>
          </a:prstGeom>
        </p:spPr>
      </p:pic>
    </p:spTree>
    <p:extLst>
      <p:ext uri="{BB962C8B-B14F-4D97-AF65-F5344CB8AC3E}">
        <p14:creationId xmlns:p14="http://schemas.microsoft.com/office/powerpoint/2010/main" val="2544902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rtlCol="0"/>
          <a:lstStyle/>
          <a:p>
            <a:r>
              <a:rPr lang="es-ES" sz="5400"/>
              <a:t>Use case beschrijving</a:t>
            </a:r>
            <a:endParaRPr lang="es-ES"/>
          </a:p>
        </p:txBody>
      </p:sp>
      <p:pic>
        <p:nvPicPr>
          <p:cNvPr id="2" name="Afbeelding 1">
            <a:extLst>
              <a:ext uri="{FF2B5EF4-FFF2-40B4-BE49-F238E27FC236}">
                <a16:creationId xmlns:a16="http://schemas.microsoft.com/office/drawing/2014/main" id="{C5770625-4C2E-4C5C-892E-6B3013940026}"/>
              </a:ext>
            </a:extLst>
          </p:cNvPr>
          <p:cNvPicPr>
            <a:picLocks noChangeAspect="1"/>
          </p:cNvPicPr>
          <p:nvPr/>
        </p:nvPicPr>
        <p:blipFill>
          <a:blip r:embed="rId3"/>
          <a:stretch>
            <a:fillRect/>
          </a:stretch>
        </p:blipFill>
        <p:spPr>
          <a:xfrm>
            <a:off x="3829280" y="1183783"/>
            <a:ext cx="7715680" cy="5486401"/>
          </a:xfrm>
          <a:prstGeom prst="rect">
            <a:avLst/>
          </a:prstGeom>
        </p:spPr>
      </p:pic>
    </p:spTree>
    <p:extLst>
      <p:ext uri="{BB962C8B-B14F-4D97-AF65-F5344CB8AC3E}">
        <p14:creationId xmlns:p14="http://schemas.microsoft.com/office/powerpoint/2010/main" val="3266863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hoek 1">
            <a:extLst>
              <a:ext uri="{FF2B5EF4-FFF2-40B4-BE49-F238E27FC236}">
                <a16:creationId xmlns:a16="http://schemas.microsoft.com/office/drawing/2014/main" id="{DBC2C52F-5372-4783-9652-7479B63065FB}"/>
              </a:ext>
            </a:extLst>
          </p:cNvPr>
          <p:cNvSpPr/>
          <p:nvPr/>
        </p:nvSpPr>
        <p:spPr>
          <a:xfrm>
            <a:off x="981844" y="-37542"/>
            <a:ext cx="12551468" cy="6895542"/>
          </a:xfrm>
          <a:prstGeom prst="rect">
            <a:avLst/>
          </a:prstGeom>
        </p:spPr>
        <p:txBody>
          <a:bodyPr wrap="square">
            <a:spAutoFit/>
          </a:bodyPr>
          <a:lstStyle/>
          <a:p>
            <a:pPr>
              <a:lnSpc>
                <a:spcPct val="107000"/>
              </a:lnSpc>
              <a:spcAft>
                <a:spcPts val="0"/>
              </a:spcAft>
            </a:pPr>
            <a:r>
              <a:rPr lang="nl-NL" b="1">
                <a:latin typeface="Calibri" panose="020F0502020204030204" pitchFamily="34" charset="0"/>
                <a:ea typeface="Calibri" panose="020F0502020204030204" pitchFamily="34" charset="0"/>
                <a:cs typeface="Times New Roman" panose="02020603050405020304" pitchFamily="18" charset="0"/>
              </a:rPr>
              <a:t>Feature</a:t>
            </a:r>
            <a:r>
              <a:rPr lang="nl-NL">
                <a:latin typeface="Calibri" panose="020F0502020204030204" pitchFamily="34" charset="0"/>
                <a:ea typeface="Calibri" panose="020F0502020204030204" pitchFamily="34" charset="0"/>
                <a:cs typeface="Times New Roman" panose="02020603050405020304" pitchFamily="18" charset="0"/>
              </a:rPr>
              <a:t>: Pand status bekijken</a:t>
            </a:r>
            <a:endParaRPr lang="en-BE">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nl-NL">
                <a:latin typeface="Calibri" panose="020F0502020204030204" pitchFamily="34" charset="0"/>
                <a:ea typeface="Calibri" panose="020F0502020204030204" pitchFamily="34" charset="0"/>
                <a:cs typeface="Times New Roman" panose="02020603050405020304" pitchFamily="18" charset="0"/>
              </a:rPr>
              <a:t>Een </a:t>
            </a:r>
            <a:r>
              <a:rPr lang="nl-NL" err="1">
                <a:latin typeface="Calibri" panose="020F0502020204030204" pitchFamily="34" charset="0"/>
                <a:ea typeface="Calibri" panose="020F0502020204030204" pitchFamily="34" charset="0"/>
                <a:cs typeface="Times New Roman" panose="02020603050405020304" pitchFamily="18" charset="0"/>
              </a:rPr>
              <a:t>screener</a:t>
            </a:r>
            <a:r>
              <a:rPr lang="nl-NL">
                <a:latin typeface="Calibri" panose="020F0502020204030204" pitchFamily="34" charset="0"/>
                <a:ea typeface="Calibri" panose="020F0502020204030204" pitchFamily="34" charset="0"/>
                <a:cs typeface="Times New Roman" panose="02020603050405020304" pitchFamily="18" charset="0"/>
              </a:rPr>
              <a:t> kan de status van een aanvraag bekijken, zodat hij weet welke panden nog behandeld moeten worden.</a:t>
            </a:r>
            <a:endParaRPr lang="en-BE">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nl-NL" b="1">
                <a:latin typeface="Calibri" panose="020F0502020204030204" pitchFamily="34" charset="0"/>
                <a:ea typeface="Calibri" panose="020F0502020204030204" pitchFamily="34" charset="0"/>
                <a:cs typeface="Times New Roman" panose="02020603050405020304" pitchFamily="18" charset="0"/>
              </a:rPr>
              <a:t> </a:t>
            </a:r>
            <a:endParaRPr lang="en-BE">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nl-NL" b="1">
                <a:latin typeface="Calibri" panose="020F0502020204030204" pitchFamily="34" charset="0"/>
                <a:ea typeface="Calibri" panose="020F0502020204030204" pitchFamily="34" charset="0"/>
                <a:cs typeface="Times New Roman" panose="02020603050405020304" pitchFamily="18" charset="0"/>
              </a:rPr>
              <a:t>Scenario</a:t>
            </a:r>
            <a:r>
              <a:rPr lang="nl-NL">
                <a:latin typeface="Calibri" panose="020F0502020204030204" pitchFamily="34" charset="0"/>
                <a:ea typeface="Calibri" panose="020F0502020204030204" pitchFamily="34" charset="0"/>
                <a:cs typeface="Times New Roman" panose="02020603050405020304" pitchFamily="18" charset="0"/>
              </a:rPr>
              <a:t>: de status kan succesvol opgevraagd worden</a:t>
            </a:r>
            <a:br>
              <a:rPr lang="nl-NL">
                <a:latin typeface="Calibri" panose="020F0502020204030204" pitchFamily="34" charset="0"/>
                <a:ea typeface="Calibri" panose="020F0502020204030204" pitchFamily="34" charset="0"/>
                <a:cs typeface="Times New Roman" panose="02020603050405020304" pitchFamily="18" charset="0"/>
              </a:rPr>
            </a:br>
            <a:r>
              <a:rPr lang="nl-NL" err="1">
                <a:latin typeface="Calibri" panose="020F0502020204030204" pitchFamily="34" charset="0"/>
                <a:ea typeface="Calibri" panose="020F0502020204030204" pitchFamily="34" charset="0"/>
                <a:cs typeface="Times New Roman" panose="02020603050405020304" pitchFamily="18" charset="0"/>
              </a:rPr>
              <a:t>Given</a:t>
            </a:r>
            <a:r>
              <a:rPr lang="nl-NL">
                <a:latin typeface="Calibri" panose="020F0502020204030204" pitchFamily="34" charset="0"/>
                <a:ea typeface="Calibri" panose="020F0502020204030204" pitchFamily="34" charset="0"/>
                <a:cs typeface="Times New Roman" panose="02020603050405020304" pitchFamily="18" charset="0"/>
              </a:rPr>
              <a:t> de </a:t>
            </a:r>
            <a:r>
              <a:rPr lang="nl-NL" err="1">
                <a:latin typeface="Calibri" panose="020F0502020204030204" pitchFamily="34" charset="0"/>
                <a:ea typeface="Calibri" panose="020F0502020204030204" pitchFamily="34" charset="0"/>
                <a:cs typeface="Times New Roman" panose="02020603050405020304" pitchFamily="18" charset="0"/>
              </a:rPr>
              <a:t>screener</a:t>
            </a:r>
            <a:r>
              <a:rPr lang="nl-NL">
                <a:latin typeface="Calibri" panose="020F0502020204030204" pitchFamily="34" charset="0"/>
                <a:ea typeface="Calibri" panose="020F0502020204030204" pitchFamily="34" charset="0"/>
                <a:cs typeface="Times New Roman" panose="02020603050405020304" pitchFamily="18" charset="0"/>
              </a:rPr>
              <a:t> is aangemeld in het systeem</a:t>
            </a:r>
            <a:endParaRPr lang="en-BE">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Aft>
                <a:spcPts val="0"/>
              </a:spcAft>
            </a:pPr>
            <a:r>
              <a:rPr lang="nl-NL">
                <a:latin typeface="Calibri" panose="020F0502020204030204" pitchFamily="34" charset="0"/>
                <a:ea typeface="Calibri" panose="020F0502020204030204" pitchFamily="34" charset="0"/>
                <a:cs typeface="Times New Roman" panose="02020603050405020304" pitchFamily="18" charset="0"/>
              </a:rPr>
              <a:t>AND bevindt zich op de pagina met de aanvragen</a:t>
            </a:r>
            <a:endParaRPr lang="en-BE">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Aft>
                <a:spcPts val="0"/>
              </a:spcAft>
            </a:pPr>
            <a:r>
              <a:rPr lang="nl-NL">
                <a:latin typeface="Calibri" panose="020F0502020204030204" pitchFamily="34" charset="0"/>
                <a:ea typeface="Calibri" panose="020F0502020204030204" pitchFamily="34" charset="0"/>
                <a:cs typeface="Times New Roman" panose="02020603050405020304" pitchFamily="18" charset="0"/>
              </a:rPr>
              <a:t>AND in het zoekveld is waarde “1” ingevuld</a:t>
            </a:r>
            <a:endParaRPr lang="en-BE">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nl-NL" err="1">
                <a:latin typeface="Calibri" panose="020F0502020204030204" pitchFamily="34" charset="0"/>
                <a:ea typeface="Calibri" panose="020F0502020204030204" pitchFamily="34" charset="0"/>
                <a:cs typeface="Times New Roman" panose="02020603050405020304" pitchFamily="18" charset="0"/>
              </a:rPr>
              <a:t>When</a:t>
            </a:r>
            <a:r>
              <a:rPr lang="nl-NL">
                <a:latin typeface="Calibri" panose="020F0502020204030204" pitchFamily="34" charset="0"/>
                <a:ea typeface="Calibri" panose="020F0502020204030204" pitchFamily="34" charset="0"/>
                <a:cs typeface="Times New Roman" panose="02020603050405020304" pitchFamily="18" charset="0"/>
              </a:rPr>
              <a:t> de </a:t>
            </a:r>
            <a:r>
              <a:rPr lang="nl-NL" err="1">
                <a:latin typeface="Calibri" panose="020F0502020204030204" pitchFamily="34" charset="0"/>
                <a:ea typeface="Calibri" panose="020F0502020204030204" pitchFamily="34" charset="0"/>
                <a:cs typeface="Times New Roman" panose="02020603050405020304" pitchFamily="18" charset="0"/>
              </a:rPr>
              <a:t>screener</a:t>
            </a:r>
            <a:r>
              <a:rPr lang="nl-NL">
                <a:latin typeface="Calibri" panose="020F0502020204030204" pitchFamily="34" charset="0"/>
                <a:ea typeface="Calibri" panose="020F0502020204030204" pitchFamily="34" charset="0"/>
                <a:cs typeface="Times New Roman" panose="02020603050405020304" pitchFamily="18" charset="0"/>
              </a:rPr>
              <a:t> klikt op zoeken</a:t>
            </a:r>
            <a:endParaRPr lang="en-BE">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nl-NL" err="1">
                <a:latin typeface="Calibri" panose="020F0502020204030204" pitchFamily="34" charset="0"/>
                <a:ea typeface="Calibri" panose="020F0502020204030204" pitchFamily="34" charset="0"/>
                <a:cs typeface="Times New Roman" panose="02020603050405020304" pitchFamily="18" charset="0"/>
              </a:rPr>
              <a:t>Then</a:t>
            </a:r>
            <a:r>
              <a:rPr lang="nl-NL">
                <a:latin typeface="Calibri" panose="020F0502020204030204" pitchFamily="34" charset="0"/>
                <a:ea typeface="Calibri" panose="020F0502020204030204" pitchFamily="34" charset="0"/>
                <a:cs typeface="Times New Roman" panose="02020603050405020304" pitchFamily="18" charset="0"/>
              </a:rPr>
              <a:t> gegevens van het pand worden weergegeven</a:t>
            </a:r>
            <a:endParaRPr lang="en-BE">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nl-NL" b="1">
                <a:latin typeface="Calibri" panose="020F0502020204030204" pitchFamily="34" charset="0"/>
                <a:ea typeface="Calibri" panose="020F0502020204030204" pitchFamily="34" charset="0"/>
                <a:cs typeface="Times New Roman" panose="02020603050405020304" pitchFamily="18" charset="0"/>
              </a:rPr>
              <a:t>Scenario</a:t>
            </a:r>
            <a:r>
              <a:rPr lang="nl-NL">
                <a:latin typeface="Calibri" panose="020F0502020204030204" pitchFamily="34" charset="0"/>
                <a:ea typeface="Calibri" panose="020F0502020204030204" pitchFamily="34" charset="0"/>
                <a:cs typeface="Times New Roman" panose="02020603050405020304" pitchFamily="18" charset="0"/>
              </a:rPr>
              <a:t>: het pand kan niet gevonden worden</a:t>
            </a:r>
            <a:br>
              <a:rPr lang="nl-NL">
                <a:latin typeface="Calibri" panose="020F0502020204030204" pitchFamily="34" charset="0"/>
                <a:ea typeface="Calibri" panose="020F0502020204030204" pitchFamily="34" charset="0"/>
                <a:cs typeface="Times New Roman" panose="02020603050405020304" pitchFamily="18" charset="0"/>
              </a:rPr>
            </a:br>
            <a:r>
              <a:rPr lang="nl-NL" err="1">
                <a:latin typeface="Calibri" panose="020F0502020204030204" pitchFamily="34" charset="0"/>
                <a:ea typeface="Calibri" panose="020F0502020204030204" pitchFamily="34" charset="0"/>
                <a:cs typeface="Times New Roman" panose="02020603050405020304" pitchFamily="18" charset="0"/>
              </a:rPr>
              <a:t>Given</a:t>
            </a:r>
            <a:r>
              <a:rPr lang="nl-NL">
                <a:latin typeface="Calibri" panose="020F0502020204030204" pitchFamily="34" charset="0"/>
                <a:ea typeface="Calibri" panose="020F0502020204030204" pitchFamily="34" charset="0"/>
                <a:cs typeface="Times New Roman" panose="02020603050405020304" pitchFamily="18" charset="0"/>
              </a:rPr>
              <a:t> de </a:t>
            </a:r>
            <a:r>
              <a:rPr lang="nl-NL" err="1">
                <a:latin typeface="Calibri" panose="020F0502020204030204" pitchFamily="34" charset="0"/>
                <a:ea typeface="Calibri" panose="020F0502020204030204" pitchFamily="34" charset="0"/>
                <a:cs typeface="Times New Roman" panose="02020603050405020304" pitchFamily="18" charset="0"/>
              </a:rPr>
              <a:t>screener</a:t>
            </a:r>
            <a:r>
              <a:rPr lang="nl-NL">
                <a:latin typeface="Calibri" panose="020F0502020204030204" pitchFamily="34" charset="0"/>
                <a:ea typeface="Calibri" panose="020F0502020204030204" pitchFamily="34" charset="0"/>
                <a:cs typeface="Times New Roman" panose="02020603050405020304" pitchFamily="18" charset="0"/>
              </a:rPr>
              <a:t> is aangemeld in het systeem</a:t>
            </a:r>
            <a:endParaRPr lang="en-BE">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Aft>
                <a:spcPts val="0"/>
              </a:spcAft>
            </a:pPr>
            <a:r>
              <a:rPr lang="nl-NL">
                <a:latin typeface="Calibri" panose="020F0502020204030204" pitchFamily="34" charset="0"/>
                <a:ea typeface="Calibri" panose="020F0502020204030204" pitchFamily="34" charset="0"/>
                <a:cs typeface="Times New Roman" panose="02020603050405020304" pitchFamily="18" charset="0"/>
              </a:rPr>
              <a:t>AND bevindt zich op de pagina met de aanvragen</a:t>
            </a:r>
            <a:endParaRPr lang="en-BE">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Aft>
                <a:spcPts val="0"/>
              </a:spcAft>
            </a:pPr>
            <a:r>
              <a:rPr lang="nl-NL">
                <a:latin typeface="Calibri" panose="020F0502020204030204" pitchFamily="34" charset="0"/>
                <a:ea typeface="Calibri" panose="020F0502020204030204" pitchFamily="34" charset="0"/>
                <a:cs typeface="Times New Roman" panose="02020603050405020304" pitchFamily="18" charset="0"/>
              </a:rPr>
              <a:t>AND in het zoekveld is waarde “0” ingevuld</a:t>
            </a:r>
            <a:endParaRPr lang="en-BE">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nl-NL" err="1">
                <a:latin typeface="Calibri" panose="020F0502020204030204" pitchFamily="34" charset="0"/>
                <a:ea typeface="Calibri" panose="020F0502020204030204" pitchFamily="34" charset="0"/>
                <a:cs typeface="Times New Roman" panose="02020603050405020304" pitchFamily="18" charset="0"/>
              </a:rPr>
              <a:t>When</a:t>
            </a:r>
            <a:r>
              <a:rPr lang="nl-NL">
                <a:latin typeface="Calibri" panose="020F0502020204030204" pitchFamily="34" charset="0"/>
                <a:ea typeface="Calibri" panose="020F0502020204030204" pitchFamily="34" charset="0"/>
                <a:cs typeface="Times New Roman" panose="02020603050405020304" pitchFamily="18" charset="0"/>
              </a:rPr>
              <a:t> de </a:t>
            </a:r>
            <a:r>
              <a:rPr lang="nl-NL" err="1">
                <a:latin typeface="Calibri" panose="020F0502020204030204" pitchFamily="34" charset="0"/>
                <a:ea typeface="Calibri" panose="020F0502020204030204" pitchFamily="34" charset="0"/>
                <a:cs typeface="Times New Roman" panose="02020603050405020304" pitchFamily="18" charset="0"/>
              </a:rPr>
              <a:t>screener</a:t>
            </a:r>
            <a:r>
              <a:rPr lang="nl-NL">
                <a:latin typeface="Calibri" panose="020F0502020204030204" pitchFamily="34" charset="0"/>
                <a:ea typeface="Calibri" panose="020F0502020204030204" pitchFamily="34" charset="0"/>
                <a:cs typeface="Times New Roman" panose="02020603050405020304" pitchFamily="18" charset="0"/>
              </a:rPr>
              <a:t> klikt op zoeken</a:t>
            </a:r>
            <a:endParaRPr lang="en-BE">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nl-NL" err="1">
                <a:latin typeface="Calibri" panose="020F0502020204030204" pitchFamily="34" charset="0"/>
                <a:ea typeface="Calibri" panose="020F0502020204030204" pitchFamily="34" charset="0"/>
                <a:cs typeface="Times New Roman" panose="02020603050405020304" pitchFamily="18" charset="0"/>
              </a:rPr>
              <a:t>Then</a:t>
            </a:r>
            <a:r>
              <a:rPr lang="nl-NL">
                <a:latin typeface="Calibri" panose="020F0502020204030204" pitchFamily="34" charset="0"/>
                <a:ea typeface="Calibri" panose="020F0502020204030204" pitchFamily="34" charset="0"/>
                <a:cs typeface="Times New Roman" panose="02020603050405020304" pitchFamily="18" charset="0"/>
              </a:rPr>
              <a:t> de aanvraag kan niet gevonden worden door het systeem, er wordt een foutmelding getoond.</a:t>
            </a:r>
            <a:endParaRPr lang="en-BE">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nl-NL">
                <a:latin typeface="Calibri" panose="020F0502020204030204" pitchFamily="34" charset="0"/>
                <a:ea typeface="Calibri" panose="020F0502020204030204" pitchFamily="34" charset="0"/>
                <a:cs typeface="Times New Roman" panose="02020603050405020304" pitchFamily="18" charset="0"/>
              </a:rPr>
              <a:t> </a:t>
            </a:r>
            <a:endParaRPr lang="en-BE">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nl-NL" b="1">
                <a:latin typeface="Calibri" panose="020F0502020204030204" pitchFamily="34" charset="0"/>
                <a:ea typeface="Calibri" panose="020F0502020204030204" pitchFamily="34" charset="0"/>
                <a:cs typeface="Times New Roman" panose="02020603050405020304" pitchFamily="18" charset="0"/>
              </a:rPr>
              <a:t>Scenario</a:t>
            </a:r>
            <a:r>
              <a:rPr lang="nl-NL">
                <a:latin typeface="Calibri" panose="020F0502020204030204" pitchFamily="34" charset="0"/>
                <a:ea typeface="Calibri" panose="020F0502020204030204" pitchFamily="34" charset="0"/>
                <a:cs typeface="Times New Roman" panose="02020603050405020304" pitchFamily="18" charset="0"/>
              </a:rPr>
              <a:t>: er loopt iets fout bij het ophalen van de gegevens van een pand</a:t>
            </a:r>
            <a:br>
              <a:rPr lang="nl-NL">
                <a:latin typeface="Calibri" panose="020F0502020204030204" pitchFamily="34" charset="0"/>
                <a:ea typeface="Calibri" panose="020F0502020204030204" pitchFamily="34" charset="0"/>
                <a:cs typeface="Times New Roman" panose="02020603050405020304" pitchFamily="18" charset="0"/>
              </a:rPr>
            </a:br>
            <a:r>
              <a:rPr lang="nl-NL" err="1">
                <a:latin typeface="Calibri" panose="020F0502020204030204" pitchFamily="34" charset="0"/>
                <a:ea typeface="Calibri" panose="020F0502020204030204" pitchFamily="34" charset="0"/>
                <a:cs typeface="Times New Roman" panose="02020603050405020304" pitchFamily="18" charset="0"/>
              </a:rPr>
              <a:t>Given</a:t>
            </a:r>
            <a:r>
              <a:rPr lang="nl-NL">
                <a:latin typeface="Calibri" panose="020F0502020204030204" pitchFamily="34" charset="0"/>
                <a:ea typeface="Calibri" panose="020F0502020204030204" pitchFamily="34" charset="0"/>
                <a:cs typeface="Times New Roman" panose="02020603050405020304" pitchFamily="18" charset="0"/>
              </a:rPr>
              <a:t> de </a:t>
            </a:r>
            <a:r>
              <a:rPr lang="nl-NL" err="1">
                <a:latin typeface="Calibri" panose="020F0502020204030204" pitchFamily="34" charset="0"/>
                <a:ea typeface="Calibri" panose="020F0502020204030204" pitchFamily="34" charset="0"/>
                <a:cs typeface="Times New Roman" panose="02020603050405020304" pitchFamily="18" charset="0"/>
              </a:rPr>
              <a:t>screener</a:t>
            </a:r>
            <a:r>
              <a:rPr lang="nl-NL">
                <a:latin typeface="Calibri" panose="020F0502020204030204" pitchFamily="34" charset="0"/>
                <a:ea typeface="Calibri" panose="020F0502020204030204" pitchFamily="34" charset="0"/>
                <a:cs typeface="Times New Roman" panose="02020603050405020304" pitchFamily="18" charset="0"/>
              </a:rPr>
              <a:t> is aangemeld in het systeem</a:t>
            </a:r>
            <a:endParaRPr lang="en-BE">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Aft>
                <a:spcPts val="0"/>
              </a:spcAft>
            </a:pPr>
            <a:r>
              <a:rPr lang="nl-NL">
                <a:latin typeface="Calibri" panose="020F0502020204030204" pitchFamily="34" charset="0"/>
                <a:ea typeface="Calibri" panose="020F0502020204030204" pitchFamily="34" charset="0"/>
                <a:cs typeface="Times New Roman" panose="02020603050405020304" pitchFamily="18" charset="0"/>
              </a:rPr>
              <a:t>AND bevindt zich op de pagina met de aanvragen</a:t>
            </a:r>
            <a:endParaRPr lang="en-BE">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Aft>
                <a:spcPts val="0"/>
              </a:spcAft>
            </a:pPr>
            <a:r>
              <a:rPr lang="nl-NL">
                <a:latin typeface="Calibri" panose="020F0502020204030204" pitchFamily="34" charset="0"/>
                <a:ea typeface="Calibri" panose="020F0502020204030204" pitchFamily="34" charset="0"/>
                <a:cs typeface="Times New Roman" panose="02020603050405020304" pitchFamily="18" charset="0"/>
              </a:rPr>
              <a:t>AND in het zoekveld is waarde “1” ingevuld</a:t>
            </a:r>
            <a:endParaRPr lang="en-BE">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Aft>
                <a:spcPts val="0"/>
              </a:spcAft>
            </a:pPr>
            <a:r>
              <a:rPr lang="nl-NL">
                <a:latin typeface="Calibri" panose="020F0502020204030204" pitchFamily="34" charset="0"/>
                <a:ea typeface="Calibri" panose="020F0502020204030204" pitchFamily="34" charset="0"/>
                <a:cs typeface="Times New Roman" panose="02020603050405020304" pitchFamily="18" charset="0"/>
              </a:rPr>
              <a:t>AND </a:t>
            </a:r>
            <a:r>
              <a:rPr lang="nl-NL" err="1">
                <a:latin typeface="Calibri" panose="020F0502020204030204" pitchFamily="34" charset="0"/>
                <a:ea typeface="Calibri" panose="020F0502020204030204" pitchFamily="34" charset="0"/>
                <a:cs typeface="Times New Roman" panose="02020603050405020304" pitchFamily="18" charset="0"/>
              </a:rPr>
              <a:t>screener</a:t>
            </a:r>
            <a:r>
              <a:rPr lang="nl-NL">
                <a:latin typeface="Calibri" panose="020F0502020204030204" pitchFamily="34" charset="0"/>
                <a:ea typeface="Calibri" panose="020F0502020204030204" pitchFamily="34" charset="0"/>
                <a:cs typeface="Times New Roman" panose="02020603050405020304" pitchFamily="18" charset="0"/>
              </a:rPr>
              <a:t> heeft geen internet</a:t>
            </a:r>
            <a:endParaRPr lang="en-BE">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nl-NL" err="1">
                <a:latin typeface="Calibri" panose="020F0502020204030204" pitchFamily="34" charset="0"/>
                <a:ea typeface="Calibri" panose="020F0502020204030204" pitchFamily="34" charset="0"/>
                <a:cs typeface="Times New Roman" panose="02020603050405020304" pitchFamily="18" charset="0"/>
              </a:rPr>
              <a:t>When</a:t>
            </a:r>
            <a:r>
              <a:rPr lang="nl-NL">
                <a:latin typeface="Calibri" panose="020F0502020204030204" pitchFamily="34" charset="0"/>
                <a:ea typeface="Calibri" panose="020F0502020204030204" pitchFamily="34" charset="0"/>
                <a:cs typeface="Times New Roman" panose="02020603050405020304" pitchFamily="18" charset="0"/>
              </a:rPr>
              <a:t> de </a:t>
            </a:r>
            <a:r>
              <a:rPr lang="nl-NL" err="1">
                <a:latin typeface="Calibri" panose="020F0502020204030204" pitchFamily="34" charset="0"/>
                <a:ea typeface="Calibri" panose="020F0502020204030204" pitchFamily="34" charset="0"/>
                <a:cs typeface="Times New Roman" panose="02020603050405020304" pitchFamily="18" charset="0"/>
              </a:rPr>
              <a:t>screener</a:t>
            </a:r>
            <a:r>
              <a:rPr lang="nl-NL">
                <a:latin typeface="Calibri" panose="020F0502020204030204" pitchFamily="34" charset="0"/>
                <a:ea typeface="Calibri" panose="020F0502020204030204" pitchFamily="34" charset="0"/>
                <a:cs typeface="Times New Roman" panose="02020603050405020304" pitchFamily="18" charset="0"/>
              </a:rPr>
              <a:t> klikt op zoeken</a:t>
            </a:r>
            <a:endParaRPr lang="en-BE">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nl-NL" err="1">
                <a:latin typeface="Calibri" panose="020F0502020204030204" pitchFamily="34" charset="0"/>
                <a:ea typeface="Calibri" panose="020F0502020204030204" pitchFamily="34" charset="0"/>
                <a:cs typeface="Times New Roman" panose="02020603050405020304" pitchFamily="18" charset="0"/>
              </a:rPr>
              <a:t>Then</a:t>
            </a:r>
            <a:r>
              <a:rPr lang="nl-NL">
                <a:latin typeface="Calibri" panose="020F0502020204030204" pitchFamily="34" charset="0"/>
                <a:ea typeface="Calibri" panose="020F0502020204030204" pitchFamily="34" charset="0"/>
                <a:cs typeface="Times New Roman" panose="02020603050405020304" pitchFamily="18" charset="0"/>
              </a:rPr>
              <a:t> er gaat iets mis en de gegevens kunnen niet gevonden worden, er wordt een foutmelding getoond.</a:t>
            </a:r>
            <a:endParaRPr lang="en-BE">
              <a:latin typeface="Calibri" panose="020F0502020204030204" pitchFamily="34" charset="0"/>
              <a:ea typeface="Calibri" panose="020F0502020204030204" pitchFamily="34" charset="0"/>
              <a:cs typeface="Times New Roman" panose="02020603050405020304" pitchFamily="18" charset="0"/>
            </a:endParaRPr>
          </a:p>
        </p:txBody>
      </p:sp>
      <p:sp>
        <p:nvSpPr>
          <p:cNvPr id="3" name="Título 2"/>
          <p:cNvSpPr>
            <a:spLocks noGrp="1"/>
          </p:cNvSpPr>
          <p:nvPr>
            <p:ph type="title"/>
          </p:nvPr>
        </p:nvSpPr>
        <p:spPr>
          <a:xfrm>
            <a:off x="6598468" y="980728"/>
            <a:ext cx="10175671" cy="1492132"/>
          </a:xfrm>
        </p:spPr>
        <p:txBody>
          <a:bodyPr rtlCol="0"/>
          <a:lstStyle/>
          <a:p>
            <a:pPr rtl="0"/>
            <a:r>
              <a:rPr lang="es-ES"/>
              <a:t>Gherkin features</a:t>
            </a:r>
          </a:p>
        </p:txBody>
      </p:sp>
    </p:spTree>
    <p:extLst>
      <p:ext uri="{BB962C8B-B14F-4D97-AF65-F5344CB8AC3E}">
        <p14:creationId xmlns:p14="http://schemas.microsoft.com/office/powerpoint/2010/main" val="2830992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hoek 1">
            <a:extLst>
              <a:ext uri="{FF2B5EF4-FFF2-40B4-BE49-F238E27FC236}">
                <a16:creationId xmlns:a16="http://schemas.microsoft.com/office/drawing/2014/main" id="{DBC2C52F-5372-4783-9652-7479B63065FB}"/>
              </a:ext>
            </a:extLst>
          </p:cNvPr>
          <p:cNvSpPr/>
          <p:nvPr/>
        </p:nvSpPr>
        <p:spPr>
          <a:xfrm>
            <a:off x="1125860" y="1628800"/>
            <a:ext cx="12551468" cy="4524315"/>
          </a:xfrm>
          <a:prstGeom prst="rect">
            <a:avLst/>
          </a:prstGeom>
        </p:spPr>
        <p:txBody>
          <a:bodyPr wrap="square">
            <a:spAutoFit/>
          </a:bodyPr>
          <a:lstStyle/>
          <a:p>
            <a:r>
              <a:rPr lang="nl-NL" b="1"/>
              <a:t>Feature</a:t>
            </a:r>
            <a:r>
              <a:rPr lang="nl-NL"/>
              <a:t>: Pand reviewen</a:t>
            </a:r>
            <a:endParaRPr lang="en-BE"/>
          </a:p>
          <a:p>
            <a:r>
              <a:rPr lang="nl-NL"/>
              <a:t>Een huurder kan na de huur van een pand, het gehuurde pand reviewen </a:t>
            </a:r>
          </a:p>
          <a:p>
            <a:r>
              <a:rPr lang="nl-NL"/>
              <a:t>zodat hij zijn bevindingen kan doorgeven en de verhuurder zich kan verbeteren naar de toekomst toe.</a:t>
            </a:r>
            <a:endParaRPr lang="en-BE"/>
          </a:p>
          <a:p>
            <a:r>
              <a:rPr lang="nl-NL" b="1"/>
              <a:t> </a:t>
            </a:r>
            <a:endParaRPr lang="en-BE"/>
          </a:p>
          <a:p>
            <a:r>
              <a:rPr lang="nl-NL" b="1"/>
              <a:t>Scenario</a:t>
            </a:r>
            <a:r>
              <a:rPr lang="nl-NL"/>
              <a:t>: review </a:t>
            </a:r>
            <a:r>
              <a:rPr lang="nl-NL" err="1"/>
              <a:t>successvol</a:t>
            </a:r>
            <a:r>
              <a:rPr lang="nl-NL"/>
              <a:t> ingediend</a:t>
            </a:r>
            <a:br>
              <a:rPr lang="nl-NL" b="1"/>
            </a:br>
            <a:r>
              <a:rPr lang="nl-NL" err="1"/>
              <a:t>Given</a:t>
            </a:r>
            <a:r>
              <a:rPr lang="nl-NL"/>
              <a:t> de huurder begeeft zich op het formulier om een review te schrijven</a:t>
            </a:r>
            <a:endParaRPr lang="en-BE"/>
          </a:p>
          <a:p>
            <a:r>
              <a:rPr lang="nl-NL"/>
              <a:t>AND heeft alle vragen volledig ingevuld</a:t>
            </a:r>
            <a:endParaRPr lang="en-BE"/>
          </a:p>
          <a:p>
            <a:r>
              <a:rPr lang="nl-NL" err="1"/>
              <a:t>When</a:t>
            </a:r>
            <a:r>
              <a:rPr lang="nl-NL"/>
              <a:t> huurder klikt op verzenden</a:t>
            </a:r>
            <a:endParaRPr lang="en-BE"/>
          </a:p>
          <a:p>
            <a:r>
              <a:rPr lang="nl-NL" err="1"/>
              <a:t>Then</a:t>
            </a:r>
            <a:r>
              <a:rPr lang="nl-NL"/>
              <a:t> de review is verzonden naar </a:t>
            </a:r>
            <a:r>
              <a:rPr lang="nl-NL" err="1"/>
              <a:t>OneHouseStand</a:t>
            </a:r>
            <a:r>
              <a:rPr lang="nl-NL"/>
              <a:t> </a:t>
            </a:r>
            <a:endParaRPr lang="en-BE"/>
          </a:p>
          <a:p>
            <a:r>
              <a:rPr lang="nl-NL"/>
              <a:t>AND de review is opgeslagen</a:t>
            </a:r>
            <a:endParaRPr lang="en-BE"/>
          </a:p>
          <a:p>
            <a:r>
              <a:rPr lang="nl-NL"/>
              <a:t> </a:t>
            </a:r>
            <a:endParaRPr lang="en-BE"/>
          </a:p>
          <a:p>
            <a:r>
              <a:rPr lang="nl-NL" b="1"/>
              <a:t>Scenario</a:t>
            </a:r>
            <a:r>
              <a:rPr lang="nl-NL"/>
              <a:t>: review niet </a:t>
            </a:r>
            <a:r>
              <a:rPr lang="nl-NL" err="1"/>
              <a:t>successvol</a:t>
            </a:r>
            <a:r>
              <a:rPr lang="nl-NL"/>
              <a:t> ingediend wegens info niet volledig ingevuld</a:t>
            </a:r>
            <a:br>
              <a:rPr lang="nl-NL"/>
            </a:br>
            <a:r>
              <a:rPr lang="nl-NL" err="1"/>
              <a:t>Given</a:t>
            </a:r>
            <a:r>
              <a:rPr lang="nl-NL"/>
              <a:t> de huurder begeeft zich op het formulier om een review te schrijven</a:t>
            </a:r>
            <a:endParaRPr lang="en-BE"/>
          </a:p>
          <a:p>
            <a:r>
              <a:rPr lang="nl-NL"/>
              <a:t>AND heeft niet alle vragen beantwoord</a:t>
            </a:r>
            <a:endParaRPr lang="en-BE"/>
          </a:p>
          <a:p>
            <a:r>
              <a:rPr lang="nl-NL" err="1"/>
              <a:t>When</a:t>
            </a:r>
            <a:r>
              <a:rPr lang="nl-NL"/>
              <a:t> huurder klikt op verzenden</a:t>
            </a:r>
            <a:endParaRPr lang="en-BE"/>
          </a:p>
          <a:p>
            <a:r>
              <a:rPr lang="nl-NL" err="1"/>
              <a:t>Then</a:t>
            </a:r>
            <a:r>
              <a:rPr lang="nl-NL"/>
              <a:t> de huurder krijgt een foutmelding dat de gegevens niet correct ingevuld zijn</a:t>
            </a:r>
            <a:endParaRPr lang="en-BE"/>
          </a:p>
        </p:txBody>
      </p:sp>
      <p:sp>
        <p:nvSpPr>
          <p:cNvPr id="3" name="Título 2"/>
          <p:cNvSpPr>
            <a:spLocks noGrp="1"/>
          </p:cNvSpPr>
          <p:nvPr>
            <p:ph type="title"/>
          </p:nvPr>
        </p:nvSpPr>
        <p:spPr>
          <a:xfrm>
            <a:off x="1125860" y="496708"/>
            <a:ext cx="5472608" cy="844060"/>
          </a:xfrm>
        </p:spPr>
        <p:txBody>
          <a:bodyPr rtlCol="0"/>
          <a:lstStyle/>
          <a:p>
            <a:pPr rtl="0"/>
            <a:r>
              <a:rPr lang="es-ES"/>
              <a:t>Gherkin features</a:t>
            </a:r>
          </a:p>
        </p:txBody>
      </p:sp>
    </p:spTree>
    <p:extLst>
      <p:ext uri="{BB962C8B-B14F-4D97-AF65-F5344CB8AC3E}">
        <p14:creationId xmlns:p14="http://schemas.microsoft.com/office/powerpoint/2010/main" val="1536791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rtlCol="0"/>
          <a:lstStyle/>
          <a:p>
            <a:pPr rtl="0"/>
            <a:r>
              <a:rPr lang="es-ES"/>
              <a:t>Kandidaatobjecten</a:t>
            </a:r>
          </a:p>
        </p:txBody>
      </p:sp>
      <p:graphicFrame>
        <p:nvGraphicFramePr>
          <p:cNvPr id="4" name="Tabel 3">
            <a:extLst>
              <a:ext uri="{FF2B5EF4-FFF2-40B4-BE49-F238E27FC236}">
                <a16:creationId xmlns:a16="http://schemas.microsoft.com/office/drawing/2014/main" id="{202106E5-22E1-4C5C-9106-C70A1813D310}"/>
              </a:ext>
            </a:extLst>
          </p:cNvPr>
          <p:cNvGraphicFramePr>
            <a:graphicFrameLocks noGrp="1"/>
          </p:cNvGraphicFramePr>
          <p:nvPr>
            <p:extLst>
              <p:ext uri="{D42A27DB-BD31-4B8C-83A1-F6EECF244321}">
                <p14:modId xmlns:p14="http://schemas.microsoft.com/office/powerpoint/2010/main" val="3223083269"/>
              </p:ext>
            </p:extLst>
          </p:nvPr>
        </p:nvGraphicFramePr>
        <p:xfrm>
          <a:off x="1413892" y="1124895"/>
          <a:ext cx="4799616" cy="3938282"/>
        </p:xfrm>
        <a:graphic>
          <a:graphicData uri="http://schemas.openxmlformats.org/drawingml/2006/table">
            <a:tbl>
              <a:tblPr firstRow="1" firstCol="1">
                <a:tableStyleId>{5C22544A-7EE6-4342-B048-85BDC9FD1C3A}</a:tableStyleId>
              </a:tblPr>
              <a:tblGrid>
                <a:gridCol w="1199904">
                  <a:extLst>
                    <a:ext uri="{9D8B030D-6E8A-4147-A177-3AD203B41FA5}">
                      <a16:colId xmlns:a16="http://schemas.microsoft.com/office/drawing/2014/main" val="1218917256"/>
                    </a:ext>
                  </a:extLst>
                </a:gridCol>
                <a:gridCol w="1199904">
                  <a:extLst>
                    <a:ext uri="{9D8B030D-6E8A-4147-A177-3AD203B41FA5}">
                      <a16:colId xmlns:a16="http://schemas.microsoft.com/office/drawing/2014/main" val="3247001973"/>
                    </a:ext>
                  </a:extLst>
                </a:gridCol>
                <a:gridCol w="1199904">
                  <a:extLst>
                    <a:ext uri="{9D8B030D-6E8A-4147-A177-3AD203B41FA5}">
                      <a16:colId xmlns:a16="http://schemas.microsoft.com/office/drawing/2014/main" val="3164982481"/>
                    </a:ext>
                  </a:extLst>
                </a:gridCol>
                <a:gridCol w="1199904">
                  <a:extLst>
                    <a:ext uri="{9D8B030D-6E8A-4147-A177-3AD203B41FA5}">
                      <a16:colId xmlns:a16="http://schemas.microsoft.com/office/drawing/2014/main" val="2635548723"/>
                    </a:ext>
                  </a:extLst>
                </a:gridCol>
              </a:tblGrid>
              <a:tr h="425986">
                <a:tc>
                  <a:txBody>
                    <a:bodyPr/>
                    <a:lstStyle/>
                    <a:p>
                      <a:pPr>
                        <a:lnSpc>
                          <a:spcPct val="107000"/>
                        </a:lnSpc>
                        <a:spcAft>
                          <a:spcPts val="0"/>
                        </a:spcAft>
                      </a:pPr>
                      <a:r>
                        <a:rPr lang="nl-NL" sz="900">
                          <a:effectLst/>
                        </a:rPr>
                        <a:t>Kandidaat-objecten</a:t>
                      </a:r>
                      <a:endParaRPr lang="en-BE" sz="900">
                        <a:effectLst/>
                        <a:latin typeface="Calibri" panose="020F0502020204030204" pitchFamily="34" charset="0"/>
                        <a:ea typeface="Calibri" panose="020F0502020204030204" pitchFamily="34" charset="0"/>
                        <a:cs typeface="Times New Roman" panose="02020603050405020304" pitchFamily="18" charset="0"/>
                      </a:endParaRPr>
                    </a:p>
                  </a:txBody>
                  <a:tcPr marL="55098" marR="55098" marT="0" marB="0"/>
                </a:tc>
                <a:tc>
                  <a:txBody>
                    <a:bodyPr/>
                    <a:lstStyle/>
                    <a:p>
                      <a:pPr>
                        <a:lnSpc>
                          <a:spcPct val="107000"/>
                        </a:lnSpc>
                        <a:spcAft>
                          <a:spcPts val="0"/>
                        </a:spcAft>
                      </a:pPr>
                      <a:r>
                        <a:rPr lang="nl-NL" sz="900">
                          <a:effectLst/>
                        </a:rPr>
                        <a:t>Relevant voor probleem? Nodig voor de oplossing?</a:t>
                      </a:r>
                      <a:endParaRPr lang="en-BE" sz="900">
                        <a:effectLst/>
                        <a:latin typeface="Calibri" panose="020F0502020204030204" pitchFamily="34" charset="0"/>
                        <a:ea typeface="Calibri" panose="020F0502020204030204" pitchFamily="34" charset="0"/>
                        <a:cs typeface="Times New Roman" panose="02020603050405020304" pitchFamily="18" charset="0"/>
                      </a:endParaRPr>
                    </a:p>
                  </a:txBody>
                  <a:tcPr marL="55098" marR="55098" marT="0" marB="0"/>
                </a:tc>
                <a:tc>
                  <a:txBody>
                    <a:bodyPr/>
                    <a:lstStyle/>
                    <a:p>
                      <a:pPr>
                        <a:lnSpc>
                          <a:spcPct val="107000"/>
                        </a:lnSpc>
                        <a:spcAft>
                          <a:spcPts val="0"/>
                        </a:spcAft>
                      </a:pPr>
                      <a:r>
                        <a:rPr lang="nl-NL" sz="900">
                          <a:effectLst/>
                        </a:rPr>
                        <a:t>Bestaat het op zichzelf? Heeft eigen attributen/operaties?</a:t>
                      </a:r>
                      <a:endParaRPr lang="en-BE" sz="900">
                        <a:effectLst/>
                        <a:latin typeface="Calibri" panose="020F0502020204030204" pitchFamily="34" charset="0"/>
                        <a:ea typeface="Calibri" panose="020F0502020204030204" pitchFamily="34" charset="0"/>
                        <a:cs typeface="Times New Roman" panose="02020603050405020304" pitchFamily="18" charset="0"/>
                      </a:endParaRPr>
                    </a:p>
                  </a:txBody>
                  <a:tcPr marL="55098" marR="55098" marT="0" marB="0"/>
                </a:tc>
                <a:tc>
                  <a:txBody>
                    <a:bodyPr/>
                    <a:lstStyle/>
                    <a:p>
                      <a:pPr>
                        <a:lnSpc>
                          <a:spcPct val="107000"/>
                        </a:lnSpc>
                        <a:spcAft>
                          <a:spcPts val="0"/>
                        </a:spcAft>
                      </a:pPr>
                      <a:r>
                        <a:rPr lang="nl-NL" sz="900">
                          <a:effectLst/>
                        </a:rPr>
                        <a:t>Dubbels schrappen</a:t>
                      </a:r>
                      <a:endParaRPr lang="en-BE" sz="900">
                        <a:effectLst/>
                        <a:latin typeface="Calibri" panose="020F0502020204030204" pitchFamily="34" charset="0"/>
                        <a:ea typeface="Calibri" panose="020F0502020204030204" pitchFamily="34" charset="0"/>
                        <a:cs typeface="Times New Roman" panose="02020603050405020304" pitchFamily="18" charset="0"/>
                      </a:endParaRPr>
                    </a:p>
                  </a:txBody>
                  <a:tcPr marL="55098" marR="55098" marT="0" marB="0"/>
                </a:tc>
                <a:extLst>
                  <a:ext uri="{0D108BD9-81ED-4DB2-BD59-A6C34878D82A}">
                    <a16:rowId xmlns:a16="http://schemas.microsoft.com/office/drawing/2014/main" val="1273645825"/>
                  </a:ext>
                </a:extLst>
              </a:tr>
              <a:tr h="137744">
                <a:tc>
                  <a:txBody>
                    <a:bodyPr/>
                    <a:lstStyle/>
                    <a:p>
                      <a:pPr>
                        <a:lnSpc>
                          <a:spcPct val="107000"/>
                        </a:lnSpc>
                        <a:spcAft>
                          <a:spcPts val="0"/>
                        </a:spcAft>
                      </a:pPr>
                      <a:r>
                        <a:rPr lang="nl-NL" sz="900">
                          <a:effectLst/>
                        </a:rPr>
                        <a:t>Screener (10)</a:t>
                      </a:r>
                      <a:endParaRPr lang="en-BE" sz="900">
                        <a:effectLst/>
                        <a:latin typeface="Calibri" panose="020F0502020204030204" pitchFamily="34" charset="0"/>
                        <a:ea typeface="Calibri" panose="020F0502020204030204" pitchFamily="34" charset="0"/>
                        <a:cs typeface="Times New Roman" panose="02020603050405020304" pitchFamily="18" charset="0"/>
                      </a:endParaRPr>
                    </a:p>
                  </a:txBody>
                  <a:tcPr marL="55098" marR="55098" marT="0" marB="0"/>
                </a:tc>
                <a:tc>
                  <a:txBody>
                    <a:bodyPr/>
                    <a:lstStyle/>
                    <a:p>
                      <a:pPr>
                        <a:lnSpc>
                          <a:spcPct val="107000"/>
                        </a:lnSpc>
                        <a:spcAft>
                          <a:spcPts val="0"/>
                        </a:spcAft>
                      </a:pPr>
                      <a:r>
                        <a:rPr lang="nl-NL" sz="900">
                          <a:effectLst/>
                        </a:rPr>
                        <a:t>Screener (10)</a:t>
                      </a:r>
                      <a:endParaRPr lang="en-BE" sz="900">
                        <a:effectLst/>
                        <a:latin typeface="Calibri" panose="020F0502020204030204" pitchFamily="34" charset="0"/>
                        <a:ea typeface="Calibri" panose="020F0502020204030204" pitchFamily="34" charset="0"/>
                        <a:cs typeface="Times New Roman" panose="02020603050405020304" pitchFamily="18" charset="0"/>
                      </a:endParaRPr>
                    </a:p>
                  </a:txBody>
                  <a:tcPr marL="55098" marR="55098" marT="0" marB="0"/>
                </a:tc>
                <a:tc>
                  <a:txBody>
                    <a:bodyPr/>
                    <a:lstStyle/>
                    <a:p>
                      <a:pPr>
                        <a:lnSpc>
                          <a:spcPct val="107000"/>
                        </a:lnSpc>
                        <a:spcAft>
                          <a:spcPts val="0"/>
                        </a:spcAft>
                      </a:pPr>
                      <a:r>
                        <a:rPr lang="nl-NL" sz="900">
                          <a:effectLst/>
                        </a:rPr>
                        <a:t>/</a:t>
                      </a:r>
                      <a:endParaRPr lang="en-BE" sz="900">
                        <a:effectLst/>
                        <a:latin typeface="Calibri" panose="020F0502020204030204" pitchFamily="34" charset="0"/>
                        <a:ea typeface="Calibri" panose="020F0502020204030204" pitchFamily="34" charset="0"/>
                        <a:cs typeface="Times New Roman" panose="02020603050405020304" pitchFamily="18" charset="0"/>
                      </a:endParaRPr>
                    </a:p>
                  </a:txBody>
                  <a:tcPr marL="55098" marR="55098" marT="0" marB="0"/>
                </a:tc>
                <a:tc>
                  <a:txBody>
                    <a:bodyPr/>
                    <a:lstStyle/>
                    <a:p>
                      <a:pPr>
                        <a:lnSpc>
                          <a:spcPct val="107000"/>
                        </a:lnSpc>
                        <a:spcAft>
                          <a:spcPts val="0"/>
                        </a:spcAft>
                      </a:pPr>
                      <a:r>
                        <a:rPr lang="nl-NL" sz="900">
                          <a:effectLst/>
                        </a:rPr>
                        <a:t>/</a:t>
                      </a:r>
                      <a:endParaRPr lang="en-BE" sz="900">
                        <a:effectLst/>
                        <a:latin typeface="Calibri" panose="020F0502020204030204" pitchFamily="34" charset="0"/>
                        <a:ea typeface="Calibri" panose="020F0502020204030204" pitchFamily="34" charset="0"/>
                        <a:cs typeface="Times New Roman" panose="02020603050405020304" pitchFamily="18" charset="0"/>
                      </a:endParaRPr>
                    </a:p>
                  </a:txBody>
                  <a:tcPr marL="55098" marR="55098" marT="0" marB="0"/>
                </a:tc>
                <a:extLst>
                  <a:ext uri="{0D108BD9-81ED-4DB2-BD59-A6C34878D82A}">
                    <a16:rowId xmlns:a16="http://schemas.microsoft.com/office/drawing/2014/main" val="1165918304"/>
                  </a:ext>
                </a:extLst>
              </a:tr>
              <a:tr h="137744">
                <a:tc>
                  <a:txBody>
                    <a:bodyPr/>
                    <a:lstStyle/>
                    <a:p>
                      <a:pPr>
                        <a:lnSpc>
                          <a:spcPct val="107000"/>
                        </a:lnSpc>
                        <a:spcAft>
                          <a:spcPts val="0"/>
                        </a:spcAft>
                      </a:pPr>
                      <a:r>
                        <a:rPr lang="nl-NL" sz="900">
                          <a:effectLst/>
                        </a:rPr>
                        <a:t>Huurder (8)</a:t>
                      </a:r>
                      <a:endParaRPr lang="en-BE" sz="900">
                        <a:effectLst/>
                        <a:latin typeface="Calibri" panose="020F0502020204030204" pitchFamily="34" charset="0"/>
                        <a:ea typeface="Calibri" panose="020F0502020204030204" pitchFamily="34" charset="0"/>
                        <a:cs typeface="Times New Roman" panose="02020603050405020304" pitchFamily="18" charset="0"/>
                      </a:endParaRPr>
                    </a:p>
                  </a:txBody>
                  <a:tcPr marL="55098" marR="55098" marT="0" marB="0"/>
                </a:tc>
                <a:tc>
                  <a:txBody>
                    <a:bodyPr/>
                    <a:lstStyle/>
                    <a:p>
                      <a:pPr>
                        <a:lnSpc>
                          <a:spcPct val="107000"/>
                        </a:lnSpc>
                        <a:spcAft>
                          <a:spcPts val="0"/>
                        </a:spcAft>
                      </a:pPr>
                      <a:r>
                        <a:rPr lang="nl-NL" sz="900">
                          <a:effectLst/>
                        </a:rPr>
                        <a:t>Huurder (8)</a:t>
                      </a:r>
                      <a:endParaRPr lang="en-BE" sz="900">
                        <a:effectLst/>
                        <a:latin typeface="Calibri" panose="020F0502020204030204" pitchFamily="34" charset="0"/>
                        <a:ea typeface="Calibri" panose="020F0502020204030204" pitchFamily="34" charset="0"/>
                        <a:cs typeface="Times New Roman" panose="02020603050405020304" pitchFamily="18" charset="0"/>
                      </a:endParaRPr>
                    </a:p>
                  </a:txBody>
                  <a:tcPr marL="55098" marR="55098" marT="0" marB="0"/>
                </a:tc>
                <a:tc>
                  <a:txBody>
                    <a:bodyPr/>
                    <a:lstStyle/>
                    <a:p>
                      <a:pPr>
                        <a:lnSpc>
                          <a:spcPct val="107000"/>
                        </a:lnSpc>
                        <a:spcAft>
                          <a:spcPts val="0"/>
                        </a:spcAft>
                      </a:pPr>
                      <a:r>
                        <a:rPr lang="nl-NL" sz="900">
                          <a:effectLst/>
                        </a:rPr>
                        <a:t>/</a:t>
                      </a:r>
                      <a:endParaRPr lang="en-BE" sz="900">
                        <a:effectLst/>
                        <a:latin typeface="Calibri" panose="020F0502020204030204" pitchFamily="34" charset="0"/>
                        <a:ea typeface="Calibri" panose="020F0502020204030204" pitchFamily="34" charset="0"/>
                        <a:cs typeface="Times New Roman" panose="02020603050405020304" pitchFamily="18" charset="0"/>
                      </a:endParaRPr>
                    </a:p>
                  </a:txBody>
                  <a:tcPr marL="55098" marR="55098" marT="0" marB="0"/>
                </a:tc>
                <a:tc>
                  <a:txBody>
                    <a:bodyPr/>
                    <a:lstStyle/>
                    <a:p>
                      <a:pPr>
                        <a:lnSpc>
                          <a:spcPct val="107000"/>
                        </a:lnSpc>
                        <a:spcAft>
                          <a:spcPts val="0"/>
                        </a:spcAft>
                      </a:pPr>
                      <a:r>
                        <a:rPr lang="en-US" sz="900">
                          <a:effectLst/>
                        </a:rPr>
                        <a:t> </a:t>
                      </a:r>
                      <a:endParaRPr lang="en-BE" sz="900">
                        <a:effectLst/>
                        <a:latin typeface="Calibri" panose="020F0502020204030204" pitchFamily="34" charset="0"/>
                        <a:ea typeface="Calibri" panose="020F0502020204030204" pitchFamily="34" charset="0"/>
                        <a:cs typeface="Times New Roman" panose="02020603050405020304" pitchFamily="18" charset="0"/>
                      </a:endParaRPr>
                    </a:p>
                  </a:txBody>
                  <a:tcPr marL="55098" marR="55098" marT="0" marB="0"/>
                </a:tc>
                <a:extLst>
                  <a:ext uri="{0D108BD9-81ED-4DB2-BD59-A6C34878D82A}">
                    <a16:rowId xmlns:a16="http://schemas.microsoft.com/office/drawing/2014/main" val="1913835409"/>
                  </a:ext>
                </a:extLst>
              </a:tr>
              <a:tr h="137744">
                <a:tc>
                  <a:txBody>
                    <a:bodyPr/>
                    <a:lstStyle/>
                    <a:p>
                      <a:pPr>
                        <a:lnSpc>
                          <a:spcPct val="107000"/>
                        </a:lnSpc>
                        <a:spcAft>
                          <a:spcPts val="0"/>
                        </a:spcAft>
                      </a:pPr>
                      <a:r>
                        <a:rPr lang="nl-NL" sz="900">
                          <a:effectLst/>
                        </a:rPr>
                        <a:t>Foto's (2)</a:t>
                      </a:r>
                      <a:endParaRPr lang="en-BE" sz="900">
                        <a:effectLst/>
                        <a:latin typeface="Calibri" panose="020F0502020204030204" pitchFamily="34" charset="0"/>
                        <a:ea typeface="Calibri" panose="020F0502020204030204" pitchFamily="34" charset="0"/>
                        <a:cs typeface="Times New Roman" panose="02020603050405020304" pitchFamily="18" charset="0"/>
                      </a:endParaRPr>
                    </a:p>
                  </a:txBody>
                  <a:tcPr marL="55098" marR="55098" marT="0" marB="0"/>
                </a:tc>
                <a:tc>
                  <a:txBody>
                    <a:bodyPr/>
                    <a:lstStyle/>
                    <a:p>
                      <a:pPr>
                        <a:lnSpc>
                          <a:spcPct val="107000"/>
                        </a:lnSpc>
                        <a:spcAft>
                          <a:spcPts val="0"/>
                        </a:spcAft>
                      </a:pPr>
                      <a:r>
                        <a:rPr lang="nl-NL" sz="900">
                          <a:effectLst/>
                        </a:rPr>
                        <a:t>Foto's (2)</a:t>
                      </a:r>
                      <a:endParaRPr lang="en-BE" sz="900">
                        <a:effectLst/>
                        <a:latin typeface="Calibri" panose="020F0502020204030204" pitchFamily="34" charset="0"/>
                        <a:ea typeface="Calibri" panose="020F0502020204030204" pitchFamily="34" charset="0"/>
                        <a:cs typeface="Times New Roman" panose="02020603050405020304" pitchFamily="18" charset="0"/>
                      </a:endParaRPr>
                    </a:p>
                  </a:txBody>
                  <a:tcPr marL="55098" marR="55098" marT="0" marB="0"/>
                </a:tc>
                <a:tc>
                  <a:txBody>
                    <a:bodyPr/>
                    <a:lstStyle/>
                    <a:p>
                      <a:pPr>
                        <a:lnSpc>
                          <a:spcPct val="107000"/>
                        </a:lnSpc>
                        <a:spcAft>
                          <a:spcPts val="0"/>
                        </a:spcAft>
                      </a:pPr>
                      <a:r>
                        <a:rPr lang="nl-NL" sz="900">
                          <a:effectLst/>
                        </a:rPr>
                        <a:t>/</a:t>
                      </a:r>
                      <a:endParaRPr lang="en-BE" sz="900">
                        <a:effectLst/>
                        <a:latin typeface="Calibri" panose="020F0502020204030204" pitchFamily="34" charset="0"/>
                        <a:ea typeface="Calibri" panose="020F0502020204030204" pitchFamily="34" charset="0"/>
                        <a:cs typeface="Times New Roman" panose="02020603050405020304" pitchFamily="18" charset="0"/>
                      </a:endParaRPr>
                    </a:p>
                  </a:txBody>
                  <a:tcPr marL="55098" marR="55098" marT="0" marB="0"/>
                </a:tc>
                <a:tc>
                  <a:txBody>
                    <a:bodyPr/>
                    <a:lstStyle/>
                    <a:p>
                      <a:pPr>
                        <a:lnSpc>
                          <a:spcPct val="107000"/>
                        </a:lnSpc>
                        <a:spcAft>
                          <a:spcPts val="0"/>
                        </a:spcAft>
                      </a:pPr>
                      <a:r>
                        <a:rPr lang="nl-NL" sz="900">
                          <a:effectLst/>
                        </a:rPr>
                        <a:t>/</a:t>
                      </a:r>
                      <a:endParaRPr lang="en-BE" sz="900">
                        <a:effectLst/>
                        <a:latin typeface="Calibri" panose="020F0502020204030204" pitchFamily="34" charset="0"/>
                        <a:ea typeface="Calibri" panose="020F0502020204030204" pitchFamily="34" charset="0"/>
                        <a:cs typeface="Times New Roman" panose="02020603050405020304" pitchFamily="18" charset="0"/>
                      </a:endParaRPr>
                    </a:p>
                  </a:txBody>
                  <a:tcPr marL="55098" marR="55098" marT="0" marB="0"/>
                </a:tc>
                <a:extLst>
                  <a:ext uri="{0D108BD9-81ED-4DB2-BD59-A6C34878D82A}">
                    <a16:rowId xmlns:a16="http://schemas.microsoft.com/office/drawing/2014/main" val="2965369069"/>
                  </a:ext>
                </a:extLst>
              </a:tr>
              <a:tr h="137744">
                <a:tc>
                  <a:txBody>
                    <a:bodyPr/>
                    <a:lstStyle/>
                    <a:p>
                      <a:pPr>
                        <a:lnSpc>
                          <a:spcPct val="107000"/>
                        </a:lnSpc>
                        <a:spcAft>
                          <a:spcPts val="0"/>
                        </a:spcAft>
                      </a:pPr>
                      <a:r>
                        <a:rPr lang="nl-NL" sz="900">
                          <a:effectLst/>
                        </a:rPr>
                        <a:t>Klant (4)</a:t>
                      </a:r>
                      <a:endParaRPr lang="en-BE" sz="900">
                        <a:effectLst/>
                        <a:latin typeface="Calibri" panose="020F0502020204030204" pitchFamily="34" charset="0"/>
                        <a:ea typeface="Calibri" panose="020F0502020204030204" pitchFamily="34" charset="0"/>
                        <a:cs typeface="Times New Roman" panose="02020603050405020304" pitchFamily="18" charset="0"/>
                      </a:endParaRPr>
                    </a:p>
                  </a:txBody>
                  <a:tcPr marL="55098" marR="55098" marT="0" marB="0"/>
                </a:tc>
                <a:tc>
                  <a:txBody>
                    <a:bodyPr/>
                    <a:lstStyle/>
                    <a:p>
                      <a:pPr>
                        <a:lnSpc>
                          <a:spcPct val="107000"/>
                        </a:lnSpc>
                        <a:spcAft>
                          <a:spcPts val="0"/>
                        </a:spcAft>
                      </a:pPr>
                      <a:r>
                        <a:rPr lang="nl-NL" sz="900">
                          <a:effectLst/>
                        </a:rPr>
                        <a:t>Klant (4)</a:t>
                      </a:r>
                      <a:endParaRPr lang="en-BE" sz="900">
                        <a:effectLst/>
                        <a:latin typeface="Calibri" panose="020F0502020204030204" pitchFamily="34" charset="0"/>
                        <a:ea typeface="Calibri" panose="020F0502020204030204" pitchFamily="34" charset="0"/>
                        <a:cs typeface="Times New Roman" panose="02020603050405020304" pitchFamily="18" charset="0"/>
                      </a:endParaRPr>
                    </a:p>
                  </a:txBody>
                  <a:tcPr marL="55098" marR="55098" marT="0" marB="0"/>
                </a:tc>
                <a:tc>
                  <a:txBody>
                    <a:bodyPr/>
                    <a:lstStyle/>
                    <a:p>
                      <a:pPr>
                        <a:lnSpc>
                          <a:spcPct val="107000"/>
                        </a:lnSpc>
                        <a:spcAft>
                          <a:spcPts val="0"/>
                        </a:spcAft>
                      </a:pPr>
                      <a:r>
                        <a:rPr lang="nl-NL" sz="900">
                          <a:effectLst/>
                        </a:rPr>
                        <a:t>Klant (4)</a:t>
                      </a:r>
                      <a:endParaRPr lang="en-BE" sz="900">
                        <a:effectLst/>
                        <a:latin typeface="Calibri" panose="020F0502020204030204" pitchFamily="34" charset="0"/>
                        <a:ea typeface="Calibri" panose="020F0502020204030204" pitchFamily="34" charset="0"/>
                        <a:cs typeface="Times New Roman" panose="02020603050405020304" pitchFamily="18" charset="0"/>
                      </a:endParaRPr>
                    </a:p>
                  </a:txBody>
                  <a:tcPr marL="55098" marR="55098" marT="0" marB="0"/>
                </a:tc>
                <a:tc>
                  <a:txBody>
                    <a:bodyPr/>
                    <a:lstStyle/>
                    <a:p>
                      <a:pPr>
                        <a:lnSpc>
                          <a:spcPct val="107000"/>
                        </a:lnSpc>
                        <a:spcAft>
                          <a:spcPts val="0"/>
                        </a:spcAft>
                      </a:pPr>
                      <a:r>
                        <a:rPr lang="nl-NL" sz="900">
                          <a:effectLst/>
                        </a:rPr>
                        <a:t>Klant (4)</a:t>
                      </a:r>
                      <a:endParaRPr lang="en-BE" sz="900">
                        <a:effectLst/>
                        <a:latin typeface="Calibri" panose="020F0502020204030204" pitchFamily="34" charset="0"/>
                        <a:ea typeface="Calibri" panose="020F0502020204030204" pitchFamily="34" charset="0"/>
                        <a:cs typeface="Times New Roman" panose="02020603050405020304" pitchFamily="18" charset="0"/>
                      </a:endParaRPr>
                    </a:p>
                  </a:txBody>
                  <a:tcPr marL="55098" marR="55098" marT="0" marB="0"/>
                </a:tc>
                <a:extLst>
                  <a:ext uri="{0D108BD9-81ED-4DB2-BD59-A6C34878D82A}">
                    <a16:rowId xmlns:a16="http://schemas.microsoft.com/office/drawing/2014/main" val="1004024343"/>
                  </a:ext>
                </a:extLst>
              </a:tr>
              <a:tr h="137744">
                <a:tc>
                  <a:txBody>
                    <a:bodyPr/>
                    <a:lstStyle/>
                    <a:p>
                      <a:pPr>
                        <a:lnSpc>
                          <a:spcPct val="107000"/>
                        </a:lnSpc>
                        <a:spcAft>
                          <a:spcPts val="0"/>
                        </a:spcAft>
                      </a:pPr>
                      <a:r>
                        <a:rPr lang="nl-NL" sz="900">
                          <a:effectLst/>
                        </a:rPr>
                        <a:t>Verhuurder (9)</a:t>
                      </a:r>
                      <a:endParaRPr lang="en-BE" sz="900">
                        <a:effectLst/>
                        <a:latin typeface="Calibri" panose="020F0502020204030204" pitchFamily="34" charset="0"/>
                        <a:ea typeface="Calibri" panose="020F0502020204030204" pitchFamily="34" charset="0"/>
                        <a:cs typeface="Times New Roman" panose="02020603050405020304" pitchFamily="18" charset="0"/>
                      </a:endParaRPr>
                    </a:p>
                  </a:txBody>
                  <a:tcPr marL="55098" marR="55098" marT="0" marB="0"/>
                </a:tc>
                <a:tc>
                  <a:txBody>
                    <a:bodyPr/>
                    <a:lstStyle/>
                    <a:p>
                      <a:pPr>
                        <a:lnSpc>
                          <a:spcPct val="107000"/>
                        </a:lnSpc>
                        <a:spcAft>
                          <a:spcPts val="0"/>
                        </a:spcAft>
                      </a:pPr>
                      <a:r>
                        <a:rPr lang="nl-NL" sz="900">
                          <a:effectLst/>
                        </a:rPr>
                        <a:t>Verhuurder (9)</a:t>
                      </a:r>
                      <a:endParaRPr lang="en-BE" sz="900">
                        <a:effectLst/>
                        <a:latin typeface="Calibri" panose="020F0502020204030204" pitchFamily="34" charset="0"/>
                        <a:ea typeface="Calibri" panose="020F0502020204030204" pitchFamily="34" charset="0"/>
                        <a:cs typeface="Times New Roman" panose="02020603050405020304" pitchFamily="18" charset="0"/>
                      </a:endParaRPr>
                    </a:p>
                  </a:txBody>
                  <a:tcPr marL="55098" marR="55098" marT="0" marB="0"/>
                </a:tc>
                <a:tc>
                  <a:txBody>
                    <a:bodyPr/>
                    <a:lstStyle/>
                    <a:p>
                      <a:pPr>
                        <a:lnSpc>
                          <a:spcPct val="107000"/>
                        </a:lnSpc>
                        <a:spcAft>
                          <a:spcPts val="0"/>
                        </a:spcAft>
                      </a:pPr>
                      <a:r>
                        <a:rPr lang="nl-NL" sz="900">
                          <a:effectLst/>
                        </a:rPr>
                        <a:t>/</a:t>
                      </a:r>
                      <a:endParaRPr lang="en-BE" sz="900">
                        <a:effectLst/>
                        <a:latin typeface="Calibri" panose="020F0502020204030204" pitchFamily="34" charset="0"/>
                        <a:ea typeface="Calibri" panose="020F0502020204030204" pitchFamily="34" charset="0"/>
                        <a:cs typeface="Times New Roman" panose="02020603050405020304" pitchFamily="18" charset="0"/>
                      </a:endParaRPr>
                    </a:p>
                  </a:txBody>
                  <a:tcPr marL="55098" marR="55098" marT="0" marB="0"/>
                </a:tc>
                <a:tc>
                  <a:txBody>
                    <a:bodyPr/>
                    <a:lstStyle/>
                    <a:p>
                      <a:pPr>
                        <a:lnSpc>
                          <a:spcPct val="107000"/>
                        </a:lnSpc>
                        <a:spcAft>
                          <a:spcPts val="0"/>
                        </a:spcAft>
                      </a:pPr>
                      <a:r>
                        <a:rPr lang="nl-NL" sz="900">
                          <a:effectLst/>
                        </a:rPr>
                        <a:t>/</a:t>
                      </a:r>
                      <a:endParaRPr lang="en-BE" sz="900">
                        <a:effectLst/>
                        <a:latin typeface="Calibri" panose="020F0502020204030204" pitchFamily="34" charset="0"/>
                        <a:ea typeface="Calibri" panose="020F0502020204030204" pitchFamily="34" charset="0"/>
                        <a:cs typeface="Times New Roman" panose="02020603050405020304" pitchFamily="18" charset="0"/>
                      </a:endParaRPr>
                    </a:p>
                  </a:txBody>
                  <a:tcPr marL="55098" marR="55098" marT="0" marB="0"/>
                </a:tc>
                <a:extLst>
                  <a:ext uri="{0D108BD9-81ED-4DB2-BD59-A6C34878D82A}">
                    <a16:rowId xmlns:a16="http://schemas.microsoft.com/office/drawing/2014/main" val="2418444559"/>
                  </a:ext>
                </a:extLst>
              </a:tr>
              <a:tr h="137744">
                <a:tc>
                  <a:txBody>
                    <a:bodyPr/>
                    <a:lstStyle/>
                    <a:p>
                      <a:pPr>
                        <a:lnSpc>
                          <a:spcPct val="107000"/>
                        </a:lnSpc>
                        <a:spcAft>
                          <a:spcPts val="0"/>
                        </a:spcAft>
                      </a:pPr>
                      <a:r>
                        <a:rPr lang="nl-NL" sz="900">
                          <a:effectLst/>
                        </a:rPr>
                        <a:t>Rating (3)</a:t>
                      </a:r>
                      <a:endParaRPr lang="en-BE" sz="900">
                        <a:effectLst/>
                        <a:latin typeface="Calibri" panose="020F0502020204030204" pitchFamily="34" charset="0"/>
                        <a:ea typeface="Calibri" panose="020F0502020204030204" pitchFamily="34" charset="0"/>
                        <a:cs typeface="Times New Roman" panose="02020603050405020304" pitchFamily="18" charset="0"/>
                      </a:endParaRPr>
                    </a:p>
                  </a:txBody>
                  <a:tcPr marL="55098" marR="55098" marT="0" marB="0"/>
                </a:tc>
                <a:tc>
                  <a:txBody>
                    <a:bodyPr/>
                    <a:lstStyle/>
                    <a:p>
                      <a:pPr>
                        <a:lnSpc>
                          <a:spcPct val="107000"/>
                        </a:lnSpc>
                        <a:spcAft>
                          <a:spcPts val="0"/>
                        </a:spcAft>
                      </a:pPr>
                      <a:r>
                        <a:rPr lang="nl-NL" sz="900">
                          <a:effectLst/>
                        </a:rPr>
                        <a:t>Rating (3)</a:t>
                      </a:r>
                      <a:endParaRPr lang="en-BE" sz="900">
                        <a:effectLst/>
                        <a:latin typeface="Calibri" panose="020F0502020204030204" pitchFamily="34" charset="0"/>
                        <a:ea typeface="Calibri" panose="020F0502020204030204" pitchFamily="34" charset="0"/>
                        <a:cs typeface="Times New Roman" panose="02020603050405020304" pitchFamily="18" charset="0"/>
                      </a:endParaRPr>
                    </a:p>
                  </a:txBody>
                  <a:tcPr marL="55098" marR="55098" marT="0" marB="0"/>
                </a:tc>
                <a:tc>
                  <a:txBody>
                    <a:bodyPr/>
                    <a:lstStyle/>
                    <a:p>
                      <a:pPr>
                        <a:lnSpc>
                          <a:spcPct val="107000"/>
                        </a:lnSpc>
                        <a:spcAft>
                          <a:spcPts val="0"/>
                        </a:spcAft>
                      </a:pPr>
                      <a:r>
                        <a:rPr lang="nl-NL" sz="900">
                          <a:effectLst/>
                        </a:rPr>
                        <a:t>/</a:t>
                      </a:r>
                      <a:endParaRPr lang="en-BE" sz="900">
                        <a:effectLst/>
                        <a:latin typeface="Calibri" panose="020F0502020204030204" pitchFamily="34" charset="0"/>
                        <a:ea typeface="Calibri" panose="020F0502020204030204" pitchFamily="34" charset="0"/>
                        <a:cs typeface="Times New Roman" panose="02020603050405020304" pitchFamily="18" charset="0"/>
                      </a:endParaRPr>
                    </a:p>
                  </a:txBody>
                  <a:tcPr marL="55098" marR="55098" marT="0" marB="0"/>
                </a:tc>
                <a:tc>
                  <a:txBody>
                    <a:bodyPr/>
                    <a:lstStyle/>
                    <a:p>
                      <a:pPr>
                        <a:lnSpc>
                          <a:spcPct val="107000"/>
                        </a:lnSpc>
                        <a:spcAft>
                          <a:spcPts val="0"/>
                        </a:spcAft>
                      </a:pPr>
                      <a:r>
                        <a:rPr lang="nl-NL" sz="900">
                          <a:effectLst/>
                        </a:rPr>
                        <a:t>/</a:t>
                      </a:r>
                      <a:endParaRPr lang="en-BE" sz="900">
                        <a:effectLst/>
                        <a:latin typeface="Calibri" panose="020F0502020204030204" pitchFamily="34" charset="0"/>
                        <a:ea typeface="Calibri" panose="020F0502020204030204" pitchFamily="34" charset="0"/>
                        <a:cs typeface="Times New Roman" panose="02020603050405020304" pitchFamily="18" charset="0"/>
                      </a:endParaRPr>
                    </a:p>
                  </a:txBody>
                  <a:tcPr marL="55098" marR="55098" marT="0" marB="0"/>
                </a:tc>
                <a:extLst>
                  <a:ext uri="{0D108BD9-81ED-4DB2-BD59-A6C34878D82A}">
                    <a16:rowId xmlns:a16="http://schemas.microsoft.com/office/drawing/2014/main" val="208426750"/>
                  </a:ext>
                </a:extLst>
              </a:tr>
              <a:tr h="137744">
                <a:tc>
                  <a:txBody>
                    <a:bodyPr/>
                    <a:lstStyle/>
                    <a:p>
                      <a:pPr>
                        <a:lnSpc>
                          <a:spcPct val="107000"/>
                        </a:lnSpc>
                        <a:spcAft>
                          <a:spcPts val="0"/>
                        </a:spcAft>
                      </a:pPr>
                      <a:r>
                        <a:rPr lang="nl-NL" sz="900">
                          <a:effectLst/>
                        </a:rPr>
                        <a:t>Panden (4)</a:t>
                      </a:r>
                      <a:endParaRPr lang="en-BE" sz="900">
                        <a:effectLst/>
                        <a:latin typeface="Calibri" panose="020F0502020204030204" pitchFamily="34" charset="0"/>
                        <a:ea typeface="Calibri" panose="020F0502020204030204" pitchFamily="34" charset="0"/>
                        <a:cs typeface="Times New Roman" panose="02020603050405020304" pitchFamily="18" charset="0"/>
                      </a:endParaRPr>
                    </a:p>
                  </a:txBody>
                  <a:tcPr marL="55098" marR="55098" marT="0" marB="0"/>
                </a:tc>
                <a:tc>
                  <a:txBody>
                    <a:bodyPr/>
                    <a:lstStyle/>
                    <a:p>
                      <a:pPr>
                        <a:lnSpc>
                          <a:spcPct val="107000"/>
                        </a:lnSpc>
                        <a:spcAft>
                          <a:spcPts val="0"/>
                        </a:spcAft>
                      </a:pPr>
                      <a:r>
                        <a:rPr lang="nl-NL" sz="900">
                          <a:effectLst/>
                        </a:rPr>
                        <a:t>Panden (4)</a:t>
                      </a:r>
                      <a:endParaRPr lang="en-BE" sz="900">
                        <a:effectLst/>
                        <a:latin typeface="Calibri" panose="020F0502020204030204" pitchFamily="34" charset="0"/>
                        <a:ea typeface="Calibri" panose="020F0502020204030204" pitchFamily="34" charset="0"/>
                        <a:cs typeface="Times New Roman" panose="02020603050405020304" pitchFamily="18" charset="0"/>
                      </a:endParaRPr>
                    </a:p>
                  </a:txBody>
                  <a:tcPr marL="55098" marR="55098" marT="0" marB="0"/>
                </a:tc>
                <a:tc>
                  <a:txBody>
                    <a:bodyPr/>
                    <a:lstStyle/>
                    <a:p>
                      <a:pPr>
                        <a:lnSpc>
                          <a:spcPct val="107000"/>
                        </a:lnSpc>
                        <a:spcAft>
                          <a:spcPts val="0"/>
                        </a:spcAft>
                      </a:pPr>
                      <a:r>
                        <a:rPr lang="nl-NL" sz="900">
                          <a:effectLst/>
                        </a:rPr>
                        <a:t>Panden (4)</a:t>
                      </a:r>
                      <a:endParaRPr lang="en-BE" sz="900">
                        <a:effectLst/>
                        <a:latin typeface="Calibri" panose="020F0502020204030204" pitchFamily="34" charset="0"/>
                        <a:ea typeface="Calibri" panose="020F0502020204030204" pitchFamily="34" charset="0"/>
                        <a:cs typeface="Times New Roman" panose="02020603050405020304" pitchFamily="18" charset="0"/>
                      </a:endParaRPr>
                    </a:p>
                  </a:txBody>
                  <a:tcPr marL="55098" marR="55098" marT="0" marB="0"/>
                </a:tc>
                <a:tc>
                  <a:txBody>
                    <a:bodyPr/>
                    <a:lstStyle/>
                    <a:p>
                      <a:pPr>
                        <a:lnSpc>
                          <a:spcPct val="107000"/>
                        </a:lnSpc>
                        <a:spcAft>
                          <a:spcPts val="0"/>
                        </a:spcAft>
                      </a:pPr>
                      <a:r>
                        <a:rPr lang="nl-NL" sz="900">
                          <a:effectLst/>
                        </a:rPr>
                        <a:t>/</a:t>
                      </a:r>
                      <a:endParaRPr lang="en-BE" sz="900">
                        <a:effectLst/>
                        <a:latin typeface="Calibri" panose="020F0502020204030204" pitchFamily="34" charset="0"/>
                        <a:ea typeface="Calibri" panose="020F0502020204030204" pitchFamily="34" charset="0"/>
                        <a:cs typeface="Times New Roman" panose="02020603050405020304" pitchFamily="18" charset="0"/>
                      </a:endParaRPr>
                    </a:p>
                  </a:txBody>
                  <a:tcPr marL="55098" marR="55098" marT="0" marB="0"/>
                </a:tc>
                <a:extLst>
                  <a:ext uri="{0D108BD9-81ED-4DB2-BD59-A6C34878D82A}">
                    <a16:rowId xmlns:a16="http://schemas.microsoft.com/office/drawing/2014/main" val="1365030485"/>
                  </a:ext>
                </a:extLst>
              </a:tr>
              <a:tr h="137744">
                <a:tc>
                  <a:txBody>
                    <a:bodyPr/>
                    <a:lstStyle/>
                    <a:p>
                      <a:pPr>
                        <a:lnSpc>
                          <a:spcPct val="107000"/>
                        </a:lnSpc>
                        <a:spcAft>
                          <a:spcPts val="0"/>
                        </a:spcAft>
                      </a:pPr>
                      <a:r>
                        <a:rPr lang="nl-NL" sz="900">
                          <a:effectLst/>
                        </a:rPr>
                        <a:t>Voortzetting (1)</a:t>
                      </a:r>
                      <a:endParaRPr lang="en-BE" sz="900">
                        <a:effectLst/>
                        <a:latin typeface="Calibri" panose="020F0502020204030204" pitchFamily="34" charset="0"/>
                        <a:ea typeface="Calibri" panose="020F0502020204030204" pitchFamily="34" charset="0"/>
                        <a:cs typeface="Times New Roman" panose="02020603050405020304" pitchFamily="18" charset="0"/>
                      </a:endParaRPr>
                    </a:p>
                  </a:txBody>
                  <a:tcPr marL="55098" marR="55098" marT="0" marB="0"/>
                </a:tc>
                <a:tc>
                  <a:txBody>
                    <a:bodyPr/>
                    <a:lstStyle/>
                    <a:p>
                      <a:pPr>
                        <a:lnSpc>
                          <a:spcPct val="107000"/>
                        </a:lnSpc>
                        <a:spcAft>
                          <a:spcPts val="0"/>
                        </a:spcAft>
                      </a:pPr>
                      <a:r>
                        <a:rPr lang="nl-NL" sz="900">
                          <a:effectLst/>
                        </a:rPr>
                        <a:t>/</a:t>
                      </a:r>
                      <a:endParaRPr lang="en-BE" sz="900">
                        <a:effectLst/>
                        <a:latin typeface="Calibri" panose="020F0502020204030204" pitchFamily="34" charset="0"/>
                        <a:ea typeface="Calibri" panose="020F0502020204030204" pitchFamily="34" charset="0"/>
                        <a:cs typeface="Times New Roman" panose="02020603050405020304" pitchFamily="18" charset="0"/>
                      </a:endParaRPr>
                    </a:p>
                  </a:txBody>
                  <a:tcPr marL="55098" marR="55098" marT="0" marB="0"/>
                </a:tc>
                <a:tc>
                  <a:txBody>
                    <a:bodyPr/>
                    <a:lstStyle/>
                    <a:p>
                      <a:pPr>
                        <a:lnSpc>
                          <a:spcPct val="107000"/>
                        </a:lnSpc>
                        <a:spcAft>
                          <a:spcPts val="0"/>
                        </a:spcAft>
                      </a:pPr>
                      <a:r>
                        <a:rPr lang="nl-NL" sz="900">
                          <a:effectLst/>
                        </a:rPr>
                        <a:t>/</a:t>
                      </a:r>
                      <a:endParaRPr lang="en-BE" sz="900">
                        <a:effectLst/>
                        <a:latin typeface="Calibri" panose="020F0502020204030204" pitchFamily="34" charset="0"/>
                        <a:ea typeface="Calibri" panose="020F0502020204030204" pitchFamily="34" charset="0"/>
                        <a:cs typeface="Times New Roman" panose="02020603050405020304" pitchFamily="18" charset="0"/>
                      </a:endParaRPr>
                    </a:p>
                  </a:txBody>
                  <a:tcPr marL="55098" marR="55098" marT="0" marB="0"/>
                </a:tc>
                <a:tc>
                  <a:txBody>
                    <a:bodyPr/>
                    <a:lstStyle/>
                    <a:p>
                      <a:pPr>
                        <a:lnSpc>
                          <a:spcPct val="107000"/>
                        </a:lnSpc>
                        <a:spcAft>
                          <a:spcPts val="0"/>
                        </a:spcAft>
                      </a:pPr>
                      <a:r>
                        <a:rPr lang="nl-NL" sz="900">
                          <a:effectLst/>
                        </a:rPr>
                        <a:t>/</a:t>
                      </a:r>
                      <a:endParaRPr lang="en-BE" sz="900">
                        <a:effectLst/>
                        <a:latin typeface="Calibri" panose="020F0502020204030204" pitchFamily="34" charset="0"/>
                        <a:ea typeface="Calibri" panose="020F0502020204030204" pitchFamily="34" charset="0"/>
                        <a:cs typeface="Times New Roman" panose="02020603050405020304" pitchFamily="18" charset="0"/>
                      </a:endParaRPr>
                    </a:p>
                  </a:txBody>
                  <a:tcPr marL="55098" marR="55098" marT="0" marB="0"/>
                </a:tc>
                <a:extLst>
                  <a:ext uri="{0D108BD9-81ED-4DB2-BD59-A6C34878D82A}">
                    <a16:rowId xmlns:a16="http://schemas.microsoft.com/office/drawing/2014/main" val="3968694336"/>
                  </a:ext>
                </a:extLst>
              </a:tr>
              <a:tr h="137744">
                <a:tc>
                  <a:txBody>
                    <a:bodyPr/>
                    <a:lstStyle/>
                    <a:p>
                      <a:pPr>
                        <a:lnSpc>
                          <a:spcPct val="107000"/>
                        </a:lnSpc>
                        <a:spcAft>
                          <a:spcPts val="0"/>
                        </a:spcAft>
                      </a:pPr>
                      <a:r>
                        <a:rPr lang="nl-NL" sz="900">
                          <a:effectLst/>
                        </a:rPr>
                        <a:t>Werk (2)</a:t>
                      </a:r>
                      <a:endParaRPr lang="en-BE" sz="900">
                        <a:effectLst/>
                        <a:latin typeface="Calibri" panose="020F0502020204030204" pitchFamily="34" charset="0"/>
                        <a:ea typeface="Calibri" panose="020F0502020204030204" pitchFamily="34" charset="0"/>
                        <a:cs typeface="Times New Roman" panose="02020603050405020304" pitchFamily="18" charset="0"/>
                      </a:endParaRPr>
                    </a:p>
                  </a:txBody>
                  <a:tcPr marL="55098" marR="55098" marT="0" marB="0"/>
                </a:tc>
                <a:tc>
                  <a:txBody>
                    <a:bodyPr/>
                    <a:lstStyle/>
                    <a:p>
                      <a:pPr>
                        <a:lnSpc>
                          <a:spcPct val="107000"/>
                        </a:lnSpc>
                        <a:spcAft>
                          <a:spcPts val="0"/>
                        </a:spcAft>
                      </a:pPr>
                      <a:r>
                        <a:rPr lang="nl-NL" sz="900">
                          <a:effectLst/>
                        </a:rPr>
                        <a:t>/</a:t>
                      </a:r>
                      <a:endParaRPr lang="en-BE" sz="900">
                        <a:effectLst/>
                        <a:latin typeface="Calibri" panose="020F0502020204030204" pitchFamily="34" charset="0"/>
                        <a:ea typeface="Calibri" panose="020F0502020204030204" pitchFamily="34" charset="0"/>
                        <a:cs typeface="Times New Roman" panose="02020603050405020304" pitchFamily="18" charset="0"/>
                      </a:endParaRPr>
                    </a:p>
                  </a:txBody>
                  <a:tcPr marL="55098" marR="55098" marT="0" marB="0"/>
                </a:tc>
                <a:tc>
                  <a:txBody>
                    <a:bodyPr/>
                    <a:lstStyle/>
                    <a:p>
                      <a:pPr>
                        <a:lnSpc>
                          <a:spcPct val="107000"/>
                        </a:lnSpc>
                        <a:spcAft>
                          <a:spcPts val="0"/>
                        </a:spcAft>
                      </a:pPr>
                      <a:r>
                        <a:rPr lang="nl-NL" sz="900">
                          <a:effectLst/>
                        </a:rPr>
                        <a:t>/</a:t>
                      </a:r>
                      <a:endParaRPr lang="en-BE" sz="900">
                        <a:effectLst/>
                        <a:latin typeface="Calibri" panose="020F0502020204030204" pitchFamily="34" charset="0"/>
                        <a:ea typeface="Calibri" panose="020F0502020204030204" pitchFamily="34" charset="0"/>
                        <a:cs typeface="Times New Roman" panose="02020603050405020304" pitchFamily="18" charset="0"/>
                      </a:endParaRPr>
                    </a:p>
                  </a:txBody>
                  <a:tcPr marL="55098" marR="55098" marT="0" marB="0"/>
                </a:tc>
                <a:tc>
                  <a:txBody>
                    <a:bodyPr/>
                    <a:lstStyle/>
                    <a:p>
                      <a:pPr>
                        <a:lnSpc>
                          <a:spcPct val="107000"/>
                        </a:lnSpc>
                        <a:spcAft>
                          <a:spcPts val="0"/>
                        </a:spcAft>
                      </a:pPr>
                      <a:r>
                        <a:rPr lang="nl-NL" sz="900">
                          <a:effectLst/>
                        </a:rPr>
                        <a:t>/</a:t>
                      </a:r>
                      <a:endParaRPr lang="en-BE" sz="900">
                        <a:effectLst/>
                        <a:latin typeface="Calibri" panose="020F0502020204030204" pitchFamily="34" charset="0"/>
                        <a:ea typeface="Calibri" panose="020F0502020204030204" pitchFamily="34" charset="0"/>
                        <a:cs typeface="Times New Roman" panose="02020603050405020304" pitchFamily="18" charset="0"/>
                      </a:endParaRPr>
                    </a:p>
                  </a:txBody>
                  <a:tcPr marL="55098" marR="55098" marT="0" marB="0"/>
                </a:tc>
                <a:extLst>
                  <a:ext uri="{0D108BD9-81ED-4DB2-BD59-A6C34878D82A}">
                    <a16:rowId xmlns:a16="http://schemas.microsoft.com/office/drawing/2014/main" val="2841080409"/>
                  </a:ext>
                </a:extLst>
              </a:tr>
              <a:tr h="137744">
                <a:tc>
                  <a:txBody>
                    <a:bodyPr/>
                    <a:lstStyle/>
                    <a:p>
                      <a:pPr>
                        <a:lnSpc>
                          <a:spcPct val="107000"/>
                        </a:lnSpc>
                        <a:spcAft>
                          <a:spcPts val="0"/>
                        </a:spcAft>
                      </a:pPr>
                      <a:r>
                        <a:rPr lang="nl-NL" sz="900">
                          <a:effectLst/>
                        </a:rPr>
                        <a:t>Secretaris (14)</a:t>
                      </a:r>
                      <a:endParaRPr lang="en-BE" sz="900">
                        <a:effectLst/>
                        <a:latin typeface="Calibri" panose="020F0502020204030204" pitchFamily="34" charset="0"/>
                        <a:ea typeface="Calibri" panose="020F0502020204030204" pitchFamily="34" charset="0"/>
                        <a:cs typeface="Times New Roman" panose="02020603050405020304" pitchFamily="18" charset="0"/>
                      </a:endParaRPr>
                    </a:p>
                  </a:txBody>
                  <a:tcPr marL="55098" marR="55098" marT="0" marB="0"/>
                </a:tc>
                <a:tc>
                  <a:txBody>
                    <a:bodyPr/>
                    <a:lstStyle/>
                    <a:p>
                      <a:pPr>
                        <a:lnSpc>
                          <a:spcPct val="107000"/>
                        </a:lnSpc>
                        <a:spcAft>
                          <a:spcPts val="0"/>
                        </a:spcAft>
                      </a:pPr>
                      <a:r>
                        <a:rPr lang="nl-NL" sz="900">
                          <a:effectLst/>
                        </a:rPr>
                        <a:t>/</a:t>
                      </a:r>
                      <a:endParaRPr lang="en-BE" sz="900">
                        <a:effectLst/>
                        <a:latin typeface="Calibri" panose="020F0502020204030204" pitchFamily="34" charset="0"/>
                        <a:ea typeface="Calibri" panose="020F0502020204030204" pitchFamily="34" charset="0"/>
                        <a:cs typeface="Times New Roman" panose="02020603050405020304" pitchFamily="18" charset="0"/>
                      </a:endParaRPr>
                    </a:p>
                  </a:txBody>
                  <a:tcPr marL="55098" marR="55098" marT="0" marB="0"/>
                </a:tc>
                <a:tc>
                  <a:txBody>
                    <a:bodyPr/>
                    <a:lstStyle/>
                    <a:p>
                      <a:pPr>
                        <a:lnSpc>
                          <a:spcPct val="107000"/>
                        </a:lnSpc>
                        <a:spcAft>
                          <a:spcPts val="0"/>
                        </a:spcAft>
                      </a:pPr>
                      <a:r>
                        <a:rPr lang="nl-NL" sz="900">
                          <a:effectLst/>
                        </a:rPr>
                        <a:t>/</a:t>
                      </a:r>
                      <a:endParaRPr lang="en-BE" sz="900">
                        <a:effectLst/>
                        <a:latin typeface="Calibri" panose="020F0502020204030204" pitchFamily="34" charset="0"/>
                        <a:ea typeface="Calibri" panose="020F0502020204030204" pitchFamily="34" charset="0"/>
                        <a:cs typeface="Times New Roman" panose="02020603050405020304" pitchFamily="18" charset="0"/>
                      </a:endParaRPr>
                    </a:p>
                  </a:txBody>
                  <a:tcPr marL="55098" marR="55098" marT="0" marB="0"/>
                </a:tc>
                <a:tc>
                  <a:txBody>
                    <a:bodyPr/>
                    <a:lstStyle/>
                    <a:p>
                      <a:pPr>
                        <a:lnSpc>
                          <a:spcPct val="107000"/>
                        </a:lnSpc>
                        <a:spcAft>
                          <a:spcPts val="0"/>
                        </a:spcAft>
                      </a:pPr>
                      <a:r>
                        <a:rPr lang="nl-NL" sz="900">
                          <a:effectLst/>
                        </a:rPr>
                        <a:t>/</a:t>
                      </a:r>
                      <a:endParaRPr lang="en-BE" sz="900">
                        <a:effectLst/>
                        <a:latin typeface="Calibri" panose="020F0502020204030204" pitchFamily="34" charset="0"/>
                        <a:ea typeface="Calibri" panose="020F0502020204030204" pitchFamily="34" charset="0"/>
                        <a:cs typeface="Times New Roman" panose="02020603050405020304" pitchFamily="18" charset="0"/>
                      </a:endParaRPr>
                    </a:p>
                  </a:txBody>
                  <a:tcPr marL="55098" marR="55098" marT="0" marB="0"/>
                </a:tc>
                <a:extLst>
                  <a:ext uri="{0D108BD9-81ED-4DB2-BD59-A6C34878D82A}">
                    <a16:rowId xmlns:a16="http://schemas.microsoft.com/office/drawing/2014/main" val="1183962889"/>
                  </a:ext>
                </a:extLst>
              </a:tr>
              <a:tr h="137744">
                <a:tc>
                  <a:txBody>
                    <a:bodyPr/>
                    <a:lstStyle/>
                    <a:p>
                      <a:pPr>
                        <a:lnSpc>
                          <a:spcPct val="107000"/>
                        </a:lnSpc>
                        <a:spcAft>
                          <a:spcPts val="0"/>
                        </a:spcAft>
                      </a:pPr>
                      <a:r>
                        <a:rPr lang="nl-NL" sz="900">
                          <a:effectLst/>
                        </a:rPr>
                        <a:t>Secretaresse (3)</a:t>
                      </a:r>
                      <a:endParaRPr lang="en-BE" sz="900">
                        <a:effectLst/>
                        <a:latin typeface="Calibri" panose="020F0502020204030204" pitchFamily="34" charset="0"/>
                        <a:ea typeface="Calibri" panose="020F0502020204030204" pitchFamily="34" charset="0"/>
                        <a:cs typeface="Times New Roman" panose="02020603050405020304" pitchFamily="18" charset="0"/>
                      </a:endParaRPr>
                    </a:p>
                  </a:txBody>
                  <a:tcPr marL="55098" marR="55098" marT="0" marB="0"/>
                </a:tc>
                <a:tc>
                  <a:txBody>
                    <a:bodyPr/>
                    <a:lstStyle/>
                    <a:p>
                      <a:pPr>
                        <a:lnSpc>
                          <a:spcPct val="107000"/>
                        </a:lnSpc>
                        <a:spcAft>
                          <a:spcPts val="0"/>
                        </a:spcAft>
                      </a:pPr>
                      <a:r>
                        <a:rPr lang="nl-NL" sz="900">
                          <a:effectLst/>
                        </a:rPr>
                        <a:t>/</a:t>
                      </a:r>
                      <a:endParaRPr lang="en-BE" sz="900">
                        <a:effectLst/>
                        <a:latin typeface="Calibri" panose="020F0502020204030204" pitchFamily="34" charset="0"/>
                        <a:ea typeface="Calibri" panose="020F0502020204030204" pitchFamily="34" charset="0"/>
                        <a:cs typeface="Times New Roman" panose="02020603050405020304" pitchFamily="18" charset="0"/>
                      </a:endParaRPr>
                    </a:p>
                  </a:txBody>
                  <a:tcPr marL="55098" marR="55098" marT="0" marB="0"/>
                </a:tc>
                <a:tc>
                  <a:txBody>
                    <a:bodyPr/>
                    <a:lstStyle/>
                    <a:p>
                      <a:pPr>
                        <a:lnSpc>
                          <a:spcPct val="107000"/>
                        </a:lnSpc>
                        <a:spcAft>
                          <a:spcPts val="0"/>
                        </a:spcAft>
                      </a:pPr>
                      <a:r>
                        <a:rPr lang="nl-NL" sz="900">
                          <a:effectLst/>
                        </a:rPr>
                        <a:t>/</a:t>
                      </a:r>
                      <a:endParaRPr lang="en-BE" sz="900">
                        <a:effectLst/>
                        <a:latin typeface="Calibri" panose="020F0502020204030204" pitchFamily="34" charset="0"/>
                        <a:ea typeface="Calibri" panose="020F0502020204030204" pitchFamily="34" charset="0"/>
                        <a:cs typeface="Times New Roman" panose="02020603050405020304" pitchFamily="18" charset="0"/>
                      </a:endParaRPr>
                    </a:p>
                  </a:txBody>
                  <a:tcPr marL="55098" marR="55098" marT="0" marB="0"/>
                </a:tc>
                <a:tc>
                  <a:txBody>
                    <a:bodyPr/>
                    <a:lstStyle/>
                    <a:p>
                      <a:pPr>
                        <a:lnSpc>
                          <a:spcPct val="107000"/>
                        </a:lnSpc>
                        <a:spcAft>
                          <a:spcPts val="0"/>
                        </a:spcAft>
                      </a:pPr>
                      <a:r>
                        <a:rPr lang="nl-NL" sz="900">
                          <a:effectLst/>
                        </a:rPr>
                        <a:t>/</a:t>
                      </a:r>
                      <a:endParaRPr lang="en-BE" sz="900">
                        <a:effectLst/>
                        <a:latin typeface="Calibri" panose="020F0502020204030204" pitchFamily="34" charset="0"/>
                        <a:ea typeface="Calibri" panose="020F0502020204030204" pitchFamily="34" charset="0"/>
                        <a:cs typeface="Times New Roman" panose="02020603050405020304" pitchFamily="18" charset="0"/>
                      </a:endParaRPr>
                    </a:p>
                  </a:txBody>
                  <a:tcPr marL="55098" marR="55098" marT="0" marB="0"/>
                </a:tc>
                <a:extLst>
                  <a:ext uri="{0D108BD9-81ED-4DB2-BD59-A6C34878D82A}">
                    <a16:rowId xmlns:a16="http://schemas.microsoft.com/office/drawing/2014/main" val="3169482792"/>
                  </a:ext>
                </a:extLst>
              </a:tr>
              <a:tr h="137744">
                <a:tc>
                  <a:txBody>
                    <a:bodyPr/>
                    <a:lstStyle/>
                    <a:p>
                      <a:pPr>
                        <a:lnSpc>
                          <a:spcPct val="107000"/>
                        </a:lnSpc>
                        <a:spcAft>
                          <a:spcPts val="0"/>
                        </a:spcAft>
                      </a:pPr>
                      <a:r>
                        <a:rPr lang="nl-NL" sz="900">
                          <a:effectLst/>
                        </a:rPr>
                        <a:t>Afspraak (3)</a:t>
                      </a:r>
                      <a:endParaRPr lang="en-BE" sz="900">
                        <a:effectLst/>
                        <a:latin typeface="Calibri" panose="020F0502020204030204" pitchFamily="34" charset="0"/>
                        <a:ea typeface="Calibri" panose="020F0502020204030204" pitchFamily="34" charset="0"/>
                        <a:cs typeface="Times New Roman" panose="02020603050405020304" pitchFamily="18" charset="0"/>
                      </a:endParaRPr>
                    </a:p>
                  </a:txBody>
                  <a:tcPr marL="55098" marR="55098" marT="0" marB="0"/>
                </a:tc>
                <a:tc>
                  <a:txBody>
                    <a:bodyPr/>
                    <a:lstStyle/>
                    <a:p>
                      <a:pPr>
                        <a:lnSpc>
                          <a:spcPct val="107000"/>
                        </a:lnSpc>
                        <a:spcAft>
                          <a:spcPts val="0"/>
                        </a:spcAft>
                      </a:pPr>
                      <a:r>
                        <a:rPr lang="nl-NL" sz="900">
                          <a:effectLst/>
                        </a:rPr>
                        <a:t>Afspraak (3)</a:t>
                      </a:r>
                      <a:endParaRPr lang="en-BE" sz="900">
                        <a:effectLst/>
                        <a:latin typeface="Calibri" panose="020F0502020204030204" pitchFamily="34" charset="0"/>
                        <a:ea typeface="Calibri" panose="020F0502020204030204" pitchFamily="34" charset="0"/>
                        <a:cs typeface="Times New Roman" panose="02020603050405020304" pitchFamily="18" charset="0"/>
                      </a:endParaRPr>
                    </a:p>
                  </a:txBody>
                  <a:tcPr marL="55098" marR="55098" marT="0" marB="0"/>
                </a:tc>
                <a:tc>
                  <a:txBody>
                    <a:bodyPr/>
                    <a:lstStyle/>
                    <a:p>
                      <a:pPr>
                        <a:lnSpc>
                          <a:spcPct val="107000"/>
                        </a:lnSpc>
                        <a:spcAft>
                          <a:spcPts val="0"/>
                        </a:spcAft>
                      </a:pPr>
                      <a:r>
                        <a:rPr lang="nl-NL" sz="900">
                          <a:effectLst/>
                        </a:rPr>
                        <a:t>/</a:t>
                      </a:r>
                      <a:endParaRPr lang="en-BE" sz="900">
                        <a:effectLst/>
                        <a:latin typeface="Calibri" panose="020F0502020204030204" pitchFamily="34" charset="0"/>
                        <a:ea typeface="Calibri" panose="020F0502020204030204" pitchFamily="34" charset="0"/>
                        <a:cs typeface="Times New Roman" panose="02020603050405020304" pitchFamily="18" charset="0"/>
                      </a:endParaRPr>
                    </a:p>
                  </a:txBody>
                  <a:tcPr marL="55098" marR="55098" marT="0" marB="0"/>
                </a:tc>
                <a:tc>
                  <a:txBody>
                    <a:bodyPr/>
                    <a:lstStyle/>
                    <a:p>
                      <a:pPr>
                        <a:lnSpc>
                          <a:spcPct val="107000"/>
                        </a:lnSpc>
                        <a:spcAft>
                          <a:spcPts val="0"/>
                        </a:spcAft>
                      </a:pPr>
                      <a:r>
                        <a:rPr lang="nl-NL" sz="900">
                          <a:effectLst/>
                        </a:rPr>
                        <a:t>/</a:t>
                      </a:r>
                      <a:endParaRPr lang="en-BE" sz="900">
                        <a:effectLst/>
                        <a:latin typeface="Calibri" panose="020F0502020204030204" pitchFamily="34" charset="0"/>
                        <a:ea typeface="Calibri" panose="020F0502020204030204" pitchFamily="34" charset="0"/>
                        <a:cs typeface="Times New Roman" panose="02020603050405020304" pitchFamily="18" charset="0"/>
                      </a:endParaRPr>
                    </a:p>
                  </a:txBody>
                  <a:tcPr marL="55098" marR="55098" marT="0" marB="0"/>
                </a:tc>
                <a:extLst>
                  <a:ext uri="{0D108BD9-81ED-4DB2-BD59-A6C34878D82A}">
                    <a16:rowId xmlns:a16="http://schemas.microsoft.com/office/drawing/2014/main" val="1663675713"/>
                  </a:ext>
                </a:extLst>
              </a:tr>
              <a:tr h="137744">
                <a:tc>
                  <a:txBody>
                    <a:bodyPr/>
                    <a:lstStyle/>
                    <a:p>
                      <a:pPr>
                        <a:lnSpc>
                          <a:spcPct val="107000"/>
                        </a:lnSpc>
                        <a:spcAft>
                          <a:spcPts val="0"/>
                        </a:spcAft>
                      </a:pPr>
                      <a:r>
                        <a:rPr lang="nl-NL" sz="900">
                          <a:effectLst/>
                        </a:rPr>
                        <a:t>Hoogte (1)</a:t>
                      </a:r>
                      <a:endParaRPr lang="en-BE" sz="900">
                        <a:effectLst/>
                        <a:latin typeface="Calibri" panose="020F0502020204030204" pitchFamily="34" charset="0"/>
                        <a:ea typeface="Calibri" panose="020F0502020204030204" pitchFamily="34" charset="0"/>
                        <a:cs typeface="Times New Roman" panose="02020603050405020304" pitchFamily="18" charset="0"/>
                      </a:endParaRPr>
                    </a:p>
                  </a:txBody>
                  <a:tcPr marL="55098" marR="55098" marT="0" marB="0"/>
                </a:tc>
                <a:tc>
                  <a:txBody>
                    <a:bodyPr/>
                    <a:lstStyle/>
                    <a:p>
                      <a:pPr>
                        <a:lnSpc>
                          <a:spcPct val="107000"/>
                        </a:lnSpc>
                        <a:spcAft>
                          <a:spcPts val="0"/>
                        </a:spcAft>
                      </a:pPr>
                      <a:r>
                        <a:rPr lang="nl-NL" sz="900">
                          <a:effectLst/>
                        </a:rPr>
                        <a:t>/</a:t>
                      </a:r>
                      <a:endParaRPr lang="en-BE" sz="900">
                        <a:effectLst/>
                        <a:latin typeface="Calibri" panose="020F0502020204030204" pitchFamily="34" charset="0"/>
                        <a:ea typeface="Calibri" panose="020F0502020204030204" pitchFamily="34" charset="0"/>
                        <a:cs typeface="Times New Roman" panose="02020603050405020304" pitchFamily="18" charset="0"/>
                      </a:endParaRPr>
                    </a:p>
                  </a:txBody>
                  <a:tcPr marL="55098" marR="55098" marT="0" marB="0"/>
                </a:tc>
                <a:tc>
                  <a:txBody>
                    <a:bodyPr/>
                    <a:lstStyle/>
                    <a:p>
                      <a:pPr>
                        <a:lnSpc>
                          <a:spcPct val="107000"/>
                        </a:lnSpc>
                        <a:spcAft>
                          <a:spcPts val="0"/>
                        </a:spcAft>
                      </a:pPr>
                      <a:r>
                        <a:rPr lang="nl-NL" sz="900">
                          <a:effectLst/>
                        </a:rPr>
                        <a:t>/</a:t>
                      </a:r>
                      <a:endParaRPr lang="en-BE" sz="900">
                        <a:effectLst/>
                        <a:latin typeface="Calibri" panose="020F0502020204030204" pitchFamily="34" charset="0"/>
                        <a:ea typeface="Calibri" panose="020F0502020204030204" pitchFamily="34" charset="0"/>
                        <a:cs typeface="Times New Roman" panose="02020603050405020304" pitchFamily="18" charset="0"/>
                      </a:endParaRPr>
                    </a:p>
                  </a:txBody>
                  <a:tcPr marL="55098" marR="55098" marT="0" marB="0"/>
                </a:tc>
                <a:tc>
                  <a:txBody>
                    <a:bodyPr/>
                    <a:lstStyle/>
                    <a:p>
                      <a:pPr>
                        <a:lnSpc>
                          <a:spcPct val="107000"/>
                        </a:lnSpc>
                        <a:spcAft>
                          <a:spcPts val="0"/>
                        </a:spcAft>
                      </a:pPr>
                      <a:r>
                        <a:rPr lang="nl-NL" sz="900">
                          <a:effectLst/>
                        </a:rPr>
                        <a:t>/</a:t>
                      </a:r>
                      <a:endParaRPr lang="en-BE" sz="900">
                        <a:effectLst/>
                        <a:latin typeface="Calibri" panose="020F0502020204030204" pitchFamily="34" charset="0"/>
                        <a:ea typeface="Calibri" panose="020F0502020204030204" pitchFamily="34" charset="0"/>
                        <a:cs typeface="Times New Roman" panose="02020603050405020304" pitchFamily="18" charset="0"/>
                      </a:endParaRPr>
                    </a:p>
                  </a:txBody>
                  <a:tcPr marL="55098" marR="55098" marT="0" marB="0"/>
                </a:tc>
                <a:extLst>
                  <a:ext uri="{0D108BD9-81ED-4DB2-BD59-A6C34878D82A}">
                    <a16:rowId xmlns:a16="http://schemas.microsoft.com/office/drawing/2014/main" val="2597749084"/>
                  </a:ext>
                </a:extLst>
              </a:tr>
              <a:tr h="137744">
                <a:tc>
                  <a:txBody>
                    <a:bodyPr/>
                    <a:lstStyle/>
                    <a:p>
                      <a:pPr>
                        <a:lnSpc>
                          <a:spcPct val="107000"/>
                        </a:lnSpc>
                        <a:spcAft>
                          <a:spcPts val="0"/>
                        </a:spcAft>
                      </a:pPr>
                      <a:r>
                        <a:rPr lang="nl-NL" sz="900">
                          <a:effectLst/>
                        </a:rPr>
                        <a:t>Status (4)</a:t>
                      </a:r>
                      <a:endParaRPr lang="en-BE" sz="900">
                        <a:effectLst/>
                        <a:latin typeface="Calibri" panose="020F0502020204030204" pitchFamily="34" charset="0"/>
                        <a:ea typeface="Calibri" panose="020F0502020204030204" pitchFamily="34" charset="0"/>
                        <a:cs typeface="Times New Roman" panose="02020603050405020304" pitchFamily="18" charset="0"/>
                      </a:endParaRPr>
                    </a:p>
                  </a:txBody>
                  <a:tcPr marL="55098" marR="55098" marT="0" marB="0"/>
                </a:tc>
                <a:tc>
                  <a:txBody>
                    <a:bodyPr/>
                    <a:lstStyle/>
                    <a:p>
                      <a:pPr>
                        <a:lnSpc>
                          <a:spcPct val="107000"/>
                        </a:lnSpc>
                        <a:spcAft>
                          <a:spcPts val="0"/>
                        </a:spcAft>
                      </a:pPr>
                      <a:r>
                        <a:rPr lang="nl-NL" sz="900">
                          <a:effectLst/>
                        </a:rPr>
                        <a:t>Status (4)</a:t>
                      </a:r>
                      <a:endParaRPr lang="en-BE" sz="900">
                        <a:effectLst/>
                        <a:latin typeface="Calibri" panose="020F0502020204030204" pitchFamily="34" charset="0"/>
                        <a:ea typeface="Calibri" panose="020F0502020204030204" pitchFamily="34" charset="0"/>
                        <a:cs typeface="Times New Roman" panose="02020603050405020304" pitchFamily="18" charset="0"/>
                      </a:endParaRPr>
                    </a:p>
                  </a:txBody>
                  <a:tcPr marL="55098" marR="55098" marT="0" marB="0"/>
                </a:tc>
                <a:tc>
                  <a:txBody>
                    <a:bodyPr/>
                    <a:lstStyle/>
                    <a:p>
                      <a:pPr>
                        <a:lnSpc>
                          <a:spcPct val="107000"/>
                        </a:lnSpc>
                        <a:spcAft>
                          <a:spcPts val="0"/>
                        </a:spcAft>
                      </a:pPr>
                      <a:r>
                        <a:rPr lang="nl-NL" sz="900">
                          <a:effectLst/>
                        </a:rPr>
                        <a:t>/</a:t>
                      </a:r>
                      <a:endParaRPr lang="en-BE" sz="900">
                        <a:effectLst/>
                        <a:latin typeface="Calibri" panose="020F0502020204030204" pitchFamily="34" charset="0"/>
                        <a:ea typeface="Calibri" panose="020F0502020204030204" pitchFamily="34" charset="0"/>
                        <a:cs typeface="Times New Roman" panose="02020603050405020304" pitchFamily="18" charset="0"/>
                      </a:endParaRPr>
                    </a:p>
                  </a:txBody>
                  <a:tcPr marL="55098" marR="55098" marT="0" marB="0"/>
                </a:tc>
                <a:tc>
                  <a:txBody>
                    <a:bodyPr/>
                    <a:lstStyle/>
                    <a:p>
                      <a:pPr>
                        <a:lnSpc>
                          <a:spcPct val="107000"/>
                        </a:lnSpc>
                        <a:spcAft>
                          <a:spcPts val="0"/>
                        </a:spcAft>
                      </a:pPr>
                      <a:r>
                        <a:rPr lang="nl-NL" sz="900">
                          <a:effectLst/>
                        </a:rPr>
                        <a:t>/</a:t>
                      </a:r>
                      <a:endParaRPr lang="en-BE" sz="900">
                        <a:effectLst/>
                        <a:latin typeface="Calibri" panose="020F0502020204030204" pitchFamily="34" charset="0"/>
                        <a:ea typeface="Calibri" panose="020F0502020204030204" pitchFamily="34" charset="0"/>
                        <a:cs typeface="Times New Roman" panose="02020603050405020304" pitchFamily="18" charset="0"/>
                      </a:endParaRPr>
                    </a:p>
                  </a:txBody>
                  <a:tcPr marL="55098" marR="55098" marT="0" marB="0"/>
                </a:tc>
                <a:extLst>
                  <a:ext uri="{0D108BD9-81ED-4DB2-BD59-A6C34878D82A}">
                    <a16:rowId xmlns:a16="http://schemas.microsoft.com/office/drawing/2014/main" val="3536722373"/>
                  </a:ext>
                </a:extLst>
              </a:tr>
              <a:tr h="137744">
                <a:tc>
                  <a:txBody>
                    <a:bodyPr/>
                    <a:lstStyle/>
                    <a:p>
                      <a:pPr>
                        <a:lnSpc>
                          <a:spcPct val="107000"/>
                        </a:lnSpc>
                        <a:spcAft>
                          <a:spcPts val="0"/>
                        </a:spcAft>
                      </a:pPr>
                      <a:r>
                        <a:rPr lang="nl-NL" sz="900">
                          <a:effectLst/>
                        </a:rPr>
                        <a:t>Aanvraag (12)</a:t>
                      </a:r>
                      <a:endParaRPr lang="en-BE" sz="900">
                        <a:effectLst/>
                        <a:latin typeface="Calibri" panose="020F0502020204030204" pitchFamily="34" charset="0"/>
                        <a:ea typeface="Calibri" panose="020F0502020204030204" pitchFamily="34" charset="0"/>
                        <a:cs typeface="Times New Roman" panose="02020603050405020304" pitchFamily="18" charset="0"/>
                      </a:endParaRPr>
                    </a:p>
                  </a:txBody>
                  <a:tcPr marL="55098" marR="55098" marT="0" marB="0"/>
                </a:tc>
                <a:tc>
                  <a:txBody>
                    <a:bodyPr/>
                    <a:lstStyle/>
                    <a:p>
                      <a:pPr>
                        <a:lnSpc>
                          <a:spcPct val="107000"/>
                        </a:lnSpc>
                        <a:spcAft>
                          <a:spcPts val="0"/>
                        </a:spcAft>
                      </a:pPr>
                      <a:r>
                        <a:rPr lang="nl-NL" sz="900">
                          <a:effectLst/>
                        </a:rPr>
                        <a:t>Aanvraag (12)</a:t>
                      </a:r>
                      <a:endParaRPr lang="en-BE" sz="900">
                        <a:effectLst/>
                        <a:latin typeface="Calibri" panose="020F0502020204030204" pitchFamily="34" charset="0"/>
                        <a:ea typeface="Calibri" panose="020F0502020204030204" pitchFamily="34" charset="0"/>
                        <a:cs typeface="Times New Roman" panose="02020603050405020304" pitchFamily="18" charset="0"/>
                      </a:endParaRPr>
                    </a:p>
                  </a:txBody>
                  <a:tcPr marL="55098" marR="55098" marT="0" marB="0"/>
                </a:tc>
                <a:tc>
                  <a:txBody>
                    <a:bodyPr/>
                    <a:lstStyle/>
                    <a:p>
                      <a:pPr>
                        <a:lnSpc>
                          <a:spcPct val="107000"/>
                        </a:lnSpc>
                        <a:spcAft>
                          <a:spcPts val="0"/>
                        </a:spcAft>
                      </a:pPr>
                      <a:r>
                        <a:rPr lang="nl-NL" sz="900">
                          <a:effectLst/>
                        </a:rPr>
                        <a:t>Aanvraag (12) </a:t>
                      </a:r>
                      <a:endParaRPr lang="en-BE" sz="900">
                        <a:effectLst/>
                        <a:latin typeface="Calibri" panose="020F0502020204030204" pitchFamily="34" charset="0"/>
                        <a:ea typeface="Calibri" panose="020F0502020204030204" pitchFamily="34" charset="0"/>
                        <a:cs typeface="Times New Roman" panose="02020603050405020304" pitchFamily="18" charset="0"/>
                      </a:endParaRPr>
                    </a:p>
                  </a:txBody>
                  <a:tcPr marL="55098" marR="55098" marT="0" marB="0"/>
                </a:tc>
                <a:tc>
                  <a:txBody>
                    <a:bodyPr/>
                    <a:lstStyle/>
                    <a:p>
                      <a:pPr>
                        <a:lnSpc>
                          <a:spcPct val="107000"/>
                        </a:lnSpc>
                        <a:spcAft>
                          <a:spcPts val="0"/>
                        </a:spcAft>
                      </a:pPr>
                      <a:r>
                        <a:rPr lang="nl-NL" sz="900">
                          <a:effectLst/>
                        </a:rPr>
                        <a:t>/</a:t>
                      </a:r>
                      <a:endParaRPr lang="en-BE" sz="900">
                        <a:effectLst/>
                        <a:latin typeface="Calibri" panose="020F0502020204030204" pitchFamily="34" charset="0"/>
                        <a:ea typeface="Calibri" panose="020F0502020204030204" pitchFamily="34" charset="0"/>
                        <a:cs typeface="Times New Roman" panose="02020603050405020304" pitchFamily="18" charset="0"/>
                      </a:endParaRPr>
                    </a:p>
                  </a:txBody>
                  <a:tcPr marL="55098" marR="55098" marT="0" marB="0"/>
                </a:tc>
                <a:extLst>
                  <a:ext uri="{0D108BD9-81ED-4DB2-BD59-A6C34878D82A}">
                    <a16:rowId xmlns:a16="http://schemas.microsoft.com/office/drawing/2014/main" val="3975103939"/>
                  </a:ext>
                </a:extLst>
              </a:tr>
              <a:tr h="137744">
                <a:tc>
                  <a:txBody>
                    <a:bodyPr/>
                    <a:lstStyle/>
                    <a:p>
                      <a:pPr>
                        <a:lnSpc>
                          <a:spcPct val="107000"/>
                        </a:lnSpc>
                        <a:spcAft>
                          <a:spcPts val="0"/>
                        </a:spcAft>
                      </a:pPr>
                      <a:r>
                        <a:rPr lang="nl-NL" sz="900">
                          <a:effectLst/>
                        </a:rPr>
                        <a:t>Sollicitatie (4)</a:t>
                      </a:r>
                      <a:endParaRPr lang="en-BE" sz="900">
                        <a:effectLst/>
                        <a:latin typeface="Calibri" panose="020F0502020204030204" pitchFamily="34" charset="0"/>
                        <a:ea typeface="Calibri" panose="020F0502020204030204" pitchFamily="34" charset="0"/>
                        <a:cs typeface="Times New Roman" panose="02020603050405020304" pitchFamily="18" charset="0"/>
                      </a:endParaRPr>
                    </a:p>
                  </a:txBody>
                  <a:tcPr marL="55098" marR="55098" marT="0" marB="0"/>
                </a:tc>
                <a:tc>
                  <a:txBody>
                    <a:bodyPr/>
                    <a:lstStyle/>
                    <a:p>
                      <a:pPr>
                        <a:lnSpc>
                          <a:spcPct val="107000"/>
                        </a:lnSpc>
                        <a:spcAft>
                          <a:spcPts val="0"/>
                        </a:spcAft>
                      </a:pPr>
                      <a:r>
                        <a:rPr lang="nl-NL" sz="900">
                          <a:effectLst/>
                        </a:rPr>
                        <a:t>Sollicitatie (4) </a:t>
                      </a:r>
                      <a:endParaRPr lang="en-BE" sz="900">
                        <a:effectLst/>
                        <a:latin typeface="Calibri" panose="020F0502020204030204" pitchFamily="34" charset="0"/>
                        <a:ea typeface="Calibri" panose="020F0502020204030204" pitchFamily="34" charset="0"/>
                        <a:cs typeface="Times New Roman" panose="02020603050405020304" pitchFamily="18" charset="0"/>
                      </a:endParaRPr>
                    </a:p>
                  </a:txBody>
                  <a:tcPr marL="55098" marR="55098" marT="0" marB="0"/>
                </a:tc>
                <a:tc>
                  <a:txBody>
                    <a:bodyPr/>
                    <a:lstStyle/>
                    <a:p>
                      <a:pPr>
                        <a:lnSpc>
                          <a:spcPct val="107000"/>
                        </a:lnSpc>
                        <a:spcAft>
                          <a:spcPts val="0"/>
                        </a:spcAft>
                      </a:pPr>
                      <a:r>
                        <a:rPr lang="nl-NL" sz="900">
                          <a:effectLst/>
                        </a:rPr>
                        <a:t>Sollicitatie (4)</a:t>
                      </a:r>
                      <a:endParaRPr lang="en-BE" sz="900">
                        <a:effectLst/>
                        <a:latin typeface="Calibri" panose="020F0502020204030204" pitchFamily="34" charset="0"/>
                        <a:ea typeface="Calibri" panose="020F0502020204030204" pitchFamily="34" charset="0"/>
                        <a:cs typeface="Times New Roman" panose="02020603050405020304" pitchFamily="18" charset="0"/>
                      </a:endParaRPr>
                    </a:p>
                  </a:txBody>
                  <a:tcPr marL="55098" marR="55098" marT="0" marB="0"/>
                </a:tc>
                <a:tc>
                  <a:txBody>
                    <a:bodyPr/>
                    <a:lstStyle/>
                    <a:p>
                      <a:pPr>
                        <a:lnSpc>
                          <a:spcPct val="107000"/>
                        </a:lnSpc>
                        <a:spcAft>
                          <a:spcPts val="0"/>
                        </a:spcAft>
                      </a:pPr>
                      <a:r>
                        <a:rPr lang="nl-NL" sz="900">
                          <a:effectLst/>
                        </a:rPr>
                        <a:t>/</a:t>
                      </a:r>
                      <a:endParaRPr lang="en-BE" sz="900">
                        <a:effectLst/>
                        <a:latin typeface="Calibri" panose="020F0502020204030204" pitchFamily="34" charset="0"/>
                        <a:ea typeface="Calibri" panose="020F0502020204030204" pitchFamily="34" charset="0"/>
                        <a:cs typeface="Times New Roman" panose="02020603050405020304" pitchFamily="18" charset="0"/>
                      </a:endParaRPr>
                    </a:p>
                  </a:txBody>
                  <a:tcPr marL="55098" marR="55098" marT="0" marB="0"/>
                </a:tc>
                <a:extLst>
                  <a:ext uri="{0D108BD9-81ED-4DB2-BD59-A6C34878D82A}">
                    <a16:rowId xmlns:a16="http://schemas.microsoft.com/office/drawing/2014/main" val="509838240"/>
                  </a:ext>
                </a:extLst>
              </a:tr>
              <a:tr h="137744">
                <a:tc>
                  <a:txBody>
                    <a:bodyPr/>
                    <a:lstStyle/>
                    <a:p>
                      <a:pPr>
                        <a:lnSpc>
                          <a:spcPct val="107000"/>
                        </a:lnSpc>
                        <a:spcAft>
                          <a:spcPts val="0"/>
                        </a:spcAft>
                      </a:pPr>
                      <a:r>
                        <a:rPr lang="nl-NL" sz="900">
                          <a:effectLst/>
                        </a:rPr>
                        <a:t>Idee (1)</a:t>
                      </a:r>
                      <a:endParaRPr lang="en-BE" sz="900">
                        <a:effectLst/>
                        <a:latin typeface="Calibri" panose="020F0502020204030204" pitchFamily="34" charset="0"/>
                        <a:ea typeface="Calibri" panose="020F0502020204030204" pitchFamily="34" charset="0"/>
                        <a:cs typeface="Times New Roman" panose="02020603050405020304" pitchFamily="18" charset="0"/>
                      </a:endParaRPr>
                    </a:p>
                  </a:txBody>
                  <a:tcPr marL="55098" marR="55098" marT="0" marB="0"/>
                </a:tc>
                <a:tc>
                  <a:txBody>
                    <a:bodyPr/>
                    <a:lstStyle/>
                    <a:p>
                      <a:pPr>
                        <a:lnSpc>
                          <a:spcPct val="107000"/>
                        </a:lnSpc>
                        <a:spcAft>
                          <a:spcPts val="0"/>
                        </a:spcAft>
                      </a:pPr>
                      <a:r>
                        <a:rPr lang="nl-NL" sz="900">
                          <a:effectLst/>
                        </a:rPr>
                        <a:t>Idee (1)</a:t>
                      </a:r>
                      <a:endParaRPr lang="en-BE" sz="900">
                        <a:effectLst/>
                        <a:latin typeface="Calibri" panose="020F0502020204030204" pitchFamily="34" charset="0"/>
                        <a:ea typeface="Calibri" panose="020F0502020204030204" pitchFamily="34" charset="0"/>
                        <a:cs typeface="Times New Roman" panose="02020603050405020304" pitchFamily="18" charset="0"/>
                      </a:endParaRPr>
                    </a:p>
                  </a:txBody>
                  <a:tcPr marL="55098" marR="55098" marT="0" marB="0"/>
                </a:tc>
                <a:tc>
                  <a:txBody>
                    <a:bodyPr/>
                    <a:lstStyle/>
                    <a:p>
                      <a:pPr>
                        <a:lnSpc>
                          <a:spcPct val="107000"/>
                        </a:lnSpc>
                        <a:spcAft>
                          <a:spcPts val="0"/>
                        </a:spcAft>
                      </a:pPr>
                      <a:r>
                        <a:rPr lang="nl-NL" sz="900">
                          <a:effectLst/>
                        </a:rPr>
                        <a:t>/</a:t>
                      </a:r>
                      <a:endParaRPr lang="en-BE" sz="900">
                        <a:effectLst/>
                        <a:latin typeface="Calibri" panose="020F0502020204030204" pitchFamily="34" charset="0"/>
                        <a:ea typeface="Calibri" panose="020F0502020204030204" pitchFamily="34" charset="0"/>
                        <a:cs typeface="Times New Roman" panose="02020603050405020304" pitchFamily="18" charset="0"/>
                      </a:endParaRPr>
                    </a:p>
                  </a:txBody>
                  <a:tcPr marL="55098" marR="55098" marT="0" marB="0"/>
                </a:tc>
                <a:tc>
                  <a:txBody>
                    <a:bodyPr/>
                    <a:lstStyle/>
                    <a:p>
                      <a:pPr>
                        <a:lnSpc>
                          <a:spcPct val="107000"/>
                        </a:lnSpc>
                        <a:spcAft>
                          <a:spcPts val="0"/>
                        </a:spcAft>
                      </a:pPr>
                      <a:r>
                        <a:rPr lang="nl-NL" sz="900">
                          <a:effectLst/>
                        </a:rPr>
                        <a:t>/</a:t>
                      </a:r>
                      <a:endParaRPr lang="en-BE" sz="900">
                        <a:effectLst/>
                        <a:latin typeface="Calibri" panose="020F0502020204030204" pitchFamily="34" charset="0"/>
                        <a:ea typeface="Calibri" panose="020F0502020204030204" pitchFamily="34" charset="0"/>
                        <a:cs typeface="Times New Roman" panose="02020603050405020304" pitchFamily="18" charset="0"/>
                      </a:endParaRPr>
                    </a:p>
                  </a:txBody>
                  <a:tcPr marL="55098" marR="55098" marT="0" marB="0"/>
                </a:tc>
                <a:extLst>
                  <a:ext uri="{0D108BD9-81ED-4DB2-BD59-A6C34878D82A}">
                    <a16:rowId xmlns:a16="http://schemas.microsoft.com/office/drawing/2014/main" val="386338275"/>
                  </a:ext>
                </a:extLst>
              </a:tr>
              <a:tr h="137744">
                <a:tc>
                  <a:txBody>
                    <a:bodyPr/>
                    <a:lstStyle/>
                    <a:p>
                      <a:pPr>
                        <a:lnSpc>
                          <a:spcPct val="107000"/>
                        </a:lnSpc>
                        <a:spcAft>
                          <a:spcPts val="0"/>
                        </a:spcAft>
                      </a:pPr>
                      <a:r>
                        <a:rPr lang="nl-NL" sz="900">
                          <a:effectLst/>
                        </a:rPr>
                        <a:t>Oordeel (4)</a:t>
                      </a:r>
                      <a:endParaRPr lang="en-BE" sz="900">
                        <a:effectLst/>
                        <a:latin typeface="Calibri" panose="020F0502020204030204" pitchFamily="34" charset="0"/>
                        <a:ea typeface="Calibri" panose="020F0502020204030204" pitchFamily="34" charset="0"/>
                        <a:cs typeface="Times New Roman" panose="02020603050405020304" pitchFamily="18" charset="0"/>
                      </a:endParaRPr>
                    </a:p>
                  </a:txBody>
                  <a:tcPr marL="55098" marR="55098" marT="0" marB="0"/>
                </a:tc>
                <a:tc>
                  <a:txBody>
                    <a:bodyPr/>
                    <a:lstStyle/>
                    <a:p>
                      <a:pPr>
                        <a:lnSpc>
                          <a:spcPct val="107000"/>
                        </a:lnSpc>
                        <a:spcAft>
                          <a:spcPts val="0"/>
                        </a:spcAft>
                      </a:pPr>
                      <a:r>
                        <a:rPr lang="nl-NL" sz="900">
                          <a:effectLst/>
                        </a:rPr>
                        <a:t>Oordeel (4)</a:t>
                      </a:r>
                      <a:endParaRPr lang="en-BE" sz="900">
                        <a:effectLst/>
                        <a:latin typeface="Calibri" panose="020F0502020204030204" pitchFamily="34" charset="0"/>
                        <a:ea typeface="Calibri" panose="020F0502020204030204" pitchFamily="34" charset="0"/>
                        <a:cs typeface="Times New Roman" panose="02020603050405020304" pitchFamily="18" charset="0"/>
                      </a:endParaRPr>
                    </a:p>
                  </a:txBody>
                  <a:tcPr marL="55098" marR="55098" marT="0" marB="0"/>
                </a:tc>
                <a:tc>
                  <a:txBody>
                    <a:bodyPr/>
                    <a:lstStyle/>
                    <a:p>
                      <a:pPr>
                        <a:lnSpc>
                          <a:spcPct val="107000"/>
                        </a:lnSpc>
                        <a:spcAft>
                          <a:spcPts val="0"/>
                        </a:spcAft>
                      </a:pPr>
                      <a:r>
                        <a:rPr lang="nl-NL" sz="900">
                          <a:effectLst/>
                        </a:rPr>
                        <a:t>/</a:t>
                      </a:r>
                      <a:endParaRPr lang="en-BE" sz="900">
                        <a:effectLst/>
                        <a:latin typeface="Calibri" panose="020F0502020204030204" pitchFamily="34" charset="0"/>
                        <a:ea typeface="Calibri" panose="020F0502020204030204" pitchFamily="34" charset="0"/>
                        <a:cs typeface="Times New Roman" panose="02020603050405020304" pitchFamily="18" charset="0"/>
                      </a:endParaRPr>
                    </a:p>
                  </a:txBody>
                  <a:tcPr marL="55098" marR="55098" marT="0" marB="0"/>
                </a:tc>
                <a:tc>
                  <a:txBody>
                    <a:bodyPr/>
                    <a:lstStyle/>
                    <a:p>
                      <a:pPr>
                        <a:lnSpc>
                          <a:spcPct val="107000"/>
                        </a:lnSpc>
                        <a:spcAft>
                          <a:spcPts val="0"/>
                        </a:spcAft>
                      </a:pPr>
                      <a:r>
                        <a:rPr lang="nl-NL" sz="900">
                          <a:effectLst/>
                        </a:rPr>
                        <a:t>/</a:t>
                      </a:r>
                      <a:endParaRPr lang="en-BE" sz="900">
                        <a:effectLst/>
                        <a:latin typeface="Calibri" panose="020F0502020204030204" pitchFamily="34" charset="0"/>
                        <a:ea typeface="Calibri" panose="020F0502020204030204" pitchFamily="34" charset="0"/>
                        <a:cs typeface="Times New Roman" panose="02020603050405020304" pitchFamily="18" charset="0"/>
                      </a:endParaRPr>
                    </a:p>
                  </a:txBody>
                  <a:tcPr marL="55098" marR="55098" marT="0" marB="0"/>
                </a:tc>
                <a:extLst>
                  <a:ext uri="{0D108BD9-81ED-4DB2-BD59-A6C34878D82A}">
                    <a16:rowId xmlns:a16="http://schemas.microsoft.com/office/drawing/2014/main" val="3726407369"/>
                  </a:ext>
                </a:extLst>
              </a:tr>
              <a:tr h="137744">
                <a:tc>
                  <a:txBody>
                    <a:bodyPr/>
                    <a:lstStyle/>
                    <a:p>
                      <a:pPr>
                        <a:lnSpc>
                          <a:spcPct val="107000"/>
                        </a:lnSpc>
                        <a:spcAft>
                          <a:spcPts val="0"/>
                        </a:spcAft>
                      </a:pPr>
                      <a:r>
                        <a:rPr lang="nl-NL" sz="900">
                          <a:effectLst/>
                        </a:rPr>
                        <a:t>Beeld (1)</a:t>
                      </a:r>
                      <a:endParaRPr lang="en-BE" sz="900">
                        <a:effectLst/>
                        <a:latin typeface="Calibri" panose="020F0502020204030204" pitchFamily="34" charset="0"/>
                        <a:ea typeface="Calibri" panose="020F0502020204030204" pitchFamily="34" charset="0"/>
                        <a:cs typeface="Times New Roman" panose="02020603050405020304" pitchFamily="18" charset="0"/>
                      </a:endParaRPr>
                    </a:p>
                  </a:txBody>
                  <a:tcPr marL="55098" marR="55098" marT="0" marB="0"/>
                </a:tc>
                <a:tc>
                  <a:txBody>
                    <a:bodyPr/>
                    <a:lstStyle/>
                    <a:p>
                      <a:pPr>
                        <a:lnSpc>
                          <a:spcPct val="107000"/>
                        </a:lnSpc>
                        <a:spcAft>
                          <a:spcPts val="0"/>
                        </a:spcAft>
                      </a:pPr>
                      <a:r>
                        <a:rPr lang="nl-NL" sz="900">
                          <a:effectLst/>
                        </a:rPr>
                        <a:t>/</a:t>
                      </a:r>
                      <a:endParaRPr lang="en-BE" sz="900">
                        <a:effectLst/>
                        <a:latin typeface="Calibri" panose="020F0502020204030204" pitchFamily="34" charset="0"/>
                        <a:ea typeface="Calibri" panose="020F0502020204030204" pitchFamily="34" charset="0"/>
                        <a:cs typeface="Times New Roman" panose="02020603050405020304" pitchFamily="18" charset="0"/>
                      </a:endParaRPr>
                    </a:p>
                  </a:txBody>
                  <a:tcPr marL="55098" marR="55098" marT="0" marB="0"/>
                </a:tc>
                <a:tc>
                  <a:txBody>
                    <a:bodyPr/>
                    <a:lstStyle/>
                    <a:p>
                      <a:pPr>
                        <a:lnSpc>
                          <a:spcPct val="107000"/>
                        </a:lnSpc>
                        <a:spcAft>
                          <a:spcPts val="0"/>
                        </a:spcAft>
                      </a:pPr>
                      <a:r>
                        <a:rPr lang="nl-NL" sz="900">
                          <a:effectLst/>
                        </a:rPr>
                        <a:t>/</a:t>
                      </a:r>
                      <a:endParaRPr lang="en-BE" sz="900">
                        <a:effectLst/>
                        <a:latin typeface="Calibri" panose="020F0502020204030204" pitchFamily="34" charset="0"/>
                        <a:ea typeface="Calibri" panose="020F0502020204030204" pitchFamily="34" charset="0"/>
                        <a:cs typeface="Times New Roman" panose="02020603050405020304" pitchFamily="18" charset="0"/>
                      </a:endParaRPr>
                    </a:p>
                  </a:txBody>
                  <a:tcPr marL="55098" marR="55098" marT="0" marB="0"/>
                </a:tc>
                <a:tc>
                  <a:txBody>
                    <a:bodyPr/>
                    <a:lstStyle/>
                    <a:p>
                      <a:pPr>
                        <a:lnSpc>
                          <a:spcPct val="107000"/>
                        </a:lnSpc>
                        <a:spcAft>
                          <a:spcPts val="0"/>
                        </a:spcAft>
                      </a:pPr>
                      <a:r>
                        <a:rPr lang="nl-NL" sz="900">
                          <a:effectLst/>
                        </a:rPr>
                        <a:t>/</a:t>
                      </a:r>
                      <a:endParaRPr lang="en-BE" sz="900">
                        <a:effectLst/>
                        <a:latin typeface="Calibri" panose="020F0502020204030204" pitchFamily="34" charset="0"/>
                        <a:ea typeface="Calibri" panose="020F0502020204030204" pitchFamily="34" charset="0"/>
                        <a:cs typeface="Times New Roman" panose="02020603050405020304" pitchFamily="18" charset="0"/>
                      </a:endParaRPr>
                    </a:p>
                  </a:txBody>
                  <a:tcPr marL="55098" marR="55098" marT="0" marB="0"/>
                </a:tc>
                <a:extLst>
                  <a:ext uri="{0D108BD9-81ED-4DB2-BD59-A6C34878D82A}">
                    <a16:rowId xmlns:a16="http://schemas.microsoft.com/office/drawing/2014/main" val="2417876276"/>
                  </a:ext>
                </a:extLst>
              </a:tr>
              <a:tr h="137744">
                <a:tc>
                  <a:txBody>
                    <a:bodyPr/>
                    <a:lstStyle/>
                    <a:p>
                      <a:pPr>
                        <a:lnSpc>
                          <a:spcPct val="107000"/>
                        </a:lnSpc>
                        <a:spcAft>
                          <a:spcPts val="0"/>
                        </a:spcAft>
                      </a:pPr>
                      <a:r>
                        <a:rPr lang="nl-NL" sz="900">
                          <a:effectLst/>
                        </a:rPr>
                        <a:t>Rangorde (2)</a:t>
                      </a:r>
                      <a:endParaRPr lang="en-BE" sz="900">
                        <a:effectLst/>
                        <a:latin typeface="Calibri" panose="020F0502020204030204" pitchFamily="34" charset="0"/>
                        <a:ea typeface="Calibri" panose="020F0502020204030204" pitchFamily="34" charset="0"/>
                        <a:cs typeface="Times New Roman" panose="02020603050405020304" pitchFamily="18" charset="0"/>
                      </a:endParaRPr>
                    </a:p>
                  </a:txBody>
                  <a:tcPr marL="55098" marR="55098" marT="0" marB="0"/>
                </a:tc>
                <a:tc>
                  <a:txBody>
                    <a:bodyPr/>
                    <a:lstStyle/>
                    <a:p>
                      <a:pPr>
                        <a:lnSpc>
                          <a:spcPct val="107000"/>
                        </a:lnSpc>
                        <a:spcAft>
                          <a:spcPts val="0"/>
                        </a:spcAft>
                      </a:pPr>
                      <a:r>
                        <a:rPr lang="nl-NL" sz="900">
                          <a:effectLst/>
                        </a:rPr>
                        <a:t>/</a:t>
                      </a:r>
                      <a:endParaRPr lang="en-BE" sz="900">
                        <a:effectLst/>
                        <a:latin typeface="Calibri" panose="020F0502020204030204" pitchFamily="34" charset="0"/>
                        <a:ea typeface="Calibri" panose="020F0502020204030204" pitchFamily="34" charset="0"/>
                        <a:cs typeface="Times New Roman" panose="02020603050405020304" pitchFamily="18" charset="0"/>
                      </a:endParaRPr>
                    </a:p>
                  </a:txBody>
                  <a:tcPr marL="55098" marR="55098" marT="0" marB="0"/>
                </a:tc>
                <a:tc>
                  <a:txBody>
                    <a:bodyPr/>
                    <a:lstStyle/>
                    <a:p>
                      <a:pPr>
                        <a:lnSpc>
                          <a:spcPct val="107000"/>
                        </a:lnSpc>
                        <a:spcAft>
                          <a:spcPts val="0"/>
                        </a:spcAft>
                      </a:pPr>
                      <a:r>
                        <a:rPr lang="nl-NL" sz="900">
                          <a:effectLst/>
                        </a:rPr>
                        <a:t>/</a:t>
                      </a:r>
                      <a:endParaRPr lang="en-BE" sz="900">
                        <a:effectLst/>
                        <a:latin typeface="Calibri" panose="020F0502020204030204" pitchFamily="34" charset="0"/>
                        <a:ea typeface="Calibri" panose="020F0502020204030204" pitchFamily="34" charset="0"/>
                        <a:cs typeface="Times New Roman" panose="02020603050405020304" pitchFamily="18" charset="0"/>
                      </a:endParaRPr>
                    </a:p>
                  </a:txBody>
                  <a:tcPr marL="55098" marR="55098" marT="0" marB="0"/>
                </a:tc>
                <a:tc>
                  <a:txBody>
                    <a:bodyPr/>
                    <a:lstStyle/>
                    <a:p>
                      <a:pPr>
                        <a:lnSpc>
                          <a:spcPct val="107000"/>
                        </a:lnSpc>
                        <a:spcAft>
                          <a:spcPts val="0"/>
                        </a:spcAft>
                      </a:pPr>
                      <a:r>
                        <a:rPr lang="nl-NL" sz="900">
                          <a:effectLst/>
                        </a:rPr>
                        <a:t>/</a:t>
                      </a:r>
                      <a:endParaRPr lang="en-BE" sz="900">
                        <a:effectLst/>
                        <a:latin typeface="Calibri" panose="020F0502020204030204" pitchFamily="34" charset="0"/>
                        <a:ea typeface="Calibri" panose="020F0502020204030204" pitchFamily="34" charset="0"/>
                        <a:cs typeface="Times New Roman" panose="02020603050405020304" pitchFamily="18" charset="0"/>
                      </a:endParaRPr>
                    </a:p>
                  </a:txBody>
                  <a:tcPr marL="55098" marR="55098" marT="0" marB="0"/>
                </a:tc>
                <a:extLst>
                  <a:ext uri="{0D108BD9-81ED-4DB2-BD59-A6C34878D82A}">
                    <a16:rowId xmlns:a16="http://schemas.microsoft.com/office/drawing/2014/main" val="2834921023"/>
                  </a:ext>
                </a:extLst>
              </a:tr>
              <a:tr h="137744">
                <a:tc>
                  <a:txBody>
                    <a:bodyPr/>
                    <a:lstStyle/>
                    <a:p>
                      <a:pPr>
                        <a:lnSpc>
                          <a:spcPct val="107000"/>
                        </a:lnSpc>
                        <a:spcAft>
                          <a:spcPts val="0"/>
                        </a:spcAft>
                      </a:pPr>
                      <a:r>
                        <a:rPr lang="nl-NL" sz="900">
                          <a:effectLst/>
                        </a:rPr>
                        <a:t>Verhuurders (3)</a:t>
                      </a:r>
                      <a:endParaRPr lang="en-BE" sz="900">
                        <a:effectLst/>
                        <a:latin typeface="Calibri" panose="020F0502020204030204" pitchFamily="34" charset="0"/>
                        <a:ea typeface="Calibri" panose="020F0502020204030204" pitchFamily="34" charset="0"/>
                        <a:cs typeface="Times New Roman" panose="02020603050405020304" pitchFamily="18" charset="0"/>
                      </a:endParaRPr>
                    </a:p>
                  </a:txBody>
                  <a:tcPr marL="55098" marR="55098" marT="0" marB="0"/>
                </a:tc>
                <a:tc>
                  <a:txBody>
                    <a:bodyPr/>
                    <a:lstStyle/>
                    <a:p>
                      <a:pPr>
                        <a:lnSpc>
                          <a:spcPct val="107000"/>
                        </a:lnSpc>
                        <a:spcAft>
                          <a:spcPts val="0"/>
                        </a:spcAft>
                      </a:pPr>
                      <a:r>
                        <a:rPr lang="nl-NL" sz="900">
                          <a:effectLst/>
                        </a:rPr>
                        <a:t>Verhuurders (3)</a:t>
                      </a:r>
                      <a:endParaRPr lang="en-BE" sz="900">
                        <a:effectLst/>
                        <a:latin typeface="Calibri" panose="020F0502020204030204" pitchFamily="34" charset="0"/>
                        <a:ea typeface="Calibri" panose="020F0502020204030204" pitchFamily="34" charset="0"/>
                        <a:cs typeface="Times New Roman" panose="02020603050405020304" pitchFamily="18" charset="0"/>
                      </a:endParaRPr>
                    </a:p>
                  </a:txBody>
                  <a:tcPr marL="55098" marR="55098" marT="0" marB="0"/>
                </a:tc>
                <a:tc>
                  <a:txBody>
                    <a:bodyPr/>
                    <a:lstStyle/>
                    <a:p>
                      <a:pPr>
                        <a:lnSpc>
                          <a:spcPct val="107000"/>
                        </a:lnSpc>
                        <a:spcAft>
                          <a:spcPts val="0"/>
                        </a:spcAft>
                      </a:pPr>
                      <a:r>
                        <a:rPr lang="nl-NL" sz="900">
                          <a:effectLst/>
                        </a:rPr>
                        <a:t>Verhuurders (3)</a:t>
                      </a:r>
                      <a:endParaRPr lang="en-BE" sz="900">
                        <a:effectLst/>
                        <a:latin typeface="Calibri" panose="020F0502020204030204" pitchFamily="34" charset="0"/>
                        <a:ea typeface="Calibri" panose="020F0502020204030204" pitchFamily="34" charset="0"/>
                        <a:cs typeface="Times New Roman" panose="02020603050405020304" pitchFamily="18" charset="0"/>
                      </a:endParaRPr>
                    </a:p>
                  </a:txBody>
                  <a:tcPr marL="55098" marR="55098" marT="0" marB="0"/>
                </a:tc>
                <a:tc>
                  <a:txBody>
                    <a:bodyPr/>
                    <a:lstStyle/>
                    <a:p>
                      <a:pPr>
                        <a:lnSpc>
                          <a:spcPct val="107000"/>
                        </a:lnSpc>
                        <a:spcAft>
                          <a:spcPts val="0"/>
                        </a:spcAft>
                      </a:pPr>
                      <a:r>
                        <a:rPr lang="nl-NL" sz="900">
                          <a:effectLst/>
                        </a:rPr>
                        <a:t>Verhuurder (3)</a:t>
                      </a:r>
                      <a:endParaRPr lang="en-BE" sz="900">
                        <a:effectLst/>
                        <a:latin typeface="Calibri" panose="020F0502020204030204" pitchFamily="34" charset="0"/>
                        <a:ea typeface="Calibri" panose="020F0502020204030204" pitchFamily="34" charset="0"/>
                        <a:cs typeface="Times New Roman" panose="02020603050405020304" pitchFamily="18" charset="0"/>
                      </a:endParaRPr>
                    </a:p>
                  </a:txBody>
                  <a:tcPr marL="55098" marR="55098" marT="0" marB="0"/>
                </a:tc>
                <a:extLst>
                  <a:ext uri="{0D108BD9-81ED-4DB2-BD59-A6C34878D82A}">
                    <a16:rowId xmlns:a16="http://schemas.microsoft.com/office/drawing/2014/main" val="344416972"/>
                  </a:ext>
                </a:extLst>
              </a:tr>
              <a:tr h="137744">
                <a:tc>
                  <a:txBody>
                    <a:bodyPr/>
                    <a:lstStyle/>
                    <a:p>
                      <a:pPr>
                        <a:lnSpc>
                          <a:spcPct val="107000"/>
                        </a:lnSpc>
                        <a:spcAft>
                          <a:spcPts val="0"/>
                        </a:spcAft>
                      </a:pPr>
                      <a:r>
                        <a:rPr lang="nl-NL" sz="900">
                          <a:effectLst/>
                        </a:rPr>
                        <a:t>Agenda (3)</a:t>
                      </a:r>
                      <a:endParaRPr lang="en-BE" sz="900">
                        <a:effectLst/>
                        <a:latin typeface="Calibri" panose="020F0502020204030204" pitchFamily="34" charset="0"/>
                        <a:ea typeface="Calibri" panose="020F0502020204030204" pitchFamily="34" charset="0"/>
                        <a:cs typeface="Times New Roman" panose="02020603050405020304" pitchFamily="18" charset="0"/>
                      </a:endParaRPr>
                    </a:p>
                  </a:txBody>
                  <a:tcPr marL="55098" marR="55098" marT="0" marB="0"/>
                </a:tc>
                <a:tc>
                  <a:txBody>
                    <a:bodyPr/>
                    <a:lstStyle/>
                    <a:p>
                      <a:pPr>
                        <a:lnSpc>
                          <a:spcPct val="107000"/>
                        </a:lnSpc>
                        <a:spcAft>
                          <a:spcPts val="0"/>
                        </a:spcAft>
                      </a:pPr>
                      <a:r>
                        <a:rPr lang="nl-NL" sz="900">
                          <a:effectLst/>
                        </a:rPr>
                        <a:t>Agenda (3)</a:t>
                      </a:r>
                      <a:endParaRPr lang="en-BE" sz="900">
                        <a:effectLst/>
                        <a:latin typeface="Calibri" panose="020F0502020204030204" pitchFamily="34" charset="0"/>
                        <a:ea typeface="Calibri" panose="020F0502020204030204" pitchFamily="34" charset="0"/>
                        <a:cs typeface="Times New Roman" panose="02020603050405020304" pitchFamily="18" charset="0"/>
                      </a:endParaRPr>
                    </a:p>
                  </a:txBody>
                  <a:tcPr marL="55098" marR="55098" marT="0" marB="0"/>
                </a:tc>
                <a:tc>
                  <a:txBody>
                    <a:bodyPr/>
                    <a:lstStyle/>
                    <a:p>
                      <a:pPr>
                        <a:lnSpc>
                          <a:spcPct val="107000"/>
                        </a:lnSpc>
                        <a:spcAft>
                          <a:spcPts val="0"/>
                        </a:spcAft>
                      </a:pPr>
                      <a:r>
                        <a:rPr lang="nl-NL" sz="900">
                          <a:effectLst/>
                        </a:rPr>
                        <a:t>/</a:t>
                      </a:r>
                      <a:endParaRPr lang="en-BE" sz="900">
                        <a:effectLst/>
                        <a:latin typeface="Calibri" panose="020F0502020204030204" pitchFamily="34" charset="0"/>
                        <a:ea typeface="Calibri" panose="020F0502020204030204" pitchFamily="34" charset="0"/>
                        <a:cs typeface="Times New Roman" panose="02020603050405020304" pitchFamily="18" charset="0"/>
                      </a:endParaRPr>
                    </a:p>
                  </a:txBody>
                  <a:tcPr marL="55098" marR="55098" marT="0" marB="0"/>
                </a:tc>
                <a:tc>
                  <a:txBody>
                    <a:bodyPr/>
                    <a:lstStyle/>
                    <a:p>
                      <a:pPr>
                        <a:lnSpc>
                          <a:spcPct val="107000"/>
                        </a:lnSpc>
                        <a:spcAft>
                          <a:spcPts val="0"/>
                        </a:spcAft>
                      </a:pPr>
                      <a:r>
                        <a:rPr lang="nl-NL" sz="900">
                          <a:effectLst/>
                        </a:rPr>
                        <a:t>/</a:t>
                      </a:r>
                      <a:endParaRPr lang="en-BE" sz="900">
                        <a:effectLst/>
                        <a:latin typeface="Calibri" panose="020F0502020204030204" pitchFamily="34" charset="0"/>
                        <a:ea typeface="Calibri" panose="020F0502020204030204" pitchFamily="34" charset="0"/>
                        <a:cs typeface="Times New Roman" panose="02020603050405020304" pitchFamily="18" charset="0"/>
                      </a:endParaRPr>
                    </a:p>
                  </a:txBody>
                  <a:tcPr marL="55098" marR="55098" marT="0" marB="0"/>
                </a:tc>
                <a:extLst>
                  <a:ext uri="{0D108BD9-81ED-4DB2-BD59-A6C34878D82A}">
                    <a16:rowId xmlns:a16="http://schemas.microsoft.com/office/drawing/2014/main" val="474343796"/>
                  </a:ext>
                </a:extLst>
              </a:tr>
              <a:tr h="137744">
                <a:tc>
                  <a:txBody>
                    <a:bodyPr/>
                    <a:lstStyle/>
                    <a:p>
                      <a:pPr>
                        <a:lnSpc>
                          <a:spcPct val="107000"/>
                        </a:lnSpc>
                        <a:spcAft>
                          <a:spcPts val="0"/>
                        </a:spcAft>
                      </a:pPr>
                      <a:r>
                        <a:rPr lang="nl-NL" sz="900">
                          <a:effectLst/>
                        </a:rPr>
                        <a:t>Overzicht (2)</a:t>
                      </a:r>
                      <a:endParaRPr lang="en-BE" sz="900">
                        <a:effectLst/>
                        <a:latin typeface="Calibri" panose="020F0502020204030204" pitchFamily="34" charset="0"/>
                        <a:ea typeface="Calibri" panose="020F0502020204030204" pitchFamily="34" charset="0"/>
                        <a:cs typeface="Times New Roman" panose="02020603050405020304" pitchFamily="18" charset="0"/>
                      </a:endParaRPr>
                    </a:p>
                  </a:txBody>
                  <a:tcPr marL="55098" marR="55098" marT="0" marB="0"/>
                </a:tc>
                <a:tc>
                  <a:txBody>
                    <a:bodyPr/>
                    <a:lstStyle/>
                    <a:p>
                      <a:pPr>
                        <a:lnSpc>
                          <a:spcPct val="107000"/>
                        </a:lnSpc>
                        <a:spcAft>
                          <a:spcPts val="0"/>
                        </a:spcAft>
                      </a:pPr>
                      <a:r>
                        <a:rPr lang="nl-NL" sz="900">
                          <a:effectLst/>
                        </a:rPr>
                        <a:t>/</a:t>
                      </a:r>
                      <a:endParaRPr lang="en-BE" sz="900">
                        <a:effectLst/>
                        <a:latin typeface="Calibri" panose="020F0502020204030204" pitchFamily="34" charset="0"/>
                        <a:ea typeface="Calibri" panose="020F0502020204030204" pitchFamily="34" charset="0"/>
                        <a:cs typeface="Times New Roman" panose="02020603050405020304" pitchFamily="18" charset="0"/>
                      </a:endParaRPr>
                    </a:p>
                  </a:txBody>
                  <a:tcPr marL="55098" marR="55098" marT="0" marB="0"/>
                </a:tc>
                <a:tc>
                  <a:txBody>
                    <a:bodyPr/>
                    <a:lstStyle/>
                    <a:p>
                      <a:pPr>
                        <a:lnSpc>
                          <a:spcPct val="107000"/>
                        </a:lnSpc>
                        <a:spcAft>
                          <a:spcPts val="0"/>
                        </a:spcAft>
                      </a:pPr>
                      <a:r>
                        <a:rPr lang="nl-NL" sz="900">
                          <a:effectLst/>
                        </a:rPr>
                        <a:t>/</a:t>
                      </a:r>
                      <a:endParaRPr lang="en-BE" sz="900">
                        <a:effectLst/>
                        <a:latin typeface="Calibri" panose="020F0502020204030204" pitchFamily="34" charset="0"/>
                        <a:ea typeface="Calibri" panose="020F0502020204030204" pitchFamily="34" charset="0"/>
                        <a:cs typeface="Times New Roman" panose="02020603050405020304" pitchFamily="18" charset="0"/>
                      </a:endParaRPr>
                    </a:p>
                  </a:txBody>
                  <a:tcPr marL="55098" marR="55098" marT="0" marB="0"/>
                </a:tc>
                <a:tc>
                  <a:txBody>
                    <a:bodyPr/>
                    <a:lstStyle/>
                    <a:p>
                      <a:pPr>
                        <a:lnSpc>
                          <a:spcPct val="107000"/>
                        </a:lnSpc>
                        <a:spcAft>
                          <a:spcPts val="0"/>
                        </a:spcAft>
                      </a:pPr>
                      <a:r>
                        <a:rPr lang="nl-NL" sz="900">
                          <a:effectLst/>
                        </a:rPr>
                        <a:t>/</a:t>
                      </a:r>
                      <a:endParaRPr lang="en-BE" sz="900">
                        <a:effectLst/>
                        <a:latin typeface="Calibri" panose="020F0502020204030204" pitchFamily="34" charset="0"/>
                        <a:ea typeface="Calibri" panose="020F0502020204030204" pitchFamily="34" charset="0"/>
                        <a:cs typeface="Times New Roman" panose="02020603050405020304" pitchFamily="18" charset="0"/>
                      </a:endParaRPr>
                    </a:p>
                  </a:txBody>
                  <a:tcPr marL="55098" marR="55098" marT="0" marB="0"/>
                </a:tc>
                <a:extLst>
                  <a:ext uri="{0D108BD9-81ED-4DB2-BD59-A6C34878D82A}">
                    <a16:rowId xmlns:a16="http://schemas.microsoft.com/office/drawing/2014/main" val="2318936734"/>
                  </a:ext>
                </a:extLst>
              </a:tr>
            </a:tbl>
          </a:graphicData>
        </a:graphic>
      </p:graphicFrame>
      <p:sp>
        <p:nvSpPr>
          <p:cNvPr id="5" name="Rectangle 1">
            <a:extLst>
              <a:ext uri="{FF2B5EF4-FFF2-40B4-BE49-F238E27FC236}">
                <a16:creationId xmlns:a16="http://schemas.microsoft.com/office/drawing/2014/main" id="{9ADE191A-3F67-4BFA-9559-448AC5A54C05}"/>
              </a:ext>
            </a:extLst>
          </p:cNvPr>
          <p:cNvSpPr>
            <a:spLocks noChangeArrowheads="1"/>
          </p:cNvSpPr>
          <p:nvPr/>
        </p:nvSpPr>
        <p:spPr bwMode="auto">
          <a:xfrm>
            <a:off x="1294305" y="1459484"/>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BE"/>
          </a:p>
        </p:txBody>
      </p:sp>
      <p:sp>
        <p:nvSpPr>
          <p:cNvPr id="6" name="Rechthoek 5">
            <a:extLst>
              <a:ext uri="{FF2B5EF4-FFF2-40B4-BE49-F238E27FC236}">
                <a16:creationId xmlns:a16="http://schemas.microsoft.com/office/drawing/2014/main" id="{60133629-6E02-49CA-BAB7-F5BD3749203B}"/>
              </a:ext>
            </a:extLst>
          </p:cNvPr>
          <p:cNvSpPr/>
          <p:nvPr/>
        </p:nvSpPr>
        <p:spPr>
          <a:xfrm>
            <a:off x="1405508" y="5056984"/>
            <a:ext cx="343364" cy="369332"/>
          </a:xfrm>
          <a:prstGeom prst="rect">
            <a:avLst/>
          </a:prstGeom>
        </p:spPr>
        <p:txBody>
          <a:bodyPr wrap="none">
            <a:spAutoFit/>
          </a:bodyPr>
          <a:lstStyle/>
          <a:p>
            <a:r>
              <a:rPr lang="nl-NL">
                <a:latin typeface="Calibri" panose="020F0502020204030204" pitchFamily="34" charset="0"/>
                <a:cs typeface="Times New Roman" panose="02020603050405020304" pitchFamily="18" charset="0"/>
              </a:rPr>
              <a:t>…</a:t>
            </a:r>
            <a:endParaRPr lang="en-BE"/>
          </a:p>
        </p:txBody>
      </p:sp>
    </p:spTree>
    <p:extLst>
      <p:ext uri="{BB962C8B-B14F-4D97-AF65-F5344CB8AC3E}">
        <p14:creationId xmlns:p14="http://schemas.microsoft.com/office/powerpoint/2010/main" val="3555965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ítulo 12"/>
          <p:cNvSpPr>
            <a:spLocks noGrp="1"/>
          </p:cNvSpPr>
          <p:nvPr>
            <p:ph type="title"/>
          </p:nvPr>
        </p:nvSpPr>
        <p:spPr>
          <a:xfrm>
            <a:off x="761797" y="1153287"/>
            <a:ext cx="3569636" cy="4551426"/>
          </a:xfrm>
        </p:spPr>
        <p:txBody>
          <a:bodyPr rtlCol="0" anchor="ctr">
            <a:normAutofit/>
          </a:bodyPr>
          <a:lstStyle/>
          <a:p>
            <a:pPr algn="r" rtl="0"/>
            <a:r>
              <a:rPr lang="es-ES" sz="3200"/>
              <a:t>Inhoudstabel</a:t>
            </a:r>
          </a:p>
        </p:txBody>
      </p:sp>
      <p:sp>
        <p:nvSpPr>
          <p:cNvPr id="34" name="Marcador de posición de contenido 13"/>
          <p:cNvSpPr>
            <a:spLocks noGrp="1"/>
          </p:cNvSpPr>
          <p:nvPr>
            <p:ph idx="1"/>
          </p:nvPr>
        </p:nvSpPr>
        <p:spPr>
          <a:xfrm>
            <a:off x="4974735" y="1153287"/>
            <a:ext cx="6452288" cy="4551426"/>
          </a:xfrm>
        </p:spPr>
        <p:txBody>
          <a:bodyPr rtlCol="0" anchor="ctr">
            <a:normAutofit/>
          </a:bodyPr>
          <a:lstStyle/>
          <a:p>
            <a:pPr marL="457200" lvl="0" indent="-342900">
              <a:spcBef>
                <a:spcPts val="0"/>
              </a:spcBef>
              <a:spcAft>
                <a:spcPts val="600"/>
              </a:spcAft>
              <a:buSzPts val="1800"/>
              <a:buChar char="●"/>
            </a:pPr>
            <a:r>
              <a:rPr lang="fr-BE" sz="1600"/>
              <a:t>Deel 2</a:t>
            </a:r>
          </a:p>
          <a:p>
            <a:pPr marL="876246" lvl="1" indent="-457200">
              <a:spcBef>
                <a:spcPts val="0"/>
              </a:spcBef>
              <a:spcAft>
                <a:spcPts val="600"/>
              </a:spcAft>
              <a:buSzPts val="1800"/>
              <a:buFont typeface="Courier New" panose="02070309020205020404" pitchFamily="49" charset="0"/>
              <a:buChar char="o"/>
            </a:pPr>
            <a:r>
              <a:rPr lang="fr-BE" sz="1600"/>
              <a:t>Dependency injection</a:t>
            </a:r>
          </a:p>
          <a:p>
            <a:pPr marL="457200" indent="-342900">
              <a:spcBef>
                <a:spcPts val="0"/>
              </a:spcBef>
              <a:spcAft>
                <a:spcPts val="600"/>
              </a:spcAft>
              <a:buSzPts val="1800"/>
              <a:buFont typeface="Arial" pitchFamily="34" charset="0"/>
              <a:buChar char="●"/>
            </a:pPr>
            <a:r>
              <a:rPr lang="fr-BE" sz="1600"/>
              <a:t>Deel 3</a:t>
            </a:r>
          </a:p>
          <a:p>
            <a:pPr marL="761946" lvl="1" indent="-342900">
              <a:spcBef>
                <a:spcPts val="0"/>
              </a:spcBef>
              <a:spcAft>
                <a:spcPts val="600"/>
              </a:spcAft>
              <a:buSzPts val="1800"/>
              <a:buFont typeface="Courier New" panose="02070309020205020404" pitchFamily="49" charset="0"/>
              <a:buChar char="o"/>
            </a:pPr>
            <a:r>
              <a:rPr lang="fr-BE" sz="1600"/>
              <a:t>Activiteiten van system design</a:t>
            </a:r>
          </a:p>
          <a:p>
            <a:pPr marL="761946" lvl="1" indent="-342900">
              <a:spcBef>
                <a:spcPts val="0"/>
              </a:spcBef>
              <a:spcAft>
                <a:spcPts val="600"/>
              </a:spcAft>
              <a:buSzPts val="1800"/>
              <a:buFont typeface="Courier New" panose="02070309020205020404" pitchFamily="49" charset="0"/>
              <a:buChar char="o"/>
            </a:pPr>
            <a:r>
              <a:rPr lang="fr-BE" sz="1600"/>
              <a:t>Design doel</a:t>
            </a:r>
          </a:p>
          <a:p>
            <a:pPr marL="761946" lvl="1" indent="-342900">
              <a:spcBef>
                <a:spcPts val="0"/>
              </a:spcBef>
              <a:spcAft>
                <a:spcPts val="600"/>
              </a:spcAft>
              <a:buSzPts val="1800"/>
              <a:buFont typeface="Courier New" panose="02070309020205020404" pitchFamily="49" charset="0"/>
              <a:buChar char="o"/>
            </a:pPr>
            <a:r>
              <a:rPr lang="fr-BE" sz="1600"/>
              <a:t>Component diagram </a:t>
            </a:r>
          </a:p>
          <a:p>
            <a:pPr marL="761946" lvl="1" indent="-342900">
              <a:spcBef>
                <a:spcPts val="0"/>
              </a:spcBef>
              <a:spcAft>
                <a:spcPts val="600"/>
              </a:spcAft>
              <a:buSzPts val="1800"/>
              <a:buFont typeface="Courier New" panose="02070309020205020404" pitchFamily="49" charset="0"/>
              <a:buChar char="o"/>
            </a:pPr>
            <a:r>
              <a:rPr lang="fr-BE" sz="1600"/>
              <a:t>UML deployment diagram</a:t>
            </a:r>
          </a:p>
          <a:p>
            <a:pPr marL="761946" lvl="1" indent="-342900">
              <a:spcBef>
                <a:spcPts val="0"/>
              </a:spcBef>
              <a:spcAft>
                <a:spcPts val="600"/>
              </a:spcAft>
              <a:buSzPts val="1800"/>
              <a:buFont typeface="Courier New" panose="02070309020205020404" pitchFamily="49" charset="0"/>
              <a:buChar char="o"/>
            </a:pPr>
            <a:r>
              <a:rPr lang="fr-BE" sz="1600"/>
              <a:t>Persistentie</a:t>
            </a:r>
          </a:p>
          <a:p>
            <a:pPr marL="761946" lvl="1" indent="-342900">
              <a:spcBef>
                <a:spcPts val="0"/>
              </a:spcBef>
              <a:spcAft>
                <a:spcPts val="600"/>
              </a:spcAft>
              <a:buSzPts val="1800"/>
              <a:buFont typeface="Courier New" panose="02070309020205020404" pitchFamily="49" charset="0"/>
              <a:buChar char="o"/>
            </a:pPr>
            <a:r>
              <a:rPr lang="fr-BE" sz="1600"/>
              <a:t>Transacties</a:t>
            </a:r>
          </a:p>
          <a:p>
            <a:pPr marL="761946" lvl="1" indent="-342900">
              <a:spcBef>
                <a:spcPts val="0"/>
              </a:spcBef>
              <a:spcAft>
                <a:spcPts val="600"/>
              </a:spcAft>
              <a:buSzPts val="1800"/>
              <a:buFont typeface="Courier New" panose="02070309020205020404" pitchFamily="49" charset="0"/>
              <a:buChar char="o"/>
            </a:pPr>
            <a:r>
              <a:rPr lang="fr-BE" sz="1600"/>
              <a:t>Isolatie</a:t>
            </a:r>
          </a:p>
          <a:p>
            <a:pPr marL="761946" lvl="1" indent="-342900">
              <a:spcBef>
                <a:spcPts val="0"/>
              </a:spcBef>
              <a:spcAft>
                <a:spcPts val="600"/>
              </a:spcAft>
              <a:buSzPts val="1800"/>
              <a:buFont typeface="Courier New" panose="02070309020205020404" pitchFamily="49" charset="0"/>
              <a:buChar char="o"/>
            </a:pPr>
            <a:r>
              <a:rPr lang="fr-BE" sz="1600"/>
              <a:t>Beveiliging</a:t>
            </a:r>
          </a:p>
          <a:p>
            <a:pPr marL="761946" lvl="1" indent="-342900">
              <a:spcBef>
                <a:spcPts val="0"/>
              </a:spcBef>
              <a:spcAft>
                <a:spcPts val="600"/>
              </a:spcAft>
              <a:buSzPts val="1800"/>
              <a:buFont typeface="Courier New" panose="02070309020205020404" pitchFamily="49" charset="0"/>
              <a:buChar char="o"/>
            </a:pPr>
            <a:r>
              <a:rPr lang="fr-BE" sz="1600"/>
              <a:t>Globale controleflow</a:t>
            </a:r>
          </a:p>
          <a:p>
            <a:pPr marL="761946" lvl="1" indent="-342900">
              <a:spcBef>
                <a:spcPts val="0"/>
              </a:spcBef>
              <a:spcAft>
                <a:spcPts val="600"/>
              </a:spcAft>
              <a:buSzPts val="1800"/>
              <a:buFont typeface="Courier New" panose="02070309020205020404" pitchFamily="49" charset="0"/>
              <a:buChar char="o"/>
            </a:pPr>
            <a:r>
              <a:rPr lang="fr-BE" sz="1600"/>
              <a:t>Technische use case</a:t>
            </a:r>
          </a:p>
        </p:txBody>
      </p:sp>
    </p:spTree>
    <p:extLst>
      <p:ext uri="{BB962C8B-B14F-4D97-AF65-F5344CB8AC3E}">
        <p14:creationId xmlns:p14="http://schemas.microsoft.com/office/powerpoint/2010/main" val="199906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251352" y="382385"/>
            <a:ext cx="10175671" cy="1492132"/>
          </a:xfrm>
        </p:spPr>
        <p:txBody>
          <a:bodyPr rtlCol="0"/>
          <a:lstStyle/>
          <a:p>
            <a:pPr rtl="0"/>
            <a:r>
              <a:rPr lang="es-ES"/>
              <a:t>Woordenboek</a:t>
            </a:r>
          </a:p>
        </p:txBody>
      </p:sp>
      <p:sp>
        <p:nvSpPr>
          <p:cNvPr id="5" name="Rectangle 1">
            <a:extLst>
              <a:ext uri="{FF2B5EF4-FFF2-40B4-BE49-F238E27FC236}">
                <a16:creationId xmlns:a16="http://schemas.microsoft.com/office/drawing/2014/main" id="{9ADE191A-3F67-4BFA-9559-448AC5A54C05}"/>
              </a:ext>
            </a:extLst>
          </p:cNvPr>
          <p:cNvSpPr>
            <a:spLocks noChangeArrowheads="1"/>
          </p:cNvSpPr>
          <p:nvPr/>
        </p:nvSpPr>
        <p:spPr bwMode="auto">
          <a:xfrm>
            <a:off x="1294305" y="1459484"/>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BE"/>
          </a:p>
        </p:txBody>
      </p:sp>
      <p:sp>
        <p:nvSpPr>
          <p:cNvPr id="10" name="Rechthoek 9">
            <a:extLst>
              <a:ext uri="{FF2B5EF4-FFF2-40B4-BE49-F238E27FC236}">
                <a16:creationId xmlns:a16="http://schemas.microsoft.com/office/drawing/2014/main" id="{E5FBD1C9-36C9-4BC8-A2BC-9EDB346A8D49}"/>
              </a:ext>
            </a:extLst>
          </p:cNvPr>
          <p:cNvSpPr/>
          <p:nvPr/>
        </p:nvSpPr>
        <p:spPr>
          <a:xfrm>
            <a:off x="1244456" y="1227163"/>
            <a:ext cx="9523580" cy="5411931"/>
          </a:xfrm>
          <a:prstGeom prst="rect">
            <a:avLst/>
          </a:prstGeom>
        </p:spPr>
        <p:txBody>
          <a:bodyPr wrap="square">
            <a:spAutoFit/>
          </a:bodyPr>
          <a:lstStyle/>
          <a:p>
            <a:pPr marL="342900" lvl="0" indent="-342900">
              <a:lnSpc>
                <a:spcPct val="107000"/>
              </a:lnSpc>
              <a:spcAft>
                <a:spcPts val="0"/>
              </a:spcAft>
              <a:buFont typeface="Symbol" panose="05050102010706020507" pitchFamily="18" charset="2"/>
              <a:buChar char=""/>
            </a:pPr>
            <a:r>
              <a:rPr lang="nl-NL">
                <a:latin typeface="Arial" panose="020B0604020202020204" pitchFamily="34" charset="0"/>
                <a:ea typeface="Arial" panose="020B0604020202020204" pitchFamily="34" charset="0"/>
                <a:cs typeface="Times New Roman" panose="02020603050405020304" pitchFamily="18" charset="0"/>
              </a:rPr>
              <a:t>Klant: </a:t>
            </a:r>
            <a:endParaRPr lang="nl-NL">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Symbol" panose="05050102010706020507" pitchFamily="18" charset="2"/>
              <a:buChar char=""/>
            </a:pPr>
            <a:r>
              <a:rPr lang="nl-NL">
                <a:latin typeface="Calibri" panose="020F0502020204030204" pitchFamily="34" charset="0"/>
                <a:ea typeface="Calibri" panose="020F0502020204030204" pitchFamily="34" charset="0"/>
                <a:cs typeface="Times New Roman" panose="02020603050405020304" pitchFamily="18" charset="0"/>
              </a:rPr>
              <a:t>Huurder</a:t>
            </a:r>
          </a:p>
          <a:p>
            <a:pPr marL="1257300" lvl="2" indent="-342900">
              <a:lnSpc>
                <a:spcPct val="107000"/>
              </a:lnSpc>
              <a:buFont typeface="Symbol" panose="05050102010706020507" pitchFamily="18" charset="2"/>
              <a:buChar char=""/>
            </a:pPr>
            <a:r>
              <a:rPr lang="nl-NL">
                <a:latin typeface="Calibri" panose="020F0502020204030204" pitchFamily="34" charset="0"/>
                <a:ea typeface="Calibri" panose="020F0502020204030204" pitchFamily="34" charset="0"/>
                <a:cs typeface="Times New Roman" panose="02020603050405020304" pitchFamily="18" charset="0"/>
              </a:rPr>
              <a:t>Een huurder kan een pand reserveren voor een bepaalde termijn. Na de huur van het pand kan hij het pand een review geven, dat de </a:t>
            </a:r>
            <a:r>
              <a:rPr lang="nl-NL" err="1">
                <a:latin typeface="Calibri" panose="020F0502020204030204" pitchFamily="34" charset="0"/>
                <a:ea typeface="Calibri" panose="020F0502020204030204" pitchFamily="34" charset="0"/>
                <a:cs typeface="Times New Roman" panose="02020603050405020304" pitchFamily="18" charset="0"/>
              </a:rPr>
              <a:t>screener</a:t>
            </a:r>
            <a:r>
              <a:rPr lang="nl-NL">
                <a:latin typeface="Calibri" panose="020F0502020204030204" pitchFamily="34" charset="0"/>
                <a:ea typeface="Calibri" panose="020F0502020204030204" pitchFamily="34" charset="0"/>
                <a:cs typeface="Times New Roman" panose="02020603050405020304" pitchFamily="18" charset="0"/>
              </a:rPr>
              <a:t> zou kunnen bekijken, en zo informatie van het pand aanpassen.</a:t>
            </a:r>
          </a:p>
          <a:p>
            <a:pPr marL="800100" lvl="1" indent="-342900">
              <a:lnSpc>
                <a:spcPct val="107000"/>
              </a:lnSpc>
              <a:buFont typeface="Symbol" panose="05050102010706020507" pitchFamily="18" charset="2"/>
              <a:buChar char=""/>
            </a:pPr>
            <a:r>
              <a:rPr lang="nl-NL">
                <a:latin typeface="Calibri" panose="020F0502020204030204" pitchFamily="34" charset="0"/>
                <a:ea typeface="Calibri" panose="020F0502020204030204" pitchFamily="34" charset="0"/>
                <a:cs typeface="Times New Roman" panose="02020603050405020304" pitchFamily="18" charset="0"/>
              </a:rPr>
              <a:t>Verhuurder</a:t>
            </a:r>
          </a:p>
          <a:p>
            <a:pPr marL="1257300" lvl="2" indent="-342900">
              <a:lnSpc>
                <a:spcPct val="107000"/>
              </a:lnSpc>
              <a:buFont typeface="Symbol" panose="05050102010706020507" pitchFamily="18" charset="2"/>
              <a:buChar char=""/>
            </a:pPr>
            <a:r>
              <a:rPr lang="nl-NL">
                <a:latin typeface="Calibri" panose="020F0502020204030204" pitchFamily="34" charset="0"/>
                <a:ea typeface="Calibri" panose="020F0502020204030204" pitchFamily="34" charset="0"/>
                <a:cs typeface="Times New Roman" panose="02020603050405020304" pitchFamily="18" charset="0"/>
              </a:rPr>
              <a:t>Een verhuurder kan een pand toevoegen aan het aanbod van </a:t>
            </a:r>
            <a:r>
              <a:rPr lang="nl-NL" err="1">
                <a:latin typeface="Calibri" panose="020F0502020204030204" pitchFamily="34" charset="0"/>
                <a:ea typeface="Calibri" panose="020F0502020204030204" pitchFamily="34" charset="0"/>
                <a:cs typeface="Times New Roman" panose="02020603050405020304" pitchFamily="18" charset="0"/>
              </a:rPr>
              <a:t>OneHouseStand</a:t>
            </a:r>
            <a:r>
              <a:rPr lang="nl-NL">
                <a:latin typeface="Calibri" panose="020F0502020204030204" pitchFamily="34" charset="0"/>
                <a:ea typeface="Calibri" panose="020F0502020204030204" pitchFamily="34" charset="0"/>
                <a:cs typeface="Times New Roman" panose="02020603050405020304" pitchFamily="18" charset="0"/>
              </a:rPr>
              <a:t>.</a:t>
            </a:r>
          </a:p>
          <a:p>
            <a:pPr marL="1257300" lvl="2" indent="-342900">
              <a:lnSpc>
                <a:spcPct val="107000"/>
              </a:lnSpc>
              <a:buFont typeface="Symbol" panose="05050102010706020507" pitchFamily="18" charset="2"/>
              <a:buChar char=""/>
            </a:pPr>
            <a:r>
              <a:rPr lang="nl-NL">
                <a:latin typeface="Calibri" panose="020F0502020204030204" pitchFamily="34" charset="0"/>
                <a:ea typeface="Calibri" panose="020F0502020204030204" pitchFamily="34" charset="0"/>
                <a:cs typeface="Times New Roman" panose="02020603050405020304" pitchFamily="18" charset="0"/>
              </a:rPr>
              <a:t>Dit pand kan vervolgens gescreend worden door een </a:t>
            </a:r>
            <a:r>
              <a:rPr lang="nl-NL" err="1">
                <a:latin typeface="Calibri" panose="020F0502020204030204" pitchFamily="34" charset="0"/>
                <a:ea typeface="Calibri" panose="020F0502020204030204" pitchFamily="34" charset="0"/>
                <a:cs typeface="Times New Roman" panose="02020603050405020304" pitchFamily="18" charset="0"/>
              </a:rPr>
              <a:t>screener</a:t>
            </a:r>
            <a:r>
              <a:rPr lang="nl-NL">
                <a:latin typeface="Calibri" panose="020F0502020204030204" pitchFamily="34" charset="0"/>
                <a:ea typeface="Calibri" panose="020F0502020204030204" pitchFamily="34" charset="0"/>
                <a:cs typeface="Times New Roman" panose="02020603050405020304" pitchFamily="18" charset="0"/>
              </a:rPr>
              <a:t>. Het zal dan een status “goedgekeurd” of “afgekeurd” krijgen. De goedgekeurde panden zullen zichtbaar zijn op het aanbod van </a:t>
            </a:r>
            <a:r>
              <a:rPr lang="nl-NL" err="1">
                <a:latin typeface="Calibri" panose="020F0502020204030204" pitchFamily="34" charset="0"/>
                <a:ea typeface="Calibri" panose="020F0502020204030204" pitchFamily="34" charset="0"/>
                <a:cs typeface="Times New Roman" panose="02020603050405020304" pitchFamily="18" charset="0"/>
              </a:rPr>
              <a:t>onehousestand</a:t>
            </a:r>
            <a:r>
              <a:rPr lang="nl-NL">
                <a:latin typeface="Calibri" panose="020F0502020204030204" pitchFamily="34" charset="0"/>
                <a:ea typeface="Calibri" panose="020F0502020204030204" pitchFamily="34" charset="0"/>
                <a:cs typeface="Times New Roman" panose="02020603050405020304" pitchFamily="18" charset="0"/>
              </a:rPr>
              <a:t>.</a:t>
            </a:r>
            <a:endParaRPr lang="en-BE">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nl-NL">
                <a:latin typeface="Arial" panose="020B0604020202020204" pitchFamily="34" charset="0"/>
                <a:ea typeface="Arial" panose="020B0604020202020204" pitchFamily="34" charset="0"/>
                <a:cs typeface="Times New Roman" panose="02020603050405020304" pitchFamily="18" charset="0"/>
              </a:rPr>
              <a:t>Reservatie: </a:t>
            </a:r>
          </a:p>
          <a:p>
            <a:pPr marL="800100" lvl="1" indent="-342900">
              <a:lnSpc>
                <a:spcPct val="107000"/>
              </a:lnSpc>
              <a:buFont typeface="Symbol" panose="05050102010706020507" pitchFamily="18" charset="2"/>
              <a:buChar char=""/>
            </a:pPr>
            <a:r>
              <a:rPr lang="nl-NL"/>
              <a:t>Een pand kan gehuurd worden door een huurder, een reservatie zal ontstaan wanneer een huurder een pand huurt.</a:t>
            </a:r>
          </a:p>
          <a:p>
            <a:pPr marL="800100" lvl="1" indent="-342900">
              <a:lnSpc>
                <a:spcPct val="107000"/>
              </a:lnSpc>
              <a:buFont typeface="Symbol" panose="05050102010706020507" pitchFamily="18" charset="2"/>
              <a:buChar char=""/>
            </a:pPr>
            <a:r>
              <a:rPr lang="nl-NL"/>
              <a:t>De verhuur van een pand, bevat de startdatum, einddatum, over welk pand het gaat en wie dit pand zal huren met hoeveel personen</a:t>
            </a:r>
            <a:endParaRPr lang="en-BE">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nl-NL">
                <a:latin typeface="Arial" panose="020B0604020202020204" pitchFamily="34" charset="0"/>
                <a:ea typeface="Arial" panose="020B0604020202020204" pitchFamily="34" charset="0"/>
                <a:cs typeface="Times New Roman" panose="02020603050405020304" pitchFamily="18" charset="0"/>
              </a:rPr>
              <a:t>Pand </a:t>
            </a:r>
            <a:endParaRPr lang="en-BE">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nl-NL">
                <a:latin typeface="Arial" panose="020B0604020202020204" pitchFamily="34" charset="0"/>
                <a:ea typeface="Arial" panose="020B0604020202020204" pitchFamily="34" charset="0"/>
                <a:cs typeface="Times New Roman" panose="02020603050405020304" pitchFamily="18" charset="0"/>
              </a:rPr>
              <a:t>Review</a:t>
            </a:r>
            <a:endParaRPr lang="en-BE">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nl-NL">
                <a:latin typeface="Arial" panose="020B0604020202020204" pitchFamily="34" charset="0"/>
                <a:ea typeface="Arial" panose="020B0604020202020204" pitchFamily="34" charset="0"/>
                <a:cs typeface="Times New Roman" panose="02020603050405020304" pitchFamily="18" charset="0"/>
              </a:rPr>
              <a:t>Mat</a:t>
            </a:r>
            <a:endParaRPr lang="en-BE">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41440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251352" y="382385"/>
            <a:ext cx="10175671" cy="1492132"/>
          </a:xfrm>
        </p:spPr>
        <p:txBody>
          <a:bodyPr rtlCol="0"/>
          <a:lstStyle/>
          <a:p>
            <a:pPr rtl="0"/>
            <a:r>
              <a:rPr lang="es-ES"/>
              <a:t>Woordenboek</a:t>
            </a:r>
          </a:p>
        </p:txBody>
      </p:sp>
      <p:sp>
        <p:nvSpPr>
          <p:cNvPr id="5" name="Rectangle 1">
            <a:extLst>
              <a:ext uri="{FF2B5EF4-FFF2-40B4-BE49-F238E27FC236}">
                <a16:creationId xmlns:a16="http://schemas.microsoft.com/office/drawing/2014/main" id="{9ADE191A-3F67-4BFA-9559-448AC5A54C05}"/>
              </a:ext>
            </a:extLst>
          </p:cNvPr>
          <p:cNvSpPr>
            <a:spLocks noChangeArrowheads="1"/>
          </p:cNvSpPr>
          <p:nvPr/>
        </p:nvSpPr>
        <p:spPr bwMode="auto">
          <a:xfrm>
            <a:off x="1294305" y="1459484"/>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BE"/>
          </a:p>
        </p:txBody>
      </p:sp>
      <p:sp>
        <p:nvSpPr>
          <p:cNvPr id="10" name="Rechthoek 9">
            <a:extLst>
              <a:ext uri="{FF2B5EF4-FFF2-40B4-BE49-F238E27FC236}">
                <a16:creationId xmlns:a16="http://schemas.microsoft.com/office/drawing/2014/main" id="{E5FBD1C9-36C9-4BC8-A2BC-9EDB346A8D49}"/>
              </a:ext>
            </a:extLst>
          </p:cNvPr>
          <p:cNvSpPr/>
          <p:nvPr/>
        </p:nvSpPr>
        <p:spPr>
          <a:xfrm>
            <a:off x="1244456" y="1201903"/>
            <a:ext cx="9523580" cy="5411931"/>
          </a:xfrm>
          <a:prstGeom prst="rect">
            <a:avLst/>
          </a:prstGeom>
        </p:spPr>
        <p:txBody>
          <a:bodyPr wrap="square">
            <a:spAutoFit/>
          </a:bodyPr>
          <a:lstStyle/>
          <a:p>
            <a:pPr marL="342900" lvl="0" indent="-342900">
              <a:lnSpc>
                <a:spcPct val="107000"/>
              </a:lnSpc>
              <a:spcAft>
                <a:spcPts val="0"/>
              </a:spcAft>
              <a:buFont typeface="Symbol" panose="05050102010706020507" pitchFamily="18" charset="2"/>
              <a:buChar char=""/>
            </a:pPr>
            <a:r>
              <a:rPr lang="nl-NL">
                <a:latin typeface="Arial" panose="020B0604020202020204" pitchFamily="34" charset="0"/>
                <a:ea typeface="Arial" panose="020B0604020202020204" pitchFamily="34" charset="0"/>
                <a:cs typeface="Times New Roman" panose="02020603050405020304" pitchFamily="18" charset="0"/>
              </a:rPr>
              <a:t>Klant: </a:t>
            </a:r>
            <a:endParaRPr lang="nl-NL">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Symbol" panose="05050102010706020507" pitchFamily="18" charset="2"/>
              <a:buChar char=""/>
            </a:pPr>
            <a:r>
              <a:rPr lang="nl-NL">
                <a:latin typeface="Calibri" panose="020F0502020204030204" pitchFamily="34" charset="0"/>
                <a:ea typeface="Calibri" panose="020F0502020204030204" pitchFamily="34" charset="0"/>
                <a:cs typeface="Times New Roman" panose="02020603050405020304" pitchFamily="18" charset="0"/>
              </a:rPr>
              <a:t>Huurder</a:t>
            </a:r>
          </a:p>
          <a:p>
            <a:pPr marL="800100" lvl="1" indent="-342900">
              <a:lnSpc>
                <a:spcPct val="107000"/>
              </a:lnSpc>
              <a:buFont typeface="Symbol" panose="05050102010706020507" pitchFamily="18" charset="2"/>
              <a:buChar char=""/>
            </a:pPr>
            <a:r>
              <a:rPr lang="nl-NL">
                <a:latin typeface="Calibri" panose="020F0502020204030204" pitchFamily="34" charset="0"/>
                <a:ea typeface="Calibri" panose="020F0502020204030204" pitchFamily="34" charset="0"/>
                <a:cs typeface="Times New Roman" panose="02020603050405020304" pitchFamily="18" charset="0"/>
              </a:rPr>
              <a:t>Verhuurder</a:t>
            </a:r>
          </a:p>
          <a:p>
            <a:pPr marL="342900" lvl="0" indent="-342900">
              <a:lnSpc>
                <a:spcPct val="107000"/>
              </a:lnSpc>
              <a:spcAft>
                <a:spcPts val="0"/>
              </a:spcAft>
              <a:buFont typeface="Symbol" panose="05050102010706020507" pitchFamily="18" charset="2"/>
              <a:buChar char=""/>
            </a:pPr>
            <a:r>
              <a:rPr lang="nl-NL">
                <a:latin typeface="Arial" panose="020B0604020202020204" pitchFamily="34" charset="0"/>
                <a:ea typeface="Arial" panose="020B0604020202020204" pitchFamily="34" charset="0"/>
                <a:cs typeface="Times New Roman" panose="02020603050405020304" pitchFamily="18" charset="0"/>
              </a:rPr>
              <a:t>Reservatie</a:t>
            </a:r>
          </a:p>
          <a:p>
            <a:pPr marL="342900" lvl="0" indent="-342900">
              <a:lnSpc>
                <a:spcPct val="107000"/>
              </a:lnSpc>
              <a:spcAft>
                <a:spcPts val="0"/>
              </a:spcAft>
              <a:buFont typeface="Symbol" panose="05050102010706020507" pitchFamily="18" charset="2"/>
              <a:buChar char=""/>
            </a:pPr>
            <a:r>
              <a:rPr lang="nl-NL">
                <a:latin typeface="Arial" panose="020B0604020202020204" pitchFamily="34" charset="0"/>
                <a:ea typeface="Arial" panose="020B0604020202020204" pitchFamily="34" charset="0"/>
                <a:cs typeface="Times New Roman" panose="02020603050405020304" pitchFamily="18" charset="0"/>
              </a:rPr>
              <a:t>Pand </a:t>
            </a:r>
          </a:p>
          <a:p>
            <a:pPr marL="800100" lvl="1" indent="-342900">
              <a:lnSpc>
                <a:spcPct val="107000"/>
              </a:lnSpc>
              <a:buFont typeface="Symbol" panose="05050102010706020507" pitchFamily="18" charset="2"/>
              <a:buChar char=""/>
            </a:pPr>
            <a:r>
              <a:rPr lang="nl-NL">
                <a:latin typeface="Calibri" panose="020F0502020204030204" pitchFamily="34" charset="0"/>
                <a:ea typeface="Calibri" panose="020F0502020204030204" pitchFamily="34" charset="0"/>
                <a:cs typeface="Times New Roman" panose="02020603050405020304" pitchFamily="18" charset="0"/>
              </a:rPr>
              <a:t>Een pand kan ingediend worden door een potentiële verhuurder.</a:t>
            </a:r>
          </a:p>
          <a:p>
            <a:pPr marL="800100" lvl="1" indent="-342900">
              <a:lnSpc>
                <a:spcPct val="107000"/>
              </a:lnSpc>
              <a:buFont typeface="Symbol" panose="05050102010706020507" pitchFamily="18" charset="2"/>
              <a:buChar char=""/>
            </a:pPr>
            <a:r>
              <a:rPr lang="nl-NL">
                <a:latin typeface="Calibri" panose="020F0502020204030204" pitchFamily="34" charset="0"/>
                <a:ea typeface="Calibri" panose="020F0502020204030204" pitchFamily="34" charset="0"/>
                <a:cs typeface="Times New Roman" panose="02020603050405020304" pitchFamily="18" charset="0"/>
              </a:rPr>
              <a:t>Een </a:t>
            </a:r>
            <a:r>
              <a:rPr lang="nl-NL" err="1">
                <a:latin typeface="Calibri" panose="020F0502020204030204" pitchFamily="34" charset="0"/>
                <a:ea typeface="Calibri" panose="020F0502020204030204" pitchFamily="34" charset="0"/>
                <a:cs typeface="Times New Roman" panose="02020603050405020304" pitchFamily="18" charset="0"/>
              </a:rPr>
              <a:t>Screener</a:t>
            </a:r>
            <a:r>
              <a:rPr lang="nl-NL">
                <a:latin typeface="Calibri" panose="020F0502020204030204" pitchFamily="34" charset="0"/>
                <a:ea typeface="Calibri" panose="020F0502020204030204" pitchFamily="34" charset="0"/>
                <a:cs typeface="Times New Roman" panose="02020603050405020304" pitchFamily="18" charset="0"/>
              </a:rPr>
              <a:t> zal over dit pand beslissen en zal bepalen of dit pand toegevoegd zal worden aan het aanbod van </a:t>
            </a:r>
            <a:r>
              <a:rPr lang="nl-NL" err="1">
                <a:latin typeface="Calibri" panose="020F0502020204030204" pitchFamily="34" charset="0"/>
                <a:ea typeface="Calibri" panose="020F0502020204030204" pitchFamily="34" charset="0"/>
                <a:cs typeface="Times New Roman" panose="02020603050405020304" pitchFamily="18" charset="0"/>
              </a:rPr>
              <a:t>OneHouseStand</a:t>
            </a:r>
            <a:r>
              <a:rPr lang="nl-NL">
                <a:latin typeface="Calibri" panose="020F0502020204030204" pitchFamily="34" charset="0"/>
                <a:ea typeface="Calibri" panose="020F0502020204030204" pitchFamily="34" charset="0"/>
                <a:cs typeface="Times New Roman" panose="02020603050405020304" pitchFamily="18" charset="0"/>
              </a:rPr>
              <a:t> en gehuurd kan worden.</a:t>
            </a:r>
          </a:p>
          <a:p>
            <a:pPr marL="800100" lvl="1" indent="-342900">
              <a:lnSpc>
                <a:spcPct val="107000"/>
              </a:lnSpc>
              <a:buFont typeface="Symbol" panose="05050102010706020507" pitchFamily="18" charset="2"/>
              <a:buChar char=""/>
            </a:pPr>
            <a:r>
              <a:rPr lang="nl-NL">
                <a:latin typeface="Calibri" panose="020F0502020204030204" pitchFamily="34" charset="0"/>
                <a:ea typeface="Calibri" panose="020F0502020204030204" pitchFamily="34" charset="0"/>
                <a:cs typeface="Times New Roman" panose="02020603050405020304" pitchFamily="18" charset="0"/>
              </a:rPr>
              <a:t>Indien een pand goedgekeurd wordt zal de status veranderen naar “goedgekeurd”.</a:t>
            </a:r>
          </a:p>
          <a:p>
            <a:pPr marL="800100" lvl="1" indent="-342900">
              <a:lnSpc>
                <a:spcPct val="107000"/>
              </a:lnSpc>
              <a:buFont typeface="Symbol" panose="05050102010706020507" pitchFamily="18" charset="2"/>
              <a:buChar char=""/>
            </a:pPr>
            <a:r>
              <a:rPr lang="nl-NL">
                <a:latin typeface="Calibri" panose="020F0502020204030204" pitchFamily="34" charset="0"/>
                <a:ea typeface="Calibri" panose="020F0502020204030204" pitchFamily="34" charset="0"/>
                <a:cs typeface="Times New Roman" panose="02020603050405020304" pitchFamily="18" charset="0"/>
              </a:rPr>
              <a:t>De status van een pand kan zijn “ongekeurd, afgekeurd, </a:t>
            </a:r>
            <a:r>
              <a:rPr lang="nl-NL" err="1">
                <a:latin typeface="Calibri" panose="020F0502020204030204" pitchFamily="34" charset="0"/>
                <a:ea typeface="Calibri" panose="020F0502020204030204" pitchFamily="34" charset="0"/>
                <a:cs typeface="Times New Roman" panose="02020603050405020304" pitchFamily="18" charset="0"/>
              </a:rPr>
              <a:t>goedgekeurd”.Goedgekeurde</a:t>
            </a:r>
            <a:r>
              <a:rPr lang="nl-NL">
                <a:latin typeface="Calibri" panose="020F0502020204030204" pitchFamily="34" charset="0"/>
                <a:ea typeface="Calibri" panose="020F0502020204030204" pitchFamily="34" charset="0"/>
                <a:cs typeface="Times New Roman" panose="02020603050405020304" pitchFamily="18" charset="0"/>
              </a:rPr>
              <a:t> panden zullen zichtbaar zijn in het aanbod van OHS en zullen </a:t>
            </a:r>
            <a:r>
              <a:rPr lang="nl-NL" err="1">
                <a:latin typeface="Calibri" panose="020F0502020204030204" pitchFamily="34" charset="0"/>
                <a:ea typeface="Calibri" panose="020F0502020204030204" pitchFamily="34" charset="0"/>
                <a:cs typeface="Times New Roman" panose="02020603050405020304" pitchFamily="18" charset="0"/>
              </a:rPr>
              <a:t>gehuurt</a:t>
            </a:r>
            <a:r>
              <a:rPr lang="nl-NL">
                <a:latin typeface="Calibri" panose="020F0502020204030204" pitchFamily="34" charset="0"/>
                <a:ea typeface="Calibri" panose="020F0502020204030204" pitchFamily="34" charset="0"/>
                <a:cs typeface="Times New Roman" panose="02020603050405020304" pitchFamily="18" charset="0"/>
              </a:rPr>
              <a:t> kunnen worden.</a:t>
            </a:r>
            <a:endParaRPr lang="en-BE">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nl-NL">
                <a:latin typeface="Arial" panose="020B0604020202020204" pitchFamily="34" charset="0"/>
                <a:ea typeface="Arial" panose="020B0604020202020204" pitchFamily="34" charset="0"/>
                <a:cs typeface="Times New Roman" panose="02020603050405020304" pitchFamily="18" charset="0"/>
              </a:rPr>
              <a:t>Review</a:t>
            </a:r>
          </a:p>
          <a:p>
            <a:pPr marL="800100" lvl="1" indent="-342900">
              <a:lnSpc>
                <a:spcPct val="107000"/>
              </a:lnSpc>
              <a:buFont typeface="Symbol" panose="05050102010706020507" pitchFamily="18" charset="2"/>
              <a:buChar char=""/>
            </a:pPr>
            <a:r>
              <a:rPr lang="nl-NL"/>
              <a:t>Verhuurder kan na de huur van een pand het gehuurde pand reviewen</a:t>
            </a:r>
            <a:endParaRPr lang="en-US"/>
          </a:p>
          <a:p>
            <a:pPr marL="800100" lvl="1" indent="-342900">
              <a:lnSpc>
                <a:spcPct val="107000"/>
              </a:lnSpc>
              <a:buFont typeface="Symbol" panose="05050102010706020507" pitchFamily="18" charset="2"/>
              <a:buChar char=""/>
            </a:pPr>
            <a:r>
              <a:rPr lang="nl-NL"/>
              <a:t>Dit is gewoon een tekst bericht en zal een </a:t>
            </a:r>
            <a:r>
              <a:rPr lang="nl-NL" err="1"/>
              <a:t>screener</a:t>
            </a:r>
            <a:r>
              <a:rPr lang="nl-NL"/>
              <a:t> kunnen bekijken en doorsturen naar een syndicus indien nodig</a:t>
            </a:r>
            <a:endParaRPr lang="en-US"/>
          </a:p>
          <a:p>
            <a:pPr marL="800100" lvl="1" indent="-342900">
              <a:lnSpc>
                <a:spcPct val="107000"/>
              </a:lnSpc>
              <a:buFont typeface="Symbol" panose="05050102010706020507" pitchFamily="18" charset="2"/>
              <a:buChar char=""/>
            </a:pPr>
            <a:r>
              <a:rPr lang="nl-NL"/>
              <a:t>De </a:t>
            </a:r>
            <a:r>
              <a:rPr lang="nl-NL" err="1"/>
              <a:t>screener</a:t>
            </a:r>
            <a:r>
              <a:rPr lang="nl-NL"/>
              <a:t> kan de review ook gebruiken om de info van een pand te updaten. (waaronder de status van de mat</a:t>
            </a:r>
            <a:endParaRPr lang="en-BE">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nl-NL">
                <a:latin typeface="Arial" panose="020B0604020202020204" pitchFamily="34" charset="0"/>
                <a:ea typeface="Arial" panose="020B0604020202020204" pitchFamily="34" charset="0"/>
                <a:cs typeface="Times New Roman" panose="02020603050405020304" pitchFamily="18" charset="0"/>
              </a:rPr>
              <a:t>Mat</a:t>
            </a:r>
            <a:endParaRPr lang="en-BE">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01767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251352" y="382385"/>
            <a:ext cx="10175671" cy="1492132"/>
          </a:xfrm>
        </p:spPr>
        <p:txBody>
          <a:bodyPr rtlCol="0"/>
          <a:lstStyle/>
          <a:p>
            <a:pPr rtl="0"/>
            <a:r>
              <a:rPr lang="es-ES"/>
              <a:t>Woordenboek</a:t>
            </a:r>
          </a:p>
        </p:txBody>
      </p:sp>
      <p:sp>
        <p:nvSpPr>
          <p:cNvPr id="5" name="Rectangle 1">
            <a:extLst>
              <a:ext uri="{FF2B5EF4-FFF2-40B4-BE49-F238E27FC236}">
                <a16:creationId xmlns:a16="http://schemas.microsoft.com/office/drawing/2014/main" id="{9ADE191A-3F67-4BFA-9559-448AC5A54C05}"/>
              </a:ext>
            </a:extLst>
          </p:cNvPr>
          <p:cNvSpPr>
            <a:spLocks noChangeArrowheads="1"/>
          </p:cNvSpPr>
          <p:nvPr/>
        </p:nvSpPr>
        <p:spPr bwMode="auto">
          <a:xfrm>
            <a:off x="1294305" y="1459484"/>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BE"/>
          </a:p>
        </p:txBody>
      </p:sp>
      <p:sp>
        <p:nvSpPr>
          <p:cNvPr id="10" name="Rechthoek 9">
            <a:extLst>
              <a:ext uri="{FF2B5EF4-FFF2-40B4-BE49-F238E27FC236}">
                <a16:creationId xmlns:a16="http://schemas.microsoft.com/office/drawing/2014/main" id="{E5FBD1C9-36C9-4BC8-A2BC-9EDB346A8D49}"/>
              </a:ext>
            </a:extLst>
          </p:cNvPr>
          <p:cNvSpPr/>
          <p:nvPr/>
        </p:nvSpPr>
        <p:spPr>
          <a:xfrm>
            <a:off x="1269211" y="1459484"/>
            <a:ext cx="9523580" cy="2444259"/>
          </a:xfrm>
          <a:prstGeom prst="rect">
            <a:avLst/>
          </a:prstGeom>
        </p:spPr>
        <p:txBody>
          <a:bodyPr wrap="square">
            <a:spAutoFit/>
          </a:bodyPr>
          <a:lstStyle/>
          <a:p>
            <a:pPr marL="342900" lvl="0" indent="-342900">
              <a:lnSpc>
                <a:spcPct val="107000"/>
              </a:lnSpc>
              <a:spcAft>
                <a:spcPts val="0"/>
              </a:spcAft>
              <a:buFont typeface="Symbol" panose="05050102010706020507" pitchFamily="18" charset="2"/>
              <a:buChar char=""/>
            </a:pPr>
            <a:r>
              <a:rPr lang="nl-NL">
                <a:latin typeface="Arial" panose="020B0604020202020204" pitchFamily="34" charset="0"/>
                <a:ea typeface="Arial" panose="020B0604020202020204" pitchFamily="34" charset="0"/>
                <a:cs typeface="Times New Roman" panose="02020603050405020304" pitchFamily="18" charset="0"/>
              </a:rPr>
              <a:t>Klant: </a:t>
            </a:r>
            <a:endParaRPr lang="nl-NL">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Symbol" panose="05050102010706020507" pitchFamily="18" charset="2"/>
              <a:buChar char=""/>
            </a:pPr>
            <a:r>
              <a:rPr lang="nl-NL">
                <a:latin typeface="Calibri" panose="020F0502020204030204" pitchFamily="34" charset="0"/>
                <a:ea typeface="Calibri" panose="020F0502020204030204" pitchFamily="34" charset="0"/>
                <a:cs typeface="Times New Roman" panose="02020603050405020304" pitchFamily="18" charset="0"/>
              </a:rPr>
              <a:t>Huurder</a:t>
            </a:r>
          </a:p>
          <a:p>
            <a:pPr marL="800100" lvl="1" indent="-342900">
              <a:lnSpc>
                <a:spcPct val="107000"/>
              </a:lnSpc>
              <a:buFont typeface="Symbol" panose="05050102010706020507" pitchFamily="18" charset="2"/>
              <a:buChar char=""/>
            </a:pPr>
            <a:r>
              <a:rPr lang="nl-NL">
                <a:latin typeface="Calibri" panose="020F0502020204030204" pitchFamily="34" charset="0"/>
                <a:ea typeface="Calibri" panose="020F0502020204030204" pitchFamily="34" charset="0"/>
                <a:cs typeface="Times New Roman" panose="02020603050405020304" pitchFamily="18" charset="0"/>
              </a:rPr>
              <a:t>Verhuurder</a:t>
            </a:r>
          </a:p>
          <a:p>
            <a:pPr marL="342900" lvl="0" indent="-342900">
              <a:lnSpc>
                <a:spcPct val="107000"/>
              </a:lnSpc>
              <a:spcAft>
                <a:spcPts val="0"/>
              </a:spcAft>
              <a:buFont typeface="Symbol" panose="05050102010706020507" pitchFamily="18" charset="2"/>
              <a:buChar char=""/>
            </a:pPr>
            <a:r>
              <a:rPr lang="nl-NL">
                <a:latin typeface="Arial" panose="020B0604020202020204" pitchFamily="34" charset="0"/>
                <a:ea typeface="Arial" panose="020B0604020202020204" pitchFamily="34" charset="0"/>
                <a:cs typeface="Times New Roman" panose="02020603050405020304" pitchFamily="18" charset="0"/>
              </a:rPr>
              <a:t>Reservatie</a:t>
            </a:r>
          </a:p>
          <a:p>
            <a:pPr marL="342900" lvl="0" indent="-342900">
              <a:lnSpc>
                <a:spcPct val="107000"/>
              </a:lnSpc>
              <a:spcAft>
                <a:spcPts val="0"/>
              </a:spcAft>
              <a:buFont typeface="Symbol" panose="05050102010706020507" pitchFamily="18" charset="2"/>
              <a:buChar char=""/>
            </a:pPr>
            <a:r>
              <a:rPr lang="nl-NL">
                <a:latin typeface="Arial" panose="020B0604020202020204" pitchFamily="34" charset="0"/>
                <a:ea typeface="Arial" panose="020B0604020202020204" pitchFamily="34" charset="0"/>
                <a:cs typeface="Times New Roman" panose="02020603050405020304" pitchFamily="18" charset="0"/>
              </a:rPr>
              <a:t>Pand </a:t>
            </a:r>
          </a:p>
          <a:p>
            <a:pPr marL="342900" lvl="0" indent="-342900">
              <a:lnSpc>
                <a:spcPct val="107000"/>
              </a:lnSpc>
              <a:spcAft>
                <a:spcPts val="0"/>
              </a:spcAft>
              <a:buFont typeface="Symbol" panose="05050102010706020507" pitchFamily="18" charset="2"/>
              <a:buChar char=""/>
            </a:pPr>
            <a:r>
              <a:rPr lang="nl-NL">
                <a:latin typeface="Arial" panose="020B0604020202020204" pitchFamily="34" charset="0"/>
                <a:ea typeface="Arial" panose="020B0604020202020204" pitchFamily="34" charset="0"/>
                <a:cs typeface="Times New Roman" panose="02020603050405020304" pitchFamily="18" charset="0"/>
              </a:rPr>
              <a:t>Review</a:t>
            </a:r>
          </a:p>
          <a:p>
            <a:pPr marL="342900" lvl="0" indent="-342900">
              <a:lnSpc>
                <a:spcPct val="107000"/>
              </a:lnSpc>
              <a:spcAft>
                <a:spcPts val="0"/>
              </a:spcAft>
              <a:buFont typeface="Symbol" panose="05050102010706020507" pitchFamily="18" charset="2"/>
              <a:buChar char=""/>
            </a:pPr>
            <a:r>
              <a:rPr lang="nl-NL">
                <a:latin typeface="Arial" panose="020B0604020202020204" pitchFamily="34" charset="0"/>
                <a:ea typeface="Arial" panose="020B0604020202020204" pitchFamily="34" charset="0"/>
                <a:cs typeface="Times New Roman" panose="02020603050405020304" pitchFamily="18" charset="0"/>
              </a:rPr>
              <a:t>Mat</a:t>
            </a:r>
          </a:p>
          <a:p>
            <a:pPr marL="800100" lvl="1" indent="-342900">
              <a:lnSpc>
                <a:spcPct val="107000"/>
              </a:lnSpc>
              <a:buFont typeface="Symbol" panose="05050102010706020507" pitchFamily="18" charset="2"/>
              <a:buChar char=""/>
            </a:pPr>
            <a:r>
              <a:rPr lang="nl-NL"/>
              <a:t>Een mat behoort tot een pand en heeft een status, wordt gelegd door een syndicus.</a:t>
            </a:r>
            <a:endParaRPr lang="en-BE"/>
          </a:p>
        </p:txBody>
      </p:sp>
    </p:spTree>
    <p:extLst>
      <p:ext uri="{BB962C8B-B14F-4D97-AF65-F5344CB8AC3E}">
        <p14:creationId xmlns:p14="http://schemas.microsoft.com/office/powerpoint/2010/main" val="1753355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rtlCol="0"/>
          <a:lstStyle/>
          <a:p>
            <a:pPr rtl="0"/>
            <a:r>
              <a:rPr lang="es-ES"/>
              <a:t>Aanvankelijk klassendiagram</a:t>
            </a:r>
          </a:p>
        </p:txBody>
      </p:sp>
      <p:pic>
        <p:nvPicPr>
          <p:cNvPr id="4" name="Afbeelding">
            <a:extLst>
              <a:ext uri="{FF2B5EF4-FFF2-40B4-BE49-F238E27FC236}">
                <a16:creationId xmlns:a16="http://schemas.microsoft.com/office/drawing/2014/main" id="{6CBF43D0-B0C0-45E3-90E7-27652B19D012}"/>
              </a:ext>
            </a:extLst>
          </p:cNvPr>
          <p:cNvPicPr/>
          <p:nvPr/>
        </p:nvPicPr>
        <p:blipFill>
          <a:blip r:embed="rId3">
            <a:extLst>
              <a:ext uri="{28A0092B-C50C-407E-A947-70E740481C1C}">
                <a14:useLocalDpi xmlns:a14="http://schemas.microsoft.com/office/drawing/2010/main" val="0"/>
              </a:ext>
            </a:extLst>
          </a:blip>
          <a:stretch>
            <a:fillRect/>
          </a:stretch>
        </p:blipFill>
        <p:spPr>
          <a:xfrm>
            <a:off x="1341884" y="1128451"/>
            <a:ext cx="7219324" cy="5564896"/>
          </a:xfrm>
          <a:prstGeom prst="rect">
            <a:avLst/>
          </a:prstGeom>
        </p:spPr>
      </p:pic>
    </p:spTree>
    <p:extLst>
      <p:ext uri="{BB962C8B-B14F-4D97-AF65-F5344CB8AC3E}">
        <p14:creationId xmlns:p14="http://schemas.microsoft.com/office/powerpoint/2010/main" val="608281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rtlCol="0"/>
          <a:lstStyle/>
          <a:p>
            <a:pPr rtl="0"/>
            <a:r>
              <a:rPr lang="es-ES"/>
              <a:t>Na feedback startup circus / verimpex</a:t>
            </a:r>
          </a:p>
        </p:txBody>
      </p:sp>
      <p:pic>
        <p:nvPicPr>
          <p:cNvPr id="6" name="Afbeelding">
            <a:extLst>
              <a:ext uri="{FF2B5EF4-FFF2-40B4-BE49-F238E27FC236}">
                <a16:creationId xmlns:a16="http://schemas.microsoft.com/office/drawing/2014/main" id="{A8AA53FB-0851-49DA-8550-1A1C3A12D029}"/>
              </a:ext>
            </a:extLst>
          </p:cNvPr>
          <p:cNvPicPr/>
          <p:nvPr/>
        </p:nvPicPr>
        <p:blipFill>
          <a:blip r:embed="rId3">
            <a:extLst>
              <a:ext uri="{28A0092B-C50C-407E-A947-70E740481C1C}">
                <a14:useLocalDpi xmlns:a14="http://schemas.microsoft.com/office/drawing/2010/main" val="0"/>
              </a:ext>
            </a:extLst>
          </a:blip>
          <a:stretch>
            <a:fillRect/>
          </a:stretch>
        </p:blipFill>
        <p:spPr>
          <a:xfrm>
            <a:off x="2997802" y="1874517"/>
            <a:ext cx="8929258" cy="4983483"/>
          </a:xfrm>
          <a:prstGeom prst="rect">
            <a:avLst/>
          </a:prstGeom>
        </p:spPr>
      </p:pic>
    </p:spTree>
    <p:extLst>
      <p:ext uri="{BB962C8B-B14F-4D97-AF65-F5344CB8AC3E}">
        <p14:creationId xmlns:p14="http://schemas.microsoft.com/office/powerpoint/2010/main" val="1182934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rtlCol="0"/>
          <a:lstStyle/>
          <a:p>
            <a:pPr rtl="0"/>
            <a:r>
              <a:rPr lang="es-ES"/>
              <a:t>Validatie user stories</a:t>
            </a:r>
          </a:p>
        </p:txBody>
      </p:sp>
      <p:sp>
        <p:nvSpPr>
          <p:cNvPr id="2" name="Rectangle 2">
            <a:extLst>
              <a:ext uri="{FF2B5EF4-FFF2-40B4-BE49-F238E27FC236}">
                <a16:creationId xmlns:a16="http://schemas.microsoft.com/office/drawing/2014/main" id="{E17A4A68-E8D3-4921-B70D-FF3D6F091E85}"/>
              </a:ext>
            </a:extLst>
          </p:cNvPr>
          <p:cNvSpPr>
            <a:spLocks noChangeArrowheads="1"/>
          </p:cNvSpPr>
          <p:nvPr/>
        </p:nvSpPr>
        <p:spPr bwMode="auto">
          <a:xfrm>
            <a:off x="5823352" y="1523759"/>
            <a:ext cx="5832648" cy="1215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en-BE"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Als screener wil ik dat een verhuurder de kenmerken van zijn pand kan invoeren zodat ik een beslissing kan nemen.</a:t>
            </a:r>
            <a:endParaRPr kumimoji="0" lang="nl-NL" altLang="en-BE" sz="7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en-BE"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Als screener wil ik dat een verhuurder foto’s van zijn pand kan meesturen zodat ik een beter beeld heb van hoe het pand eruit ziet en een beslissing kan nemen.</a:t>
            </a:r>
            <a:endParaRPr kumimoji="0" lang="nl-NL" altLang="en-BE" sz="7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BE" altLang="en-BE" sz="1100" b="0" i="0" u="none" strike="noStrike" cap="none" normalizeH="0" baseline="0">
                <a:ln>
                  <a:noFill/>
                </a:ln>
                <a:solidFill>
                  <a:srgbClr val="FF0000"/>
                </a:solidFill>
                <a:effectLst/>
                <a:latin typeface="Calibri" panose="020F0502020204030204" pitchFamily="34" charset="0"/>
                <a:ea typeface="Calibri" panose="020F0502020204030204" pitchFamily="34" charset="0"/>
                <a:cs typeface="Calibri" panose="020F0502020204030204" pitchFamily="34" charset="0"/>
              </a:rPr>
              <a:t> </a:t>
            </a:r>
            <a:endParaRPr kumimoji="0" lang="nl-BE" altLang="en-BE" sz="7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nl-BE" altLang="en-BE" sz="1800" b="0" i="0" u="none" strike="noStrike" cap="none" normalizeH="0" baseline="0">
              <a:ln>
                <a:noFill/>
              </a:ln>
              <a:solidFill>
                <a:schemeClr val="tx1"/>
              </a:solidFill>
              <a:effectLst/>
              <a:latin typeface="Arial" panose="020B0604020202020204" pitchFamily="34" charset="0"/>
            </a:endParaRPr>
          </a:p>
        </p:txBody>
      </p:sp>
      <p:pic>
        <p:nvPicPr>
          <p:cNvPr id="2049" name="Afbeelding">
            <a:extLst>
              <a:ext uri="{FF2B5EF4-FFF2-40B4-BE49-F238E27FC236}">
                <a16:creationId xmlns:a16="http://schemas.microsoft.com/office/drawing/2014/main" id="{4B7D278A-8BAC-4EE9-8AB9-61CB807221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5860" y="1472208"/>
            <a:ext cx="4572000" cy="28575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E4F3DC0-ABC9-4856-A252-9BA6FA8919BD}"/>
              </a:ext>
            </a:extLst>
          </p:cNvPr>
          <p:cNvSpPr>
            <a:spLocks noChangeArrowheads="1"/>
          </p:cNvSpPr>
          <p:nvPr/>
        </p:nvSpPr>
        <p:spPr bwMode="auto">
          <a:xfrm>
            <a:off x="1125860" y="4558308"/>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BE"/>
          </a:p>
        </p:txBody>
      </p:sp>
      <p:sp>
        <p:nvSpPr>
          <p:cNvPr id="5" name="Rectangle 5">
            <a:extLst>
              <a:ext uri="{FF2B5EF4-FFF2-40B4-BE49-F238E27FC236}">
                <a16:creationId xmlns:a16="http://schemas.microsoft.com/office/drawing/2014/main" id="{C795260F-72A9-47F6-AEB8-7F682FFCF47F}"/>
              </a:ext>
            </a:extLst>
          </p:cNvPr>
          <p:cNvSpPr>
            <a:spLocks noChangeArrowheads="1"/>
          </p:cNvSpPr>
          <p:nvPr/>
        </p:nvSpPr>
        <p:spPr bwMode="auto">
          <a:xfrm>
            <a:off x="4294212" y="5396147"/>
            <a:ext cx="468052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en-BE"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Als screener kan ik een pand aan OneHouseStand toevoegen zodat klanten een ruimer aanbod hebben om uit te kiezen.</a:t>
            </a:r>
            <a:endParaRPr kumimoji="0" lang="nl-NL" altLang="en-BE" sz="7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nl-NL" altLang="en-BE" sz="1800" b="0" i="0" u="none" strike="noStrike" cap="none" normalizeH="0" baseline="0">
              <a:ln>
                <a:noFill/>
              </a:ln>
              <a:solidFill>
                <a:schemeClr val="tx1"/>
              </a:solidFill>
              <a:effectLst/>
              <a:latin typeface="Arial" panose="020B0604020202020204" pitchFamily="34" charset="0"/>
            </a:endParaRPr>
          </a:p>
        </p:txBody>
      </p:sp>
      <p:pic>
        <p:nvPicPr>
          <p:cNvPr id="2052" name="Afbeelding">
            <a:extLst>
              <a:ext uri="{FF2B5EF4-FFF2-40B4-BE49-F238E27FC236}">
                <a16:creationId xmlns:a16="http://schemas.microsoft.com/office/drawing/2014/main" id="{6911A719-CA65-42E4-AB54-1D3025D65F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4988" y="5077420"/>
            <a:ext cx="2790825" cy="149542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DAA3CDD6-B7FD-4873-9AE5-96C670ED705C}"/>
              </a:ext>
            </a:extLst>
          </p:cNvPr>
          <p:cNvSpPr>
            <a:spLocks noChangeArrowheads="1"/>
          </p:cNvSpPr>
          <p:nvPr/>
        </p:nvSpPr>
        <p:spPr bwMode="auto">
          <a:xfrm>
            <a:off x="1125860" y="6688859"/>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BE"/>
          </a:p>
        </p:txBody>
      </p:sp>
      <p:sp>
        <p:nvSpPr>
          <p:cNvPr id="10" name="Rechthoek 9">
            <a:extLst>
              <a:ext uri="{FF2B5EF4-FFF2-40B4-BE49-F238E27FC236}">
                <a16:creationId xmlns:a16="http://schemas.microsoft.com/office/drawing/2014/main" id="{B6EC8EA5-3F82-4710-A6D6-EE457B41D0E9}"/>
              </a:ext>
            </a:extLst>
          </p:cNvPr>
          <p:cNvSpPr/>
          <p:nvPr/>
        </p:nvSpPr>
        <p:spPr>
          <a:xfrm>
            <a:off x="1134988" y="1382452"/>
            <a:ext cx="10432032" cy="29977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1" name="Rechthoek 10">
            <a:extLst>
              <a:ext uri="{FF2B5EF4-FFF2-40B4-BE49-F238E27FC236}">
                <a16:creationId xmlns:a16="http://schemas.microsoft.com/office/drawing/2014/main" id="{BFD2DA95-3FD3-4A65-9612-9DDA0616FD72}"/>
              </a:ext>
            </a:extLst>
          </p:cNvPr>
          <p:cNvSpPr/>
          <p:nvPr/>
        </p:nvSpPr>
        <p:spPr>
          <a:xfrm>
            <a:off x="1234460" y="4986719"/>
            <a:ext cx="7740272" cy="17021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Tree>
    <p:extLst>
      <p:ext uri="{BB962C8B-B14F-4D97-AF65-F5344CB8AC3E}">
        <p14:creationId xmlns:p14="http://schemas.microsoft.com/office/powerpoint/2010/main" val="2260967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4798268" y="481431"/>
            <a:ext cx="10175671" cy="1492132"/>
          </a:xfrm>
        </p:spPr>
        <p:txBody>
          <a:bodyPr rtlCol="0"/>
          <a:lstStyle/>
          <a:p>
            <a:pPr rtl="0"/>
            <a:r>
              <a:rPr lang="es-ES"/>
              <a:t>Validatie user stories</a:t>
            </a:r>
          </a:p>
        </p:txBody>
      </p:sp>
      <p:sp>
        <p:nvSpPr>
          <p:cNvPr id="4" name="Rectangle 3">
            <a:extLst>
              <a:ext uri="{FF2B5EF4-FFF2-40B4-BE49-F238E27FC236}">
                <a16:creationId xmlns:a16="http://schemas.microsoft.com/office/drawing/2014/main" id="{BE4F3DC0-ABC9-4856-A252-9BA6FA8919BD}"/>
              </a:ext>
            </a:extLst>
          </p:cNvPr>
          <p:cNvSpPr>
            <a:spLocks noChangeArrowheads="1"/>
          </p:cNvSpPr>
          <p:nvPr/>
        </p:nvSpPr>
        <p:spPr bwMode="auto">
          <a:xfrm>
            <a:off x="1125860" y="4558308"/>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BE"/>
          </a:p>
        </p:txBody>
      </p:sp>
      <p:sp>
        <p:nvSpPr>
          <p:cNvPr id="7" name="Rectangle 6">
            <a:extLst>
              <a:ext uri="{FF2B5EF4-FFF2-40B4-BE49-F238E27FC236}">
                <a16:creationId xmlns:a16="http://schemas.microsoft.com/office/drawing/2014/main" id="{DAA3CDD6-B7FD-4873-9AE5-96C670ED705C}"/>
              </a:ext>
            </a:extLst>
          </p:cNvPr>
          <p:cNvSpPr>
            <a:spLocks noChangeArrowheads="1"/>
          </p:cNvSpPr>
          <p:nvPr/>
        </p:nvSpPr>
        <p:spPr bwMode="auto">
          <a:xfrm>
            <a:off x="1125860" y="6688859"/>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BE"/>
          </a:p>
        </p:txBody>
      </p:sp>
      <p:sp>
        <p:nvSpPr>
          <p:cNvPr id="6" name="Rectangle 2">
            <a:extLst>
              <a:ext uri="{FF2B5EF4-FFF2-40B4-BE49-F238E27FC236}">
                <a16:creationId xmlns:a16="http://schemas.microsoft.com/office/drawing/2014/main" id="{83203778-37A4-4273-AF1A-F12733DFE407}"/>
              </a:ext>
            </a:extLst>
          </p:cNvPr>
          <p:cNvSpPr>
            <a:spLocks noChangeArrowheads="1"/>
          </p:cNvSpPr>
          <p:nvPr/>
        </p:nvSpPr>
        <p:spPr bwMode="auto">
          <a:xfrm>
            <a:off x="4662659" y="1178825"/>
            <a:ext cx="7076257" cy="1215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en-BE"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Als huurder kan ik een geschikt pand voor mijn evenementen zoeken zodat ik zelf kan kiezen welk pand bij mijn behoeften en vereisten hoort.</a:t>
            </a:r>
            <a:endParaRPr kumimoji="0" lang="nl-NL" altLang="en-BE" sz="7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en-BE"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Als huurder kan ik een gevonden pand vastleggen op de juiste data zodat wanneer ik een pand gevonden heb ik dit kan reserveren en verzekerd ben dat niemand anders dit boekt.</a:t>
            </a:r>
            <a:endParaRPr kumimoji="0" lang="nl-NL" altLang="en-BE" sz="7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BE" altLang="en-BE"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endParaRPr kumimoji="0" lang="nl-BE" altLang="en-BE" sz="7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nl-BE" altLang="en-BE" sz="1800" b="0" i="0" u="none" strike="noStrike" cap="none" normalizeH="0" baseline="0">
              <a:ln>
                <a:noFill/>
              </a:ln>
              <a:solidFill>
                <a:schemeClr val="tx1"/>
              </a:solidFill>
              <a:effectLst/>
              <a:latin typeface="Arial" panose="020B0604020202020204" pitchFamily="34" charset="0"/>
            </a:endParaRPr>
          </a:p>
        </p:txBody>
      </p:sp>
      <p:pic>
        <p:nvPicPr>
          <p:cNvPr id="6145" name="Afbeelding">
            <a:extLst>
              <a:ext uri="{FF2B5EF4-FFF2-40B4-BE49-F238E27FC236}">
                <a16:creationId xmlns:a16="http://schemas.microsoft.com/office/drawing/2014/main" id="{0C457968-E34C-4897-90D6-B61E86AF39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0804" y="344216"/>
            <a:ext cx="3495675" cy="21431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a:extLst>
              <a:ext uri="{FF2B5EF4-FFF2-40B4-BE49-F238E27FC236}">
                <a16:creationId xmlns:a16="http://schemas.microsoft.com/office/drawing/2014/main" id="{638B2D6C-0A2C-456F-9C82-102DFD3C0CD5}"/>
              </a:ext>
            </a:extLst>
          </p:cNvPr>
          <p:cNvSpPr>
            <a:spLocks noChangeArrowheads="1"/>
          </p:cNvSpPr>
          <p:nvPr/>
        </p:nvSpPr>
        <p:spPr bwMode="auto">
          <a:xfrm>
            <a:off x="981844" y="4017642"/>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BE"/>
          </a:p>
        </p:txBody>
      </p:sp>
      <p:pic>
        <p:nvPicPr>
          <p:cNvPr id="6149" name="Picture 5">
            <a:extLst>
              <a:ext uri="{FF2B5EF4-FFF2-40B4-BE49-F238E27FC236}">
                <a16:creationId xmlns:a16="http://schemas.microsoft.com/office/drawing/2014/main" id="{15D18D7E-6F38-4A2F-9DC0-A9C9A186B2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69336" y="2688349"/>
            <a:ext cx="300990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6148" name="Afbeelding">
            <a:extLst>
              <a:ext uri="{FF2B5EF4-FFF2-40B4-BE49-F238E27FC236}">
                <a16:creationId xmlns:a16="http://schemas.microsoft.com/office/drawing/2014/main" id="{76B64043-232F-4029-9206-8F35CF3796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14133" y="4550668"/>
            <a:ext cx="3724275" cy="230505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6">
            <a:extLst>
              <a:ext uri="{FF2B5EF4-FFF2-40B4-BE49-F238E27FC236}">
                <a16:creationId xmlns:a16="http://schemas.microsoft.com/office/drawing/2014/main" id="{998A92FF-04C6-4317-B4CD-5CF4F9537D3A}"/>
              </a:ext>
            </a:extLst>
          </p:cNvPr>
          <p:cNvSpPr>
            <a:spLocks noChangeArrowheads="1"/>
          </p:cNvSpPr>
          <p:nvPr/>
        </p:nvSpPr>
        <p:spPr bwMode="auto">
          <a:xfrm>
            <a:off x="5717008" y="2909022"/>
            <a:ext cx="3009901" cy="1215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en-BE"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Als syndicus wil ik een probleem met de matten (laten) doorgeven aan </a:t>
            </a: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en-BE" sz="1100" b="0" i="0" u="none" strike="noStrike" cap="none" normalizeH="0" baseline="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Verimpex</a:t>
            </a:r>
            <a:r>
              <a:rPr kumimoji="0" lang="nl-NL" altLang="en-BE"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zodat alle mattenproblemen van </a:t>
            </a:r>
            <a:r>
              <a:rPr kumimoji="0" lang="nl-NL" altLang="en-BE" sz="1100" b="0" i="0" u="none" strike="noStrike" cap="none" normalizeH="0" baseline="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Verimpex</a:t>
            </a:r>
            <a:r>
              <a:rPr kumimoji="0" lang="nl-NL" altLang="en-BE"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vermeld worden en zij deze kunnen oplossen</a:t>
            </a:r>
            <a:endParaRPr kumimoji="0" lang="nl-NL" altLang="en-BE" sz="7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nl-NL" altLang="en-BE" sz="1800" b="0" i="0" u="none" strike="noStrike" cap="none" normalizeH="0" baseline="0">
              <a:ln>
                <a:noFill/>
              </a:ln>
              <a:solidFill>
                <a:schemeClr val="tx1"/>
              </a:solidFill>
              <a:effectLst/>
              <a:latin typeface="Arial" panose="020B0604020202020204" pitchFamily="34" charset="0"/>
            </a:endParaRPr>
          </a:p>
        </p:txBody>
      </p:sp>
      <p:sp>
        <p:nvSpPr>
          <p:cNvPr id="10" name="Rectangle 7">
            <a:extLst>
              <a:ext uri="{FF2B5EF4-FFF2-40B4-BE49-F238E27FC236}">
                <a16:creationId xmlns:a16="http://schemas.microsoft.com/office/drawing/2014/main" id="{F27BAC7D-44D7-4C8D-84B3-09FFB81382A6}"/>
              </a:ext>
            </a:extLst>
          </p:cNvPr>
          <p:cNvSpPr>
            <a:spLocks noChangeArrowheads="1"/>
          </p:cNvSpPr>
          <p:nvPr/>
        </p:nvSpPr>
        <p:spPr bwMode="auto">
          <a:xfrm>
            <a:off x="2729681" y="5641013"/>
            <a:ext cx="5048177" cy="877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BE"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endParaRPr kumimoji="0" lang="en-US" altLang="en-BE" sz="7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en-BE"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Als huurder wil ik na de huur het gehuurde pand reviewen zodat ik mijn bevindingen </a:t>
            </a: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en-BE"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kan doorgeven en de verhuurder zich kan verbeteren naar de toekomst toe.</a:t>
            </a:r>
            <a:endParaRPr kumimoji="0" lang="nl-NL" altLang="en-BE" sz="7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nl-NL" altLang="en-BE" sz="1800" b="0" i="0" u="none" strike="noStrike" cap="none" normalizeH="0" baseline="0">
              <a:ln>
                <a:noFill/>
              </a:ln>
              <a:solidFill>
                <a:schemeClr val="tx1"/>
              </a:solidFill>
              <a:effectLst/>
              <a:latin typeface="Arial" panose="020B0604020202020204" pitchFamily="34" charset="0"/>
            </a:endParaRPr>
          </a:p>
        </p:txBody>
      </p:sp>
      <p:sp>
        <p:nvSpPr>
          <p:cNvPr id="11" name="Rectangle 8">
            <a:extLst>
              <a:ext uri="{FF2B5EF4-FFF2-40B4-BE49-F238E27FC236}">
                <a16:creationId xmlns:a16="http://schemas.microsoft.com/office/drawing/2014/main" id="{4E4CCBD8-87BD-4583-A32B-C63C65EF4750}"/>
              </a:ext>
            </a:extLst>
          </p:cNvPr>
          <p:cNvSpPr>
            <a:spLocks noChangeArrowheads="1"/>
          </p:cNvSpPr>
          <p:nvPr/>
        </p:nvSpPr>
        <p:spPr bwMode="auto">
          <a:xfrm>
            <a:off x="2133972" y="6855718"/>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BE"/>
          </a:p>
        </p:txBody>
      </p:sp>
      <p:sp>
        <p:nvSpPr>
          <p:cNvPr id="24" name="Rechthoek 23">
            <a:extLst>
              <a:ext uri="{FF2B5EF4-FFF2-40B4-BE49-F238E27FC236}">
                <a16:creationId xmlns:a16="http://schemas.microsoft.com/office/drawing/2014/main" id="{778D6F81-ADB7-4104-9CC9-D931874C272D}"/>
              </a:ext>
            </a:extLst>
          </p:cNvPr>
          <p:cNvSpPr/>
          <p:nvPr/>
        </p:nvSpPr>
        <p:spPr>
          <a:xfrm>
            <a:off x="2638028" y="4425240"/>
            <a:ext cx="8824068" cy="24246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5" name="Rechthoek 24">
            <a:extLst>
              <a:ext uri="{FF2B5EF4-FFF2-40B4-BE49-F238E27FC236}">
                <a16:creationId xmlns:a16="http://schemas.microsoft.com/office/drawing/2014/main" id="{27463A7F-B40E-4F97-B3AB-8002EB571EC7}"/>
              </a:ext>
            </a:extLst>
          </p:cNvPr>
          <p:cNvSpPr/>
          <p:nvPr/>
        </p:nvSpPr>
        <p:spPr>
          <a:xfrm>
            <a:off x="5717008" y="2732836"/>
            <a:ext cx="5985668" cy="14287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6" name="Rechthoek 25">
            <a:extLst>
              <a:ext uri="{FF2B5EF4-FFF2-40B4-BE49-F238E27FC236}">
                <a16:creationId xmlns:a16="http://schemas.microsoft.com/office/drawing/2014/main" id="{F4A46E39-5409-4E6D-92AF-37C1461AF6F6}"/>
              </a:ext>
            </a:extLst>
          </p:cNvPr>
          <p:cNvSpPr/>
          <p:nvPr/>
        </p:nvSpPr>
        <p:spPr>
          <a:xfrm>
            <a:off x="1123900" y="400526"/>
            <a:ext cx="10497588" cy="20144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Tree>
    <p:extLst>
      <p:ext uri="{BB962C8B-B14F-4D97-AF65-F5344CB8AC3E}">
        <p14:creationId xmlns:p14="http://schemas.microsoft.com/office/powerpoint/2010/main" val="1986190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rtlCol="0"/>
          <a:lstStyle/>
          <a:p>
            <a:pPr rtl="0"/>
            <a:r>
              <a:rPr lang="es-ES"/>
              <a:t>Validatie user stories</a:t>
            </a:r>
          </a:p>
        </p:txBody>
      </p:sp>
      <p:sp>
        <p:nvSpPr>
          <p:cNvPr id="4" name="Rectangle 3">
            <a:extLst>
              <a:ext uri="{FF2B5EF4-FFF2-40B4-BE49-F238E27FC236}">
                <a16:creationId xmlns:a16="http://schemas.microsoft.com/office/drawing/2014/main" id="{BE4F3DC0-ABC9-4856-A252-9BA6FA8919BD}"/>
              </a:ext>
            </a:extLst>
          </p:cNvPr>
          <p:cNvSpPr>
            <a:spLocks noChangeArrowheads="1"/>
          </p:cNvSpPr>
          <p:nvPr/>
        </p:nvSpPr>
        <p:spPr bwMode="auto">
          <a:xfrm>
            <a:off x="1125860" y="4558308"/>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BE"/>
          </a:p>
        </p:txBody>
      </p:sp>
      <p:sp>
        <p:nvSpPr>
          <p:cNvPr id="7" name="Rectangle 6">
            <a:extLst>
              <a:ext uri="{FF2B5EF4-FFF2-40B4-BE49-F238E27FC236}">
                <a16:creationId xmlns:a16="http://schemas.microsoft.com/office/drawing/2014/main" id="{DAA3CDD6-B7FD-4873-9AE5-96C670ED705C}"/>
              </a:ext>
            </a:extLst>
          </p:cNvPr>
          <p:cNvSpPr>
            <a:spLocks noChangeArrowheads="1"/>
          </p:cNvSpPr>
          <p:nvPr/>
        </p:nvSpPr>
        <p:spPr bwMode="auto">
          <a:xfrm>
            <a:off x="1125860" y="6688859"/>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BE"/>
          </a:p>
        </p:txBody>
      </p:sp>
      <p:sp>
        <p:nvSpPr>
          <p:cNvPr id="8" name="Rectangle 3">
            <a:extLst>
              <a:ext uri="{FF2B5EF4-FFF2-40B4-BE49-F238E27FC236}">
                <a16:creationId xmlns:a16="http://schemas.microsoft.com/office/drawing/2014/main" id="{638B2D6C-0A2C-456F-9C82-102DFD3C0CD5}"/>
              </a:ext>
            </a:extLst>
          </p:cNvPr>
          <p:cNvSpPr>
            <a:spLocks noChangeArrowheads="1"/>
          </p:cNvSpPr>
          <p:nvPr/>
        </p:nvSpPr>
        <p:spPr bwMode="auto">
          <a:xfrm>
            <a:off x="981844" y="4017642"/>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BE"/>
          </a:p>
        </p:txBody>
      </p:sp>
      <p:sp>
        <p:nvSpPr>
          <p:cNvPr id="11" name="Rectangle 8">
            <a:extLst>
              <a:ext uri="{FF2B5EF4-FFF2-40B4-BE49-F238E27FC236}">
                <a16:creationId xmlns:a16="http://schemas.microsoft.com/office/drawing/2014/main" id="{4E4CCBD8-87BD-4583-A32B-C63C65EF4750}"/>
              </a:ext>
            </a:extLst>
          </p:cNvPr>
          <p:cNvSpPr>
            <a:spLocks noChangeArrowheads="1"/>
          </p:cNvSpPr>
          <p:nvPr/>
        </p:nvSpPr>
        <p:spPr bwMode="auto">
          <a:xfrm>
            <a:off x="2133972" y="6855718"/>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BE"/>
          </a:p>
        </p:txBody>
      </p:sp>
      <p:pic>
        <p:nvPicPr>
          <p:cNvPr id="7171" name="Picture 3">
            <a:extLst>
              <a:ext uri="{FF2B5EF4-FFF2-40B4-BE49-F238E27FC236}">
                <a16:creationId xmlns:a16="http://schemas.microsoft.com/office/drawing/2014/main" id="{C4BFC2FD-E05F-4F51-8B73-680A7A67FF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04869" y="382385"/>
            <a:ext cx="2886075" cy="4248150"/>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a:extLst>
              <a:ext uri="{FF2B5EF4-FFF2-40B4-BE49-F238E27FC236}">
                <a16:creationId xmlns:a16="http://schemas.microsoft.com/office/drawing/2014/main" id="{B1A03632-72B2-4708-BBFD-A8B98CEEA5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6404" y="2633000"/>
            <a:ext cx="2409825" cy="2371725"/>
          </a:xfrm>
          <a:prstGeom prst="rect">
            <a:avLst/>
          </a:prstGeom>
          <a:noFill/>
          <a:extLst>
            <a:ext uri="{909E8E84-426E-40DD-AFC4-6F175D3DCCD1}">
              <a14:hiddenFill xmlns:a14="http://schemas.microsoft.com/office/drawing/2010/main">
                <a:solidFill>
                  <a:srgbClr val="FFFFFF"/>
                </a:solidFill>
              </a14:hiddenFill>
            </a:ext>
          </a:extLst>
        </p:spPr>
      </p:pic>
      <p:pic>
        <p:nvPicPr>
          <p:cNvPr id="7169" name="Afbeelding">
            <a:extLst>
              <a:ext uri="{FF2B5EF4-FFF2-40B4-BE49-F238E27FC236}">
                <a16:creationId xmlns:a16="http://schemas.microsoft.com/office/drawing/2014/main" id="{78DF9C5C-CEE0-4FFB-AE9B-C71DB89165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4820" y="5740342"/>
            <a:ext cx="2085975" cy="8191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4">
            <a:extLst>
              <a:ext uri="{FF2B5EF4-FFF2-40B4-BE49-F238E27FC236}">
                <a16:creationId xmlns:a16="http://schemas.microsoft.com/office/drawing/2014/main" id="{01FCFF02-C609-4D4E-86F8-E32B13B67DB7}"/>
              </a:ext>
            </a:extLst>
          </p:cNvPr>
          <p:cNvSpPr>
            <a:spLocks noChangeArrowheads="1"/>
          </p:cNvSpPr>
          <p:nvPr/>
        </p:nvSpPr>
        <p:spPr bwMode="auto">
          <a:xfrm>
            <a:off x="4527033" y="1343390"/>
            <a:ext cx="4096712"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en-BE"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Als screener wil ik de informatie over het pand aanpassen op basis van de reviews door de huurder zodat foutieve informatie bijgewerkt kan worden.</a:t>
            </a:r>
            <a:endParaRPr kumimoji="0" lang="nl-NL" altLang="en-BE" sz="7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BE" altLang="en-BE"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endParaRPr kumimoji="0" lang="nl-BE" altLang="en-BE" sz="1800" b="0" i="0" u="none" strike="noStrike" cap="none" normalizeH="0" baseline="0">
              <a:ln>
                <a:noFill/>
              </a:ln>
              <a:solidFill>
                <a:schemeClr val="tx1"/>
              </a:solidFill>
              <a:effectLst/>
              <a:latin typeface="Arial" panose="020B0604020202020204" pitchFamily="34" charset="0"/>
            </a:endParaRPr>
          </a:p>
        </p:txBody>
      </p:sp>
      <p:sp>
        <p:nvSpPr>
          <p:cNvPr id="5" name="Rectangle 5">
            <a:extLst>
              <a:ext uri="{FF2B5EF4-FFF2-40B4-BE49-F238E27FC236}">
                <a16:creationId xmlns:a16="http://schemas.microsoft.com/office/drawing/2014/main" id="{AF73DF9A-CD09-4752-BE56-2C10C5D1ABD5}"/>
              </a:ext>
            </a:extLst>
          </p:cNvPr>
          <p:cNvSpPr>
            <a:spLocks noChangeArrowheads="1"/>
          </p:cNvSpPr>
          <p:nvPr/>
        </p:nvSpPr>
        <p:spPr bwMode="auto">
          <a:xfrm>
            <a:off x="3497808" y="2872449"/>
            <a:ext cx="4464496" cy="1892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en-BE"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Als verhuurder wil ik dat een OneHouseStand-ruimte via Start-Up-circus te huur aangeboden kan worden zodat mijn pand een groter doelpubliek bereikt en meer verhuurd kan worden.   API</a:t>
            </a:r>
            <a:endParaRPr kumimoji="0" lang="nl-NL" altLang="en-BE" sz="7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BE" altLang="en-BE"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endParaRPr kumimoji="0" lang="nl-BE" altLang="en-BE" sz="7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BE" altLang="en-BE"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endParaRPr kumimoji="0" lang="nl-BE" altLang="en-BE" sz="7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en-BE"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Als verhuurder wil ik dat de matten in de verhuurde ruimtes door Verimpex besteld en hersteld kunnen </a:t>
            </a: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en-BE"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worden door Verimpex zodat ik hier geen tijd aan verlies en mijn panden er altijd mooi uitzien. </a:t>
            </a:r>
            <a:endParaRPr kumimoji="0" lang="nl-NL" altLang="en-BE" sz="7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nl-NL" altLang="en-BE" sz="1800" b="0" i="0" u="none" strike="noStrike" cap="none" normalizeH="0" baseline="0">
              <a:ln>
                <a:noFill/>
              </a:ln>
              <a:solidFill>
                <a:schemeClr val="tx1"/>
              </a:solidFill>
              <a:effectLst/>
              <a:latin typeface="Arial" panose="020B0604020202020204" pitchFamily="34" charset="0"/>
            </a:endParaRPr>
          </a:p>
        </p:txBody>
      </p:sp>
      <p:sp>
        <p:nvSpPr>
          <p:cNvPr id="12" name="Rectangle 6">
            <a:extLst>
              <a:ext uri="{FF2B5EF4-FFF2-40B4-BE49-F238E27FC236}">
                <a16:creationId xmlns:a16="http://schemas.microsoft.com/office/drawing/2014/main" id="{EC4E9475-4EBE-48FC-B3F0-989C91BBA3C1}"/>
              </a:ext>
            </a:extLst>
          </p:cNvPr>
          <p:cNvSpPr>
            <a:spLocks noChangeArrowheads="1"/>
          </p:cNvSpPr>
          <p:nvPr/>
        </p:nvSpPr>
        <p:spPr bwMode="auto">
          <a:xfrm>
            <a:off x="4571007" y="5736568"/>
            <a:ext cx="3306881" cy="104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BE"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endParaRPr kumimoji="0" lang="en-US" altLang="en-BE" sz="7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en-BE"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Als huurder wil ik dat Startup-circus-ruimtes verhuurd kunnen worden via OneHouseStand zodat ik meer keuze heb wanneer ik een pand aan het kiezen ben. </a:t>
            </a:r>
            <a:endParaRPr kumimoji="0" lang="nl-NL" altLang="en-BE" sz="7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nl-NL" altLang="en-BE" sz="1800" b="0" i="0" u="none" strike="noStrike" cap="none" normalizeH="0" baseline="0">
              <a:ln>
                <a:noFill/>
              </a:ln>
              <a:solidFill>
                <a:schemeClr val="tx1"/>
              </a:solidFill>
              <a:effectLst/>
              <a:latin typeface="Arial" panose="020B0604020202020204" pitchFamily="34" charset="0"/>
            </a:endParaRPr>
          </a:p>
        </p:txBody>
      </p:sp>
      <p:sp>
        <p:nvSpPr>
          <p:cNvPr id="13" name="Rectangle 7">
            <a:extLst>
              <a:ext uri="{FF2B5EF4-FFF2-40B4-BE49-F238E27FC236}">
                <a16:creationId xmlns:a16="http://schemas.microsoft.com/office/drawing/2014/main" id="{DB0B6684-F89A-478F-9231-9AB1F8D2819C}"/>
              </a:ext>
            </a:extLst>
          </p:cNvPr>
          <p:cNvSpPr>
            <a:spLocks noChangeArrowheads="1"/>
          </p:cNvSpPr>
          <p:nvPr/>
        </p:nvSpPr>
        <p:spPr bwMode="auto">
          <a:xfrm>
            <a:off x="1277620" y="6835924"/>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BE"/>
          </a:p>
        </p:txBody>
      </p:sp>
      <p:sp>
        <p:nvSpPr>
          <p:cNvPr id="15" name="Rechthoek 14">
            <a:extLst>
              <a:ext uri="{FF2B5EF4-FFF2-40B4-BE49-F238E27FC236}">
                <a16:creationId xmlns:a16="http://schemas.microsoft.com/office/drawing/2014/main" id="{EA510F5F-EC36-4B03-A17D-3645D7ADB910}"/>
              </a:ext>
            </a:extLst>
          </p:cNvPr>
          <p:cNvSpPr/>
          <p:nvPr/>
        </p:nvSpPr>
        <p:spPr>
          <a:xfrm>
            <a:off x="981844" y="2633000"/>
            <a:ext cx="7200800" cy="24246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2" name="Rechthoek 21">
            <a:extLst>
              <a:ext uri="{FF2B5EF4-FFF2-40B4-BE49-F238E27FC236}">
                <a16:creationId xmlns:a16="http://schemas.microsoft.com/office/drawing/2014/main" id="{04F5C50D-D522-4F08-87BC-20528A9CFE03}"/>
              </a:ext>
            </a:extLst>
          </p:cNvPr>
          <p:cNvSpPr/>
          <p:nvPr/>
        </p:nvSpPr>
        <p:spPr>
          <a:xfrm>
            <a:off x="2454820" y="5645680"/>
            <a:ext cx="5507484" cy="9902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Tree>
    <p:extLst>
      <p:ext uri="{BB962C8B-B14F-4D97-AF65-F5344CB8AC3E}">
        <p14:creationId xmlns:p14="http://schemas.microsoft.com/office/powerpoint/2010/main" val="1038369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rtlCol="0"/>
          <a:lstStyle/>
          <a:p>
            <a:pPr rtl="0"/>
            <a:r>
              <a:rPr lang="es-ES"/>
              <a:t>Toestandsdiagrammen</a:t>
            </a:r>
          </a:p>
        </p:txBody>
      </p:sp>
      <p:pic>
        <p:nvPicPr>
          <p:cNvPr id="4" name="Afbeelding 4" descr="Afbeelding met kaart&#10;&#10;Beschrijving is gegenereerd met hoge betrouwbaarheid">
            <a:extLst>
              <a:ext uri="{FF2B5EF4-FFF2-40B4-BE49-F238E27FC236}">
                <a16:creationId xmlns:a16="http://schemas.microsoft.com/office/drawing/2014/main" id="{737392F2-4B0F-4D32-A172-8C7C361DE328}"/>
              </a:ext>
            </a:extLst>
          </p:cNvPr>
          <p:cNvPicPr>
            <a:picLocks noChangeAspect="1"/>
          </p:cNvPicPr>
          <p:nvPr/>
        </p:nvPicPr>
        <p:blipFill>
          <a:blip r:embed="rId3"/>
          <a:stretch>
            <a:fillRect/>
          </a:stretch>
        </p:blipFill>
        <p:spPr>
          <a:xfrm>
            <a:off x="2438613" y="1461007"/>
            <a:ext cx="8979628" cy="4146841"/>
          </a:xfrm>
          <a:prstGeom prst="rect">
            <a:avLst/>
          </a:prstGeom>
        </p:spPr>
      </p:pic>
    </p:spTree>
    <p:extLst>
      <p:ext uri="{BB962C8B-B14F-4D97-AF65-F5344CB8AC3E}">
        <p14:creationId xmlns:p14="http://schemas.microsoft.com/office/powerpoint/2010/main" val="2545070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rtlCol="0"/>
          <a:lstStyle/>
          <a:p>
            <a:pPr rtl="0"/>
            <a:r>
              <a:rPr lang="es-ES"/>
              <a:t>Toestandsdiagrammen</a:t>
            </a:r>
          </a:p>
        </p:txBody>
      </p:sp>
      <p:pic>
        <p:nvPicPr>
          <p:cNvPr id="2" name="Afbeelding 4">
            <a:extLst>
              <a:ext uri="{FF2B5EF4-FFF2-40B4-BE49-F238E27FC236}">
                <a16:creationId xmlns:a16="http://schemas.microsoft.com/office/drawing/2014/main" id="{3B61ABE9-B2FD-4885-B792-845EECB31CB3}"/>
              </a:ext>
            </a:extLst>
          </p:cNvPr>
          <p:cNvPicPr>
            <a:picLocks noChangeAspect="1"/>
          </p:cNvPicPr>
          <p:nvPr/>
        </p:nvPicPr>
        <p:blipFill>
          <a:blip r:embed="rId3"/>
          <a:stretch>
            <a:fillRect/>
          </a:stretch>
        </p:blipFill>
        <p:spPr>
          <a:xfrm>
            <a:off x="5311113" y="1266909"/>
            <a:ext cx="6004456" cy="5524062"/>
          </a:xfrm>
          <a:prstGeom prst="rect">
            <a:avLst/>
          </a:prstGeom>
        </p:spPr>
      </p:pic>
    </p:spTree>
    <p:extLst>
      <p:ext uri="{BB962C8B-B14F-4D97-AF65-F5344CB8AC3E}">
        <p14:creationId xmlns:p14="http://schemas.microsoft.com/office/powerpoint/2010/main" val="3480251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ítulo 12"/>
          <p:cNvSpPr>
            <a:spLocks noGrp="1"/>
          </p:cNvSpPr>
          <p:nvPr>
            <p:ph type="title"/>
          </p:nvPr>
        </p:nvSpPr>
        <p:spPr>
          <a:xfrm>
            <a:off x="1251351" y="1078378"/>
            <a:ext cx="2916791" cy="4701244"/>
          </a:xfrm>
        </p:spPr>
        <p:txBody>
          <a:bodyPr rtlCol="0" anchor="ctr">
            <a:normAutofit/>
          </a:bodyPr>
          <a:lstStyle/>
          <a:p>
            <a:pPr rtl="0"/>
            <a:r>
              <a:rPr lang="es-ES" sz="3100"/>
              <a:t>Inhoudstabel</a:t>
            </a:r>
          </a:p>
        </p:txBody>
      </p:sp>
      <p:sp>
        <p:nvSpPr>
          <p:cNvPr id="14" name="Marcador de posición de contenido 13"/>
          <p:cNvSpPr>
            <a:spLocks noGrp="1"/>
          </p:cNvSpPr>
          <p:nvPr>
            <p:ph idx="1"/>
          </p:nvPr>
        </p:nvSpPr>
        <p:spPr>
          <a:xfrm>
            <a:off x="5165716" y="1078378"/>
            <a:ext cx="6261307" cy="4701244"/>
          </a:xfrm>
        </p:spPr>
        <p:txBody>
          <a:bodyPr rtlCol="0" anchor="ctr">
            <a:normAutofit/>
          </a:bodyPr>
          <a:lstStyle/>
          <a:p>
            <a:pPr marL="457200" lvl="0" indent="-342900">
              <a:spcBef>
                <a:spcPts val="0"/>
              </a:spcBef>
              <a:buSzPts val="1800"/>
              <a:buChar char="●"/>
            </a:pPr>
            <a:r>
              <a:rPr lang="fr-BE" err="1"/>
              <a:t>Deel</a:t>
            </a:r>
            <a:r>
              <a:rPr lang="fr-BE"/>
              <a:t> 4</a:t>
            </a:r>
          </a:p>
          <a:p>
            <a:pPr marL="761946" lvl="1" indent="-342900">
              <a:spcBef>
                <a:spcPts val="0"/>
              </a:spcBef>
              <a:buSzPts val="1800"/>
              <a:buFont typeface="Courier New" panose="02070309020205020404" pitchFamily="49" charset="0"/>
              <a:buChar char="o"/>
            </a:pPr>
            <a:r>
              <a:rPr lang="fr-BE" err="1"/>
              <a:t>Patronen</a:t>
            </a:r>
            <a:endParaRPr lang="fr-BE"/>
          </a:p>
          <a:p>
            <a:pPr rtl="0"/>
            <a:endParaRPr lang="es-ES"/>
          </a:p>
        </p:txBody>
      </p:sp>
    </p:spTree>
    <p:extLst>
      <p:ext uri="{BB962C8B-B14F-4D97-AF65-F5344CB8AC3E}">
        <p14:creationId xmlns:p14="http://schemas.microsoft.com/office/powerpoint/2010/main" val="1230194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rtlCol="0"/>
          <a:lstStyle/>
          <a:p>
            <a:pPr rtl="0"/>
            <a:r>
              <a:rPr lang="es-ES"/>
              <a:t>Toestandsdiagrammen</a:t>
            </a:r>
          </a:p>
        </p:txBody>
      </p:sp>
      <p:pic>
        <p:nvPicPr>
          <p:cNvPr id="2" name="Afbeelding 4">
            <a:extLst>
              <a:ext uri="{FF2B5EF4-FFF2-40B4-BE49-F238E27FC236}">
                <a16:creationId xmlns:a16="http://schemas.microsoft.com/office/drawing/2014/main" id="{B1784586-6A5C-4413-B0FE-8ECE12FD6DA4}"/>
              </a:ext>
            </a:extLst>
          </p:cNvPr>
          <p:cNvPicPr>
            <a:picLocks noChangeAspect="1"/>
          </p:cNvPicPr>
          <p:nvPr/>
        </p:nvPicPr>
        <p:blipFill>
          <a:blip r:embed="rId3"/>
          <a:stretch>
            <a:fillRect/>
          </a:stretch>
        </p:blipFill>
        <p:spPr>
          <a:xfrm>
            <a:off x="2850927" y="1870539"/>
            <a:ext cx="8507367" cy="4181880"/>
          </a:xfrm>
          <a:prstGeom prst="rect">
            <a:avLst/>
          </a:prstGeom>
        </p:spPr>
      </p:pic>
    </p:spTree>
    <p:extLst>
      <p:ext uri="{BB962C8B-B14F-4D97-AF65-F5344CB8AC3E}">
        <p14:creationId xmlns:p14="http://schemas.microsoft.com/office/powerpoint/2010/main" val="2471623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rtlCol="0"/>
          <a:lstStyle/>
          <a:p>
            <a:pPr rtl="0"/>
            <a:r>
              <a:rPr lang="es-ES"/>
              <a:t>Na toestandsdiagrammen</a:t>
            </a:r>
          </a:p>
        </p:txBody>
      </p:sp>
      <p:pic>
        <p:nvPicPr>
          <p:cNvPr id="5" name="Afbeelding">
            <a:extLst>
              <a:ext uri="{FF2B5EF4-FFF2-40B4-BE49-F238E27FC236}">
                <a16:creationId xmlns:a16="http://schemas.microsoft.com/office/drawing/2014/main" id="{CB1FAA24-DB81-4A7A-8AD7-A3499CB2C0CB}"/>
              </a:ext>
            </a:extLst>
          </p:cNvPr>
          <p:cNvPicPr/>
          <p:nvPr/>
        </p:nvPicPr>
        <p:blipFill>
          <a:blip r:embed="rId3">
            <a:extLst>
              <a:ext uri="{28A0092B-C50C-407E-A947-70E740481C1C}">
                <a14:useLocalDpi xmlns:a14="http://schemas.microsoft.com/office/drawing/2010/main" val="0"/>
              </a:ext>
            </a:extLst>
          </a:blip>
          <a:stretch>
            <a:fillRect/>
          </a:stretch>
        </p:blipFill>
        <p:spPr>
          <a:xfrm>
            <a:off x="1413892" y="1268760"/>
            <a:ext cx="8424936" cy="5282412"/>
          </a:xfrm>
          <a:prstGeom prst="rect">
            <a:avLst/>
          </a:prstGeom>
        </p:spPr>
      </p:pic>
    </p:spTree>
    <p:extLst>
      <p:ext uri="{BB962C8B-B14F-4D97-AF65-F5344CB8AC3E}">
        <p14:creationId xmlns:p14="http://schemas.microsoft.com/office/powerpoint/2010/main" val="1281143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rtlCol="0"/>
          <a:lstStyle/>
          <a:p>
            <a:pPr rtl="0"/>
            <a:r>
              <a:rPr lang="es-ES"/>
              <a:t>Na feedback docent</a:t>
            </a:r>
          </a:p>
        </p:txBody>
      </p:sp>
      <p:pic>
        <p:nvPicPr>
          <p:cNvPr id="4" name="Afbeelding 3" descr="https://cdn.discordapp.com/attachments/546258525626695680/555834926906343426/unknown.png">
            <a:extLst>
              <a:ext uri="{FF2B5EF4-FFF2-40B4-BE49-F238E27FC236}">
                <a16:creationId xmlns:a16="http://schemas.microsoft.com/office/drawing/2014/main" id="{1C260607-FB79-4ABD-AE96-6C4737A4CB87}"/>
              </a:ext>
            </a:extLst>
          </p:cNvPr>
          <p:cNvPicPr/>
          <p:nvPr/>
        </p:nvPicPr>
        <p:blipFill>
          <a:blip r:embed="rId3">
            <a:extLst>
              <a:ext uri="{28A0092B-C50C-407E-A947-70E740481C1C}">
                <a14:useLocalDpi xmlns:a14="http://schemas.microsoft.com/office/drawing/2010/main" val="0"/>
              </a:ext>
            </a:extLst>
          </a:blip>
          <a:stretch>
            <a:fillRect/>
          </a:stretch>
        </p:blipFill>
        <p:spPr>
          <a:xfrm>
            <a:off x="1251352" y="1128450"/>
            <a:ext cx="9019524" cy="5364437"/>
          </a:xfrm>
          <a:prstGeom prst="rect">
            <a:avLst/>
          </a:prstGeom>
        </p:spPr>
      </p:pic>
    </p:spTree>
    <p:extLst>
      <p:ext uri="{BB962C8B-B14F-4D97-AF65-F5344CB8AC3E}">
        <p14:creationId xmlns:p14="http://schemas.microsoft.com/office/powerpoint/2010/main" val="3097906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rtlCol="0"/>
          <a:lstStyle/>
          <a:p>
            <a:r>
              <a:rPr lang="es-ES"/>
              <a:t>Controle, boundary, service</a:t>
            </a:r>
          </a:p>
        </p:txBody>
      </p:sp>
      <p:pic>
        <p:nvPicPr>
          <p:cNvPr id="4" name="Afbeelding 3">
            <a:extLst>
              <a:ext uri="{FF2B5EF4-FFF2-40B4-BE49-F238E27FC236}">
                <a16:creationId xmlns:a16="http://schemas.microsoft.com/office/drawing/2014/main" id="{4EDF8A63-33AB-4289-8CDB-6FE0A7E1357E}"/>
              </a:ext>
            </a:extLst>
          </p:cNvPr>
          <p:cNvPicPr/>
          <p:nvPr/>
        </p:nvPicPr>
        <p:blipFill rotWithShape="1">
          <a:blip r:embed="rId3" cstate="print">
            <a:extLst>
              <a:ext uri="{28A0092B-C50C-407E-A947-70E740481C1C}">
                <a14:useLocalDpi xmlns:a14="http://schemas.microsoft.com/office/drawing/2010/main" val="0"/>
              </a:ext>
            </a:extLst>
          </a:blip>
          <a:srcRect b="4867"/>
          <a:stretch/>
        </p:blipFill>
        <p:spPr>
          <a:xfrm>
            <a:off x="1251352" y="1140531"/>
            <a:ext cx="9217463" cy="5357507"/>
          </a:xfrm>
          <a:prstGeom prst="rect">
            <a:avLst/>
          </a:prstGeom>
        </p:spPr>
      </p:pic>
    </p:spTree>
    <p:extLst>
      <p:ext uri="{BB962C8B-B14F-4D97-AF65-F5344CB8AC3E}">
        <p14:creationId xmlns:p14="http://schemas.microsoft.com/office/powerpoint/2010/main" val="1907502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rtlCol="0"/>
          <a:lstStyle/>
          <a:p>
            <a:pPr rtl="0"/>
            <a:r>
              <a:rPr lang="es-ES"/>
              <a:t>Sequentiediagrammen</a:t>
            </a:r>
          </a:p>
        </p:txBody>
      </p:sp>
      <p:pic>
        <p:nvPicPr>
          <p:cNvPr id="2" name="Afbeelding 1">
            <a:extLst>
              <a:ext uri="{FF2B5EF4-FFF2-40B4-BE49-F238E27FC236}">
                <a16:creationId xmlns:a16="http://schemas.microsoft.com/office/drawing/2014/main" id="{262B378D-E491-4C62-9648-2D6E16AA0CB6}"/>
              </a:ext>
            </a:extLst>
          </p:cNvPr>
          <p:cNvPicPr>
            <a:picLocks noChangeAspect="1"/>
          </p:cNvPicPr>
          <p:nvPr/>
        </p:nvPicPr>
        <p:blipFill>
          <a:blip r:embed="rId3"/>
          <a:stretch>
            <a:fillRect/>
          </a:stretch>
        </p:blipFill>
        <p:spPr>
          <a:xfrm>
            <a:off x="1053852" y="1115661"/>
            <a:ext cx="10751533" cy="3491025"/>
          </a:xfrm>
          <a:prstGeom prst="rect">
            <a:avLst/>
          </a:prstGeom>
        </p:spPr>
      </p:pic>
      <p:pic>
        <p:nvPicPr>
          <p:cNvPr id="4" name="Afbeelding 3" title="Afbeelding invoegen...">
            <a:extLst>
              <a:ext uri="{FF2B5EF4-FFF2-40B4-BE49-F238E27FC236}">
                <a16:creationId xmlns:a16="http://schemas.microsoft.com/office/drawing/2014/main" id="{28D8C855-9330-460C-A4A9-D61823D0BDC9}"/>
              </a:ext>
            </a:extLst>
          </p:cNvPr>
          <p:cNvPicPr/>
          <p:nvPr/>
        </p:nvPicPr>
        <p:blipFill>
          <a:blip r:embed="rId4">
            <a:extLst>
              <a:ext uri="{28A0092B-C50C-407E-A947-70E740481C1C}">
                <a14:useLocalDpi xmlns:a14="http://schemas.microsoft.com/office/drawing/2010/main" val="0"/>
              </a:ext>
            </a:extLst>
          </a:blip>
          <a:stretch>
            <a:fillRect/>
          </a:stretch>
        </p:blipFill>
        <p:spPr>
          <a:xfrm>
            <a:off x="8254652" y="4229620"/>
            <a:ext cx="3467100" cy="2657475"/>
          </a:xfrm>
          <a:prstGeom prst="rect">
            <a:avLst/>
          </a:prstGeom>
        </p:spPr>
      </p:pic>
      <p:sp>
        <p:nvSpPr>
          <p:cNvPr id="5" name="Rechthoek 4">
            <a:extLst>
              <a:ext uri="{FF2B5EF4-FFF2-40B4-BE49-F238E27FC236}">
                <a16:creationId xmlns:a16="http://schemas.microsoft.com/office/drawing/2014/main" id="{49874FB9-8BF4-4500-BB3F-A06DB79ED07C}"/>
              </a:ext>
            </a:extLst>
          </p:cNvPr>
          <p:cNvSpPr/>
          <p:nvPr/>
        </p:nvSpPr>
        <p:spPr>
          <a:xfrm>
            <a:off x="1197868" y="4869160"/>
            <a:ext cx="6092825" cy="375552"/>
          </a:xfrm>
          <a:prstGeom prst="rect">
            <a:avLst/>
          </a:prstGeom>
        </p:spPr>
        <p:txBody>
          <a:bodyPr>
            <a:spAutoFit/>
          </a:bodyPr>
          <a:lstStyle/>
          <a:p>
            <a:pPr>
              <a:lnSpc>
                <a:spcPct val="107000"/>
              </a:lnSpc>
              <a:spcAft>
                <a:spcPts val="0"/>
              </a:spcAft>
            </a:pPr>
            <a:r>
              <a:rPr lang="nl-NL">
                <a:latin typeface="Calibri" panose="020F0502020204030204" pitchFamily="34" charset="0"/>
                <a:ea typeface="Calibri" panose="020F0502020204030204" pitchFamily="34" charset="0"/>
                <a:cs typeface="Times New Roman" panose="02020603050405020304" pitchFamily="18" charset="0"/>
              </a:rPr>
              <a:t>methode ontbrak binnen om de mat te updaten. “</a:t>
            </a:r>
            <a:r>
              <a:rPr lang="nl-NL" err="1">
                <a:latin typeface="Calibri" panose="020F0502020204030204" pitchFamily="34" charset="0"/>
                <a:ea typeface="Calibri" panose="020F0502020204030204" pitchFamily="34" charset="0"/>
                <a:cs typeface="Times New Roman" panose="02020603050405020304" pitchFamily="18" charset="0"/>
              </a:rPr>
              <a:t>updateMat</a:t>
            </a:r>
            <a:r>
              <a:rPr lang="nl-NL">
                <a:latin typeface="Calibri" panose="020F0502020204030204" pitchFamily="34" charset="0"/>
                <a:ea typeface="Calibri" panose="020F0502020204030204" pitchFamily="34" charset="0"/>
                <a:cs typeface="Times New Roman" panose="02020603050405020304" pitchFamily="18" charset="0"/>
              </a:rPr>
              <a:t>”.</a:t>
            </a:r>
            <a:endParaRPr lang="en-BE">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7682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rtlCol="0"/>
          <a:lstStyle/>
          <a:p>
            <a:pPr rtl="0"/>
            <a:r>
              <a:rPr lang="es-ES"/>
              <a:t>Sequentiediagrammen</a:t>
            </a:r>
          </a:p>
        </p:txBody>
      </p:sp>
      <p:pic>
        <p:nvPicPr>
          <p:cNvPr id="2" name="Afbeelding 1">
            <a:extLst>
              <a:ext uri="{FF2B5EF4-FFF2-40B4-BE49-F238E27FC236}">
                <a16:creationId xmlns:a16="http://schemas.microsoft.com/office/drawing/2014/main" id="{70675FEE-A162-4990-B944-64BF31E05760}"/>
              </a:ext>
            </a:extLst>
          </p:cNvPr>
          <p:cNvPicPr>
            <a:picLocks noChangeAspect="1"/>
          </p:cNvPicPr>
          <p:nvPr/>
        </p:nvPicPr>
        <p:blipFill>
          <a:blip r:embed="rId3"/>
          <a:stretch>
            <a:fillRect/>
          </a:stretch>
        </p:blipFill>
        <p:spPr>
          <a:xfrm>
            <a:off x="279534" y="2082644"/>
            <a:ext cx="10774932" cy="2003400"/>
          </a:xfrm>
          <a:prstGeom prst="rect">
            <a:avLst/>
          </a:prstGeom>
        </p:spPr>
      </p:pic>
      <p:sp>
        <p:nvSpPr>
          <p:cNvPr id="4" name="Rectangle 2">
            <a:extLst>
              <a:ext uri="{FF2B5EF4-FFF2-40B4-BE49-F238E27FC236}">
                <a16:creationId xmlns:a16="http://schemas.microsoft.com/office/drawing/2014/main" id="{616165C4-E733-4AC2-B964-F2C19A20C3BC}"/>
              </a:ext>
            </a:extLst>
          </p:cNvPr>
          <p:cNvSpPr>
            <a:spLocks noChangeArrowheads="1"/>
          </p:cNvSpPr>
          <p:nvPr/>
        </p:nvSpPr>
        <p:spPr bwMode="auto">
          <a:xfrm>
            <a:off x="1053852" y="4327599"/>
            <a:ext cx="5620643"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en-BE"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Aanpassingen op service klasse:</a:t>
            </a:r>
            <a:endParaRPr kumimoji="0" lang="nl-NL" altLang="en-BE" sz="7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nl-NL" altLang="en-BE" sz="1800" b="0" i="0" u="none" strike="noStrike" cap="none" normalizeH="0" baseline="0">
              <a:ln>
                <a:noFill/>
              </a:ln>
              <a:solidFill>
                <a:schemeClr val="tx1"/>
              </a:solidFill>
              <a:effectLst/>
              <a:latin typeface="Arial" panose="020B0604020202020204" pitchFamily="34" charset="0"/>
            </a:endParaRPr>
          </a:p>
        </p:txBody>
      </p:sp>
      <p:pic>
        <p:nvPicPr>
          <p:cNvPr id="8193" name="Afbeelding 1947135896">
            <a:extLst>
              <a:ext uri="{FF2B5EF4-FFF2-40B4-BE49-F238E27FC236}">
                <a16:creationId xmlns:a16="http://schemas.microsoft.com/office/drawing/2014/main" id="{D4AC2B47-9C5D-4104-AA36-F791E10376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6630" y="4294172"/>
            <a:ext cx="5760023" cy="239095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5672FA87-52F2-4D3E-B82F-40495EDAF011}"/>
              </a:ext>
            </a:extLst>
          </p:cNvPr>
          <p:cNvSpPr>
            <a:spLocks noChangeArrowheads="1"/>
          </p:cNvSpPr>
          <p:nvPr/>
        </p:nvSpPr>
        <p:spPr bwMode="auto">
          <a:xfrm>
            <a:off x="5667000" y="5933897"/>
            <a:ext cx="562064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BE"/>
          </a:p>
        </p:txBody>
      </p:sp>
      <p:sp>
        <p:nvSpPr>
          <p:cNvPr id="6" name="Rechthoek 5">
            <a:extLst>
              <a:ext uri="{FF2B5EF4-FFF2-40B4-BE49-F238E27FC236}">
                <a16:creationId xmlns:a16="http://schemas.microsoft.com/office/drawing/2014/main" id="{55BD9F6C-381C-42E0-AEB8-DB87DF71236E}"/>
              </a:ext>
            </a:extLst>
          </p:cNvPr>
          <p:cNvSpPr/>
          <p:nvPr/>
        </p:nvSpPr>
        <p:spPr>
          <a:xfrm>
            <a:off x="10644371" y="2883511"/>
            <a:ext cx="1264920" cy="2819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reservatie</a:t>
            </a:r>
            <a:endParaRPr lang="en-BE" sz="1400" dirty="0">
              <a:solidFill>
                <a:schemeClr val="tx1"/>
              </a:solidFill>
            </a:endParaRPr>
          </a:p>
        </p:txBody>
      </p:sp>
      <p:sp>
        <p:nvSpPr>
          <p:cNvPr id="7" name="Rechthoek 6">
            <a:extLst>
              <a:ext uri="{FF2B5EF4-FFF2-40B4-BE49-F238E27FC236}">
                <a16:creationId xmlns:a16="http://schemas.microsoft.com/office/drawing/2014/main" id="{6723E384-B29A-4448-BD1A-7BC098B74BC9}"/>
              </a:ext>
            </a:extLst>
          </p:cNvPr>
          <p:cNvSpPr/>
          <p:nvPr/>
        </p:nvSpPr>
        <p:spPr>
          <a:xfrm>
            <a:off x="9144000" y="3276600"/>
            <a:ext cx="45719" cy="1023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9" name="Rechthoek 8">
            <a:extLst>
              <a:ext uri="{FF2B5EF4-FFF2-40B4-BE49-F238E27FC236}">
                <a16:creationId xmlns:a16="http://schemas.microsoft.com/office/drawing/2014/main" id="{373E6A49-5321-4372-B928-15F3CC3DF239}"/>
              </a:ext>
            </a:extLst>
          </p:cNvPr>
          <p:cNvSpPr/>
          <p:nvPr/>
        </p:nvSpPr>
        <p:spPr>
          <a:xfrm>
            <a:off x="8846641" y="3276600"/>
            <a:ext cx="45719" cy="1023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0" name="Rechthoek 9">
            <a:extLst>
              <a:ext uri="{FF2B5EF4-FFF2-40B4-BE49-F238E27FC236}">
                <a16:creationId xmlns:a16="http://schemas.microsoft.com/office/drawing/2014/main" id="{EEE621CC-2237-48A1-BE91-A5C473B63524}"/>
              </a:ext>
            </a:extLst>
          </p:cNvPr>
          <p:cNvSpPr/>
          <p:nvPr/>
        </p:nvSpPr>
        <p:spPr>
          <a:xfrm>
            <a:off x="8929688" y="3276600"/>
            <a:ext cx="45719" cy="1023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1" name="Rechthoek 10">
            <a:extLst>
              <a:ext uri="{FF2B5EF4-FFF2-40B4-BE49-F238E27FC236}">
                <a16:creationId xmlns:a16="http://schemas.microsoft.com/office/drawing/2014/main" id="{982BC133-FD89-4068-A7EC-DD45DDEBB62A}"/>
              </a:ext>
            </a:extLst>
          </p:cNvPr>
          <p:cNvSpPr/>
          <p:nvPr/>
        </p:nvSpPr>
        <p:spPr>
          <a:xfrm>
            <a:off x="9038093" y="3280879"/>
            <a:ext cx="45719" cy="1023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2" name="Rechthoek 11">
            <a:extLst>
              <a:ext uri="{FF2B5EF4-FFF2-40B4-BE49-F238E27FC236}">
                <a16:creationId xmlns:a16="http://schemas.microsoft.com/office/drawing/2014/main" id="{F3081098-D2F5-492B-8CB6-E055CD29A430}"/>
              </a:ext>
            </a:extLst>
          </p:cNvPr>
          <p:cNvSpPr/>
          <p:nvPr/>
        </p:nvSpPr>
        <p:spPr>
          <a:xfrm>
            <a:off x="9251194" y="3276600"/>
            <a:ext cx="45719" cy="1023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3" name="Rechthoek 12">
            <a:extLst>
              <a:ext uri="{FF2B5EF4-FFF2-40B4-BE49-F238E27FC236}">
                <a16:creationId xmlns:a16="http://schemas.microsoft.com/office/drawing/2014/main" id="{9392B458-716B-4617-A266-8C0438B5DDC8}"/>
              </a:ext>
            </a:extLst>
          </p:cNvPr>
          <p:cNvSpPr/>
          <p:nvPr/>
        </p:nvSpPr>
        <p:spPr>
          <a:xfrm>
            <a:off x="9401175" y="3276600"/>
            <a:ext cx="45719" cy="1023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4" name="Rechthoek 13">
            <a:extLst>
              <a:ext uri="{FF2B5EF4-FFF2-40B4-BE49-F238E27FC236}">
                <a16:creationId xmlns:a16="http://schemas.microsoft.com/office/drawing/2014/main" id="{70C4318A-1750-4441-92B8-B4699EE0898C}"/>
              </a:ext>
            </a:extLst>
          </p:cNvPr>
          <p:cNvSpPr/>
          <p:nvPr/>
        </p:nvSpPr>
        <p:spPr>
          <a:xfrm>
            <a:off x="9505437" y="3280879"/>
            <a:ext cx="45719" cy="1023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5" name="Rechthoek 14">
            <a:extLst>
              <a:ext uri="{FF2B5EF4-FFF2-40B4-BE49-F238E27FC236}">
                <a16:creationId xmlns:a16="http://schemas.microsoft.com/office/drawing/2014/main" id="{49C66C0C-92EA-43A1-AD55-241C4F3243D5}"/>
              </a:ext>
            </a:extLst>
          </p:cNvPr>
          <p:cNvSpPr/>
          <p:nvPr/>
        </p:nvSpPr>
        <p:spPr>
          <a:xfrm>
            <a:off x="9611127" y="3276600"/>
            <a:ext cx="45719" cy="1023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6" name="Rechthoek 15">
            <a:extLst>
              <a:ext uri="{FF2B5EF4-FFF2-40B4-BE49-F238E27FC236}">
                <a16:creationId xmlns:a16="http://schemas.microsoft.com/office/drawing/2014/main" id="{1C0817AF-5AF8-4235-8EE3-0ACB67199773}"/>
              </a:ext>
            </a:extLst>
          </p:cNvPr>
          <p:cNvSpPr/>
          <p:nvPr/>
        </p:nvSpPr>
        <p:spPr>
          <a:xfrm>
            <a:off x="9736820" y="3276600"/>
            <a:ext cx="45719" cy="1023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7" name="Rechthoek 16">
            <a:extLst>
              <a:ext uri="{FF2B5EF4-FFF2-40B4-BE49-F238E27FC236}">
                <a16:creationId xmlns:a16="http://schemas.microsoft.com/office/drawing/2014/main" id="{2CAC21F0-C10D-46AA-8EF7-E0E8568F33EB}"/>
              </a:ext>
            </a:extLst>
          </p:cNvPr>
          <p:cNvSpPr/>
          <p:nvPr/>
        </p:nvSpPr>
        <p:spPr>
          <a:xfrm>
            <a:off x="9325470" y="3276600"/>
            <a:ext cx="45719" cy="1023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8" name="Rechthoek 17">
            <a:extLst>
              <a:ext uri="{FF2B5EF4-FFF2-40B4-BE49-F238E27FC236}">
                <a16:creationId xmlns:a16="http://schemas.microsoft.com/office/drawing/2014/main" id="{FD6A604A-2FF5-4F05-BE25-89559C4814DB}"/>
              </a:ext>
            </a:extLst>
          </p:cNvPr>
          <p:cNvSpPr/>
          <p:nvPr/>
        </p:nvSpPr>
        <p:spPr>
          <a:xfrm>
            <a:off x="9821079" y="3276600"/>
            <a:ext cx="45719" cy="1023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9" name="Rechthoek 18">
            <a:extLst>
              <a:ext uri="{FF2B5EF4-FFF2-40B4-BE49-F238E27FC236}">
                <a16:creationId xmlns:a16="http://schemas.microsoft.com/office/drawing/2014/main" id="{5D5669FD-BFDD-45A5-A21C-5C5A566899CF}"/>
              </a:ext>
            </a:extLst>
          </p:cNvPr>
          <p:cNvSpPr/>
          <p:nvPr/>
        </p:nvSpPr>
        <p:spPr>
          <a:xfrm>
            <a:off x="9927062" y="3276600"/>
            <a:ext cx="45719" cy="1023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0" name="Rechthoek 19">
            <a:extLst>
              <a:ext uri="{FF2B5EF4-FFF2-40B4-BE49-F238E27FC236}">
                <a16:creationId xmlns:a16="http://schemas.microsoft.com/office/drawing/2014/main" id="{7DDA2FE1-7F7C-42E3-BAC6-847BAE104B85}"/>
              </a:ext>
            </a:extLst>
          </p:cNvPr>
          <p:cNvSpPr/>
          <p:nvPr/>
        </p:nvSpPr>
        <p:spPr>
          <a:xfrm>
            <a:off x="10293479" y="3280879"/>
            <a:ext cx="45719" cy="1023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1" name="Rechthoek 20">
            <a:extLst>
              <a:ext uri="{FF2B5EF4-FFF2-40B4-BE49-F238E27FC236}">
                <a16:creationId xmlns:a16="http://schemas.microsoft.com/office/drawing/2014/main" id="{02C89DA0-B726-4069-BC96-091FEFEF7DCF}"/>
              </a:ext>
            </a:extLst>
          </p:cNvPr>
          <p:cNvSpPr/>
          <p:nvPr/>
        </p:nvSpPr>
        <p:spPr>
          <a:xfrm>
            <a:off x="9996120" y="3280879"/>
            <a:ext cx="45719" cy="1023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2" name="Rechthoek 21">
            <a:extLst>
              <a:ext uri="{FF2B5EF4-FFF2-40B4-BE49-F238E27FC236}">
                <a16:creationId xmlns:a16="http://schemas.microsoft.com/office/drawing/2014/main" id="{789A2FE5-100D-4763-BCCE-ADFE8E6CB8CD}"/>
              </a:ext>
            </a:extLst>
          </p:cNvPr>
          <p:cNvSpPr/>
          <p:nvPr/>
        </p:nvSpPr>
        <p:spPr>
          <a:xfrm>
            <a:off x="10079167" y="3280879"/>
            <a:ext cx="45719" cy="1023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3" name="Rechthoek 22">
            <a:extLst>
              <a:ext uri="{FF2B5EF4-FFF2-40B4-BE49-F238E27FC236}">
                <a16:creationId xmlns:a16="http://schemas.microsoft.com/office/drawing/2014/main" id="{909EDCAA-D3C2-4EFB-89B7-B6BF4D147D96}"/>
              </a:ext>
            </a:extLst>
          </p:cNvPr>
          <p:cNvSpPr/>
          <p:nvPr/>
        </p:nvSpPr>
        <p:spPr>
          <a:xfrm>
            <a:off x="10187572" y="3285158"/>
            <a:ext cx="45719" cy="1023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4" name="Rechthoek 23">
            <a:extLst>
              <a:ext uri="{FF2B5EF4-FFF2-40B4-BE49-F238E27FC236}">
                <a16:creationId xmlns:a16="http://schemas.microsoft.com/office/drawing/2014/main" id="{6F965C3B-5561-44B7-8F6D-C772521156C5}"/>
              </a:ext>
            </a:extLst>
          </p:cNvPr>
          <p:cNvSpPr/>
          <p:nvPr/>
        </p:nvSpPr>
        <p:spPr>
          <a:xfrm>
            <a:off x="10400673" y="3280879"/>
            <a:ext cx="45719" cy="1023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5" name="Rechthoek 24">
            <a:extLst>
              <a:ext uri="{FF2B5EF4-FFF2-40B4-BE49-F238E27FC236}">
                <a16:creationId xmlns:a16="http://schemas.microsoft.com/office/drawing/2014/main" id="{CD9410CA-D95E-4F57-A796-EFB5113CFA1B}"/>
              </a:ext>
            </a:extLst>
          </p:cNvPr>
          <p:cNvSpPr/>
          <p:nvPr/>
        </p:nvSpPr>
        <p:spPr>
          <a:xfrm>
            <a:off x="10474949" y="3280879"/>
            <a:ext cx="45719" cy="1023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7" name="Rechthoek 26">
            <a:extLst>
              <a:ext uri="{FF2B5EF4-FFF2-40B4-BE49-F238E27FC236}">
                <a16:creationId xmlns:a16="http://schemas.microsoft.com/office/drawing/2014/main" id="{D3861CDF-BF4E-4314-974D-37BAA62C73BE}"/>
              </a:ext>
            </a:extLst>
          </p:cNvPr>
          <p:cNvSpPr/>
          <p:nvPr/>
        </p:nvSpPr>
        <p:spPr>
          <a:xfrm>
            <a:off x="10850769" y="3280879"/>
            <a:ext cx="45719" cy="1023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8" name="Rechthoek 27">
            <a:extLst>
              <a:ext uri="{FF2B5EF4-FFF2-40B4-BE49-F238E27FC236}">
                <a16:creationId xmlns:a16="http://schemas.microsoft.com/office/drawing/2014/main" id="{A504F76B-6E96-4220-9902-858A93409749}"/>
              </a:ext>
            </a:extLst>
          </p:cNvPr>
          <p:cNvSpPr/>
          <p:nvPr/>
        </p:nvSpPr>
        <p:spPr>
          <a:xfrm>
            <a:off x="10553410" y="3280879"/>
            <a:ext cx="45719" cy="1023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9" name="Rechthoek 28">
            <a:extLst>
              <a:ext uri="{FF2B5EF4-FFF2-40B4-BE49-F238E27FC236}">
                <a16:creationId xmlns:a16="http://schemas.microsoft.com/office/drawing/2014/main" id="{DCF1A04A-CA84-4696-8238-ED1712D87602}"/>
              </a:ext>
            </a:extLst>
          </p:cNvPr>
          <p:cNvSpPr/>
          <p:nvPr/>
        </p:nvSpPr>
        <p:spPr>
          <a:xfrm>
            <a:off x="10636457" y="3280879"/>
            <a:ext cx="45719" cy="1023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0" name="Rechthoek 29">
            <a:extLst>
              <a:ext uri="{FF2B5EF4-FFF2-40B4-BE49-F238E27FC236}">
                <a16:creationId xmlns:a16="http://schemas.microsoft.com/office/drawing/2014/main" id="{05D0A8EB-1E0E-4D38-9A57-1D2D9B3D6D6D}"/>
              </a:ext>
            </a:extLst>
          </p:cNvPr>
          <p:cNvSpPr/>
          <p:nvPr/>
        </p:nvSpPr>
        <p:spPr>
          <a:xfrm>
            <a:off x="10744862" y="3285158"/>
            <a:ext cx="45719" cy="1023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1" name="Rechthoek 30">
            <a:extLst>
              <a:ext uri="{FF2B5EF4-FFF2-40B4-BE49-F238E27FC236}">
                <a16:creationId xmlns:a16="http://schemas.microsoft.com/office/drawing/2014/main" id="{C6541725-3B8F-4205-A126-BE5B27AA84A8}"/>
              </a:ext>
            </a:extLst>
          </p:cNvPr>
          <p:cNvSpPr/>
          <p:nvPr/>
        </p:nvSpPr>
        <p:spPr>
          <a:xfrm>
            <a:off x="10957963" y="3280879"/>
            <a:ext cx="45719" cy="1023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Tree>
    <p:extLst>
      <p:ext uri="{BB962C8B-B14F-4D97-AF65-F5344CB8AC3E}">
        <p14:creationId xmlns:p14="http://schemas.microsoft.com/office/powerpoint/2010/main" val="238256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rtlCol="0"/>
          <a:lstStyle/>
          <a:p>
            <a:pPr rtl="0"/>
            <a:r>
              <a:rPr lang="es-ES"/>
              <a:t>Deel 2: Dependency injection</a:t>
            </a:r>
          </a:p>
        </p:txBody>
      </p:sp>
      <p:sp>
        <p:nvSpPr>
          <p:cNvPr id="5" name="Marcador de posición de texto 4"/>
          <p:cNvSpPr>
            <a:spLocks noGrp="1"/>
          </p:cNvSpPr>
          <p:nvPr>
            <p:ph type="body" idx="1"/>
          </p:nvPr>
        </p:nvSpPr>
        <p:spPr/>
        <p:txBody>
          <a:bodyPr rtlCol="0"/>
          <a:lstStyle/>
          <a:p>
            <a:pPr rtl="0"/>
            <a:endParaRPr lang="es-ES"/>
          </a:p>
        </p:txBody>
      </p:sp>
    </p:spTree>
    <p:extLst>
      <p:ext uri="{BB962C8B-B14F-4D97-AF65-F5344CB8AC3E}">
        <p14:creationId xmlns:p14="http://schemas.microsoft.com/office/powerpoint/2010/main" val="426497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rtlCol="0"/>
          <a:lstStyle/>
          <a:p>
            <a:pPr rtl="0"/>
            <a:r>
              <a:rPr lang="es-ES"/>
              <a:t>Dependency injection</a:t>
            </a:r>
          </a:p>
        </p:txBody>
      </p:sp>
      <p:pic>
        <p:nvPicPr>
          <p:cNvPr id="2" name="Afbeelding 1">
            <a:extLst>
              <a:ext uri="{FF2B5EF4-FFF2-40B4-BE49-F238E27FC236}">
                <a16:creationId xmlns:a16="http://schemas.microsoft.com/office/drawing/2014/main" id="{CD89FE82-1354-41AC-AA97-9AEBA5DADE1B}"/>
              </a:ext>
            </a:extLst>
          </p:cNvPr>
          <p:cNvPicPr>
            <a:picLocks noChangeAspect="1"/>
          </p:cNvPicPr>
          <p:nvPr/>
        </p:nvPicPr>
        <p:blipFill rotWithShape="1">
          <a:blip r:embed="rId3"/>
          <a:srcRect r="11360"/>
          <a:stretch/>
        </p:blipFill>
        <p:spPr>
          <a:xfrm>
            <a:off x="7196136" y="1895477"/>
            <a:ext cx="4252491" cy="3987689"/>
          </a:xfrm>
          <a:prstGeom prst="rect">
            <a:avLst/>
          </a:prstGeom>
        </p:spPr>
      </p:pic>
      <p:pic>
        <p:nvPicPr>
          <p:cNvPr id="4" name="Afbeelding 3" descr="https://cdn.discordapp.com/attachments/546258525626695680/555834926906343426/unknown.png">
            <a:extLst>
              <a:ext uri="{FF2B5EF4-FFF2-40B4-BE49-F238E27FC236}">
                <a16:creationId xmlns:a16="http://schemas.microsoft.com/office/drawing/2014/main" id="{711E46B3-2D3C-4CC4-AD3C-B2A33558892E}"/>
              </a:ext>
            </a:extLst>
          </p:cNvPr>
          <p:cNvPicPr/>
          <p:nvPr/>
        </p:nvPicPr>
        <p:blipFill rotWithShape="1">
          <a:blip r:embed="rId4">
            <a:extLst>
              <a:ext uri="{28A0092B-C50C-407E-A947-70E740481C1C}">
                <a14:useLocalDpi xmlns:a14="http://schemas.microsoft.com/office/drawing/2010/main" val="0"/>
              </a:ext>
            </a:extLst>
          </a:blip>
          <a:srcRect r="39239" b="36839"/>
          <a:stretch/>
        </p:blipFill>
        <p:spPr>
          <a:xfrm>
            <a:off x="981844" y="2409210"/>
            <a:ext cx="4463677" cy="2759661"/>
          </a:xfrm>
          <a:prstGeom prst="rect">
            <a:avLst/>
          </a:prstGeom>
        </p:spPr>
      </p:pic>
      <p:sp>
        <p:nvSpPr>
          <p:cNvPr id="5" name="Pijl: rechts 4">
            <a:extLst>
              <a:ext uri="{FF2B5EF4-FFF2-40B4-BE49-F238E27FC236}">
                <a16:creationId xmlns:a16="http://schemas.microsoft.com/office/drawing/2014/main" id="{01635468-E068-4744-98C3-D8078F4635C1}"/>
              </a:ext>
            </a:extLst>
          </p:cNvPr>
          <p:cNvSpPr/>
          <p:nvPr/>
        </p:nvSpPr>
        <p:spPr>
          <a:xfrm>
            <a:off x="5662364" y="3140968"/>
            <a:ext cx="1512168"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Tree>
    <p:extLst>
      <p:ext uri="{BB962C8B-B14F-4D97-AF65-F5344CB8AC3E}">
        <p14:creationId xmlns:p14="http://schemas.microsoft.com/office/powerpoint/2010/main" val="1252076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rtlCol="0"/>
          <a:lstStyle/>
          <a:p>
            <a:pPr rtl="0"/>
            <a:r>
              <a:rPr lang="es-ES"/>
              <a:t>Dependency injection</a:t>
            </a:r>
          </a:p>
        </p:txBody>
      </p:sp>
      <p:pic>
        <p:nvPicPr>
          <p:cNvPr id="2" name="Afbeelding 1">
            <a:extLst>
              <a:ext uri="{FF2B5EF4-FFF2-40B4-BE49-F238E27FC236}">
                <a16:creationId xmlns:a16="http://schemas.microsoft.com/office/drawing/2014/main" id="{CD89FE82-1354-41AC-AA97-9AEBA5DADE1B}"/>
              </a:ext>
            </a:extLst>
          </p:cNvPr>
          <p:cNvPicPr>
            <a:picLocks noChangeAspect="1"/>
          </p:cNvPicPr>
          <p:nvPr/>
        </p:nvPicPr>
        <p:blipFill>
          <a:blip r:embed="rId3"/>
          <a:stretch>
            <a:fillRect/>
          </a:stretch>
        </p:blipFill>
        <p:spPr>
          <a:xfrm>
            <a:off x="8542684" y="382385"/>
            <a:ext cx="2990850" cy="2486025"/>
          </a:xfrm>
          <a:prstGeom prst="rect">
            <a:avLst/>
          </a:prstGeom>
        </p:spPr>
      </p:pic>
      <p:pic>
        <p:nvPicPr>
          <p:cNvPr id="6" name="Afbeelding 5">
            <a:extLst>
              <a:ext uri="{FF2B5EF4-FFF2-40B4-BE49-F238E27FC236}">
                <a16:creationId xmlns:a16="http://schemas.microsoft.com/office/drawing/2014/main" id="{AF852479-AA41-4A79-80E5-CDBBB201C848}"/>
              </a:ext>
            </a:extLst>
          </p:cNvPr>
          <p:cNvPicPr>
            <a:picLocks noChangeAspect="1"/>
          </p:cNvPicPr>
          <p:nvPr/>
        </p:nvPicPr>
        <p:blipFill>
          <a:blip r:embed="rId4"/>
          <a:stretch>
            <a:fillRect/>
          </a:stretch>
        </p:blipFill>
        <p:spPr>
          <a:xfrm>
            <a:off x="1557908" y="1272972"/>
            <a:ext cx="2286000" cy="704850"/>
          </a:xfrm>
          <a:prstGeom prst="rect">
            <a:avLst/>
          </a:prstGeom>
        </p:spPr>
      </p:pic>
      <p:pic>
        <p:nvPicPr>
          <p:cNvPr id="7" name="Afbeelding 6">
            <a:extLst>
              <a:ext uri="{FF2B5EF4-FFF2-40B4-BE49-F238E27FC236}">
                <a16:creationId xmlns:a16="http://schemas.microsoft.com/office/drawing/2014/main" id="{3C4E0D44-E6B7-4A48-8E0B-860D206844B2}"/>
              </a:ext>
            </a:extLst>
          </p:cNvPr>
          <p:cNvPicPr>
            <a:picLocks noChangeAspect="1"/>
          </p:cNvPicPr>
          <p:nvPr/>
        </p:nvPicPr>
        <p:blipFill>
          <a:blip r:embed="rId5"/>
          <a:stretch>
            <a:fillRect/>
          </a:stretch>
        </p:blipFill>
        <p:spPr>
          <a:xfrm>
            <a:off x="549796" y="3838314"/>
            <a:ext cx="4584204" cy="2083729"/>
          </a:xfrm>
          <a:prstGeom prst="rect">
            <a:avLst/>
          </a:prstGeom>
        </p:spPr>
      </p:pic>
      <p:pic>
        <p:nvPicPr>
          <p:cNvPr id="8" name="Afbeelding 7">
            <a:extLst>
              <a:ext uri="{FF2B5EF4-FFF2-40B4-BE49-F238E27FC236}">
                <a16:creationId xmlns:a16="http://schemas.microsoft.com/office/drawing/2014/main" id="{BA756FC3-5E74-4684-BFE9-AB0C67B29847}"/>
              </a:ext>
            </a:extLst>
          </p:cNvPr>
          <p:cNvPicPr>
            <a:picLocks noChangeAspect="1"/>
          </p:cNvPicPr>
          <p:nvPr/>
        </p:nvPicPr>
        <p:blipFill>
          <a:blip r:embed="rId6"/>
          <a:stretch>
            <a:fillRect/>
          </a:stretch>
        </p:blipFill>
        <p:spPr>
          <a:xfrm>
            <a:off x="5878388" y="3850046"/>
            <a:ext cx="4633739" cy="2071997"/>
          </a:xfrm>
          <a:prstGeom prst="rect">
            <a:avLst/>
          </a:prstGeom>
        </p:spPr>
      </p:pic>
      <p:cxnSp>
        <p:nvCxnSpPr>
          <p:cNvPr id="13" name="Rechte verbindingslijn 12">
            <a:extLst>
              <a:ext uri="{FF2B5EF4-FFF2-40B4-BE49-F238E27FC236}">
                <a16:creationId xmlns:a16="http://schemas.microsoft.com/office/drawing/2014/main" id="{414F157F-8731-4D7C-9A76-9AB09CD81297}"/>
              </a:ext>
            </a:extLst>
          </p:cNvPr>
          <p:cNvCxnSpPr>
            <a:cxnSpLocks/>
          </p:cNvCxnSpPr>
          <p:nvPr/>
        </p:nvCxnSpPr>
        <p:spPr>
          <a:xfrm flipV="1">
            <a:off x="1368626" y="1977822"/>
            <a:ext cx="693338" cy="1937087"/>
          </a:xfrm>
          <a:prstGeom prst="line">
            <a:avLst/>
          </a:prstGeom>
          <a:ln w="76200">
            <a:prstDash val="dash"/>
          </a:ln>
        </p:spPr>
        <p:style>
          <a:lnRef idx="1">
            <a:schemeClr val="dk1"/>
          </a:lnRef>
          <a:fillRef idx="0">
            <a:schemeClr val="dk1"/>
          </a:fillRef>
          <a:effectRef idx="0">
            <a:schemeClr val="dk1"/>
          </a:effectRef>
          <a:fontRef idx="minor">
            <a:schemeClr val="tx1"/>
          </a:fontRef>
        </p:style>
      </p:cxnSp>
      <p:sp>
        <p:nvSpPr>
          <p:cNvPr id="17" name="Gelijkbenige driehoek 16">
            <a:extLst>
              <a:ext uri="{FF2B5EF4-FFF2-40B4-BE49-F238E27FC236}">
                <a16:creationId xmlns:a16="http://schemas.microsoft.com/office/drawing/2014/main" id="{7E69883F-1347-4543-BDFC-A8A5F128B084}"/>
              </a:ext>
            </a:extLst>
          </p:cNvPr>
          <p:cNvSpPr/>
          <p:nvPr/>
        </p:nvSpPr>
        <p:spPr>
          <a:xfrm rot="1317704">
            <a:off x="1756960" y="1925744"/>
            <a:ext cx="432048" cy="31076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cxnSp>
        <p:nvCxnSpPr>
          <p:cNvPr id="18" name="Rechte verbindingslijn 17">
            <a:extLst>
              <a:ext uri="{FF2B5EF4-FFF2-40B4-BE49-F238E27FC236}">
                <a16:creationId xmlns:a16="http://schemas.microsoft.com/office/drawing/2014/main" id="{A8C2FFAB-482C-4F63-A087-DA0C957FED54}"/>
              </a:ext>
            </a:extLst>
          </p:cNvPr>
          <p:cNvCxnSpPr>
            <a:cxnSpLocks/>
          </p:cNvCxnSpPr>
          <p:nvPr/>
        </p:nvCxnSpPr>
        <p:spPr>
          <a:xfrm flipH="1" flipV="1">
            <a:off x="3843908" y="2019542"/>
            <a:ext cx="5313788" cy="1901953"/>
          </a:xfrm>
          <a:prstGeom prst="line">
            <a:avLst/>
          </a:prstGeom>
          <a:ln w="76200">
            <a:prstDash val="dash"/>
          </a:ln>
        </p:spPr>
        <p:style>
          <a:lnRef idx="1">
            <a:schemeClr val="dk1"/>
          </a:lnRef>
          <a:fillRef idx="0">
            <a:schemeClr val="dk1"/>
          </a:fillRef>
          <a:effectRef idx="0">
            <a:schemeClr val="dk1"/>
          </a:effectRef>
          <a:fontRef idx="minor">
            <a:schemeClr val="tx1"/>
          </a:fontRef>
        </p:style>
      </p:cxnSp>
      <p:sp>
        <p:nvSpPr>
          <p:cNvPr id="19" name="Gelijkbenige driehoek 18">
            <a:extLst>
              <a:ext uri="{FF2B5EF4-FFF2-40B4-BE49-F238E27FC236}">
                <a16:creationId xmlns:a16="http://schemas.microsoft.com/office/drawing/2014/main" id="{A3B583F9-4377-4726-BE3E-88EBDF98FAA9}"/>
              </a:ext>
            </a:extLst>
          </p:cNvPr>
          <p:cNvSpPr/>
          <p:nvPr/>
        </p:nvSpPr>
        <p:spPr>
          <a:xfrm rot="17517704">
            <a:off x="3645827" y="1822438"/>
            <a:ext cx="432048" cy="31076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Tree>
    <p:extLst>
      <p:ext uri="{BB962C8B-B14F-4D97-AF65-F5344CB8AC3E}">
        <p14:creationId xmlns:p14="http://schemas.microsoft.com/office/powerpoint/2010/main" val="3958246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rtlCol="0"/>
          <a:lstStyle/>
          <a:p>
            <a:pPr rtl="0"/>
            <a:r>
              <a:rPr lang="es-ES"/>
              <a:t>Dependency injection</a:t>
            </a:r>
          </a:p>
        </p:txBody>
      </p:sp>
      <p:pic>
        <p:nvPicPr>
          <p:cNvPr id="2" name="Afbeelding 1">
            <a:extLst>
              <a:ext uri="{FF2B5EF4-FFF2-40B4-BE49-F238E27FC236}">
                <a16:creationId xmlns:a16="http://schemas.microsoft.com/office/drawing/2014/main" id="{CD89FE82-1354-41AC-AA97-9AEBA5DADE1B}"/>
              </a:ext>
            </a:extLst>
          </p:cNvPr>
          <p:cNvPicPr>
            <a:picLocks noChangeAspect="1"/>
          </p:cNvPicPr>
          <p:nvPr/>
        </p:nvPicPr>
        <p:blipFill>
          <a:blip r:embed="rId3"/>
          <a:stretch>
            <a:fillRect/>
          </a:stretch>
        </p:blipFill>
        <p:spPr>
          <a:xfrm>
            <a:off x="8542684" y="382385"/>
            <a:ext cx="2990850" cy="2486025"/>
          </a:xfrm>
          <a:prstGeom prst="rect">
            <a:avLst/>
          </a:prstGeom>
        </p:spPr>
      </p:pic>
      <p:pic>
        <p:nvPicPr>
          <p:cNvPr id="4" name="Afbeelding 3">
            <a:extLst>
              <a:ext uri="{FF2B5EF4-FFF2-40B4-BE49-F238E27FC236}">
                <a16:creationId xmlns:a16="http://schemas.microsoft.com/office/drawing/2014/main" id="{79D2A2FA-33B7-4AF3-A1E5-BC2C5170EF49}"/>
              </a:ext>
            </a:extLst>
          </p:cNvPr>
          <p:cNvPicPr>
            <a:picLocks noChangeAspect="1"/>
          </p:cNvPicPr>
          <p:nvPr/>
        </p:nvPicPr>
        <p:blipFill>
          <a:blip r:embed="rId4"/>
          <a:stretch>
            <a:fillRect/>
          </a:stretch>
        </p:blipFill>
        <p:spPr>
          <a:xfrm>
            <a:off x="965051" y="3313162"/>
            <a:ext cx="5905500" cy="3419475"/>
          </a:xfrm>
          <a:prstGeom prst="rect">
            <a:avLst/>
          </a:prstGeom>
        </p:spPr>
      </p:pic>
      <p:pic>
        <p:nvPicPr>
          <p:cNvPr id="5" name="Afbeelding 4">
            <a:extLst>
              <a:ext uri="{FF2B5EF4-FFF2-40B4-BE49-F238E27FC236}">
                <a16:creationId xmlns:a16="http://schemas.microsoft.com/office/drawing/2014/main" id="{3FBB0C23-5DF0-425F-8BF0-2C9232549111}"/>
              </a:ext>
            </a:extLst>
          </p:cNvPr>
          <p:cNvPicPr>
            <a:picLocks noChangeAspect="1"/>
          </p:cNvPicPr>
          <p:nvPr/>
        </p:nvPicPr>
        <p:blipFill>
          <a:blip r:embed="rId5"/>
          <a:stretch>
            <a:fillRect/>
          </a:stretch>
        </p:blipFill>
        <p:spPr>
          <a:xfrm>
            <a:off x="981844" y="1128451"/>
            <a:ext cx="2981325" cy="2152650"/>
          </a:xfrm>
          <a:prstGeom prst="rect">
            <a:avLst/>
          </a:prstGeom>
        </p:spPr>
      </p:pic>
      <p:pic>
        <p:nvPicPr>
          <p:cNvPr id="9" name="Afbeelding 8">
            <a:extLst>
              <a:ext uri="{FF2B5EF4-FFF2-40B4-BE49-F238E27FC236}">
                <a16:creationId xmlns:a16="http://schemas.microsoft.com/office/drawing/2014/main" id="{63D61C07-3B3A-4498-B31D-780F530D02C8}"/>
              </a:ext>
            </a:extLst>
          </p:cNvPr>
          <p:cNvPicPr>
            <a:picLocks noChangeAspect="1"/>
          </p:cNvPicPr>
          <p:nvPr/>
        </p:nvPicPr>
        <p:blipFill>
          <a:blip r:embed="rId6"/>
          <a:stretch>
            <a:fillRect/>
          </a:stretch>
        </p:blipFill>
        <p:spPr>
          <a:xfrm>
            <a:off x="7102524" y="4293096"/>
            <a:ext cx="3829050" cy="2295525"/>
          </a:xfrm>
          <a:prstGeom prst="rect">
            <a:avLst/>
          </a:prstGeom>
        </p:spPr>
      </p:pic>
    </p:spTree>
    <p:extLst>
      <p:ext uri="{BB962C8B-B14F-4D97-AF65-F5344CB8AC3E}">
        <p14:creationId xmlns:p14="http://schemas.microsoft.com/office/powerpoint/2010/main" val="1869736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rtlCol="0"/>
          <a:lstStyle/>
          <a:p>
            <a:pPr rtl="0"/>
            <a:r>
              <a:rPr lang="es-ES"/>
              <a:t>Deel 1</a:t>
            </a:r>
          </a:p>
        </p:txBody>
      </p:sp>
      <p:sp>
        <p:nvSpPr>
          <p:cNvPr id="5" name="Marcador de posición de texto 4"/>
          <p:cNvSpPr>
            <a:spLocks noGrp="1"/>
          </p:cNvSpPr>
          <p:nvPr>
            <p:ph type="body" idx="1"/>
          </p:nvPr>
        </p:nvSpPr>
        <p:spPr/>
        <p:txBody>
          <a:bodyPr rtlCol="0"/>
          <a:lstStyle/>
          <a:p>
            <a:pPr rtl="0"/>
            <a:r>
              <a:rPr lang="es-ES"/>
              <a:t>df</a:t>
            </a:r>
          </a:p>
        </p:txBody>
      </p:sp>
    </p:spTree>
    <p:extLst>
      <p:ext uri="{BB962C8B-B14F-4D97-AF65-F5344CB8AC3E}">
        <p14:creationId xmlns:p14="http://schemas.microsoft.com/office/powerpoint/2010/main" val="415686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rtlCol="0">
            <a:normAutofit fontScale="90000"/>
          </a:bodyPr>
          <a:lstStyle/>
          <a:p>
            <a:pPr rtl="0"/>
            <a:r>
              <a:rPr lang="es-ES"/>
              <a:t>Deel 3: Activiteiten van system design</a:t>
            </a:r>
          </a:p>
        </p:txBody>
      </p:sp>
    </p:spTree>
    <p:extLst>
      <p:ext uri="{BB962C8B-B14F-4D97-AF65-F5344CB8AC3E}">
        <p14:creationId xmlns:p14="http://schemas.microsoft.com/office/powerpoint/2010/main" val="2104420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rtlCol="0"/>
          <a:lstStyle/>
          <a:p>
            <a:pPr rtl="0"/>
            <a:r>
              <a:rPr lang="es-ES" sz="5050" err="1"/>
              <a:t>dESIGN</a:t>
            </a:r>
            <a:r>
              <a:rPr lang="es-ES" sz="5050"/>
              <a:t> doel</a:t>
            </a:r>
          </a:p>
        </p:txBody>
      </p:sp>
      <p:sp>
        <p:nvSpPr>
          <p:cNvPr id="5" name="Tekstvak 4">
            <a:extLst>
              <a:ext uri="{FF2B5EF4-FFF2-40B4-BE49-F238E27FC236}">
                <a16:creationId xmlns:a16="http://schemas.microsoft.com/office/drawing/2014/main" id="{6BA88EB5-0052-4061-A4B6-437CBF8323E7}"/>
              </a:ext>
            </a:extLst>
          </p:cNvPr>
          <p:cNvSpPr txBox="1"/>
          <p:nvPr/>
        </p:nvSpPr>
        <p:spPr>
          <a:xfrm>
            <a:off x="1248936" y="1784008"/>
            <a:ext cx="10641122" cy="507831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b="1" dirty="0"/>
              <a:t>Identificeren van het design doel:</a:t>
            </a:r>
            <a:endParaRPr lang="nl-NL" dirty="0"/>
          </a:p>
          <a:p>
            <a:pPr marL="285750" indent="-285750">
              <a:buFont typeface="Symbol"/>
              <a:buChar char="•"/>
            </a:pPr>
            <a:r>
              <a:rPr lang="nl-NL" b="1"/>
              <a:t>Usability</a:t>
            </a:r>
            <a:endParaRPr lang="nl-NL" dirty="0"/>
          </a:p>
          <a:p>
            <a:pPr marL="742950" lvl="1" indent="-285750">
              <a:buFont typeface="Courier New"/>
              <a:buChar char="○"/>
            </a:pPr>
            <a:r>
              <a:rPr lang="nl-NL" dirty="0"/>
              <a:t>User error </a:t>
            </a:r>
            <a:r>
              <a:rPr lang="nl-NL"/>
              <a:t>protection</a:t>
            </a:r>
            <a:endParaRPr lang="nl-NL" dirty="0"/>
          </a:p>
          <a:p>
            <a:pPr lvl="1"/>
            <a:r>
              <a:rPr lang="nl-NL" dirty="0"/>
              <a:t>Dit zouden we bereiken door bij systeemfouten een foutmelding weer te geven. De fouten zouden opgeslagen worden en doorgestuurd naar </a:t>
            </a:r>
            <a:r>
              <a:rPr lang="nl-NL"/>
              <a:t>OneHouseStand</a:t>
            </a:r>
            <a:r>
              <a:rPr lang="nl-NL" dirty="0"/>
              <a:t> zodat zei er rekening mee kunnen houden, en zo bugs te fixen.  </a:t>
            </a:r>
            <a:r>
              <a:rPr lang="nl-NL" dirty="0">
                <a:solidFill>
                  <a:srgbClr val="FF0000"/>
                </a:solidFill>
              </a:rPr>
              <a:t>AOP Error laag</a:t>
            </a:r>
            <a:endParaRPr lang="nl-NL" dirty="0"/>
          </a:p>
          <a:p>
            <a:pPr lvl="1"/>
            <a:endParaRPr lang="nl-NL" dirty="0"/>
          </a:p>
          <a:p>
            <a:pPr marL="742950" lvl="1" indent="-285750">
              <a:buFont typeface="Courier New"/>
              <a:buChar char="○"/>
            </a:pPr>
            <a:r>
              <a:rPr lang="nl-NL"/>
              <a:t>Learnability</a:t>
            </a:r>
            <a:endParaRPr lang="nl-NL" dirty="0"/>
          </a:p>
          <a:p>
            <a:pPr lvl="1"/>
            <a:r>
              <a:rPr lang="nl-NL" dirty="0"/>
              <a:t>Dit zal gebeuren door duidelijk weer te geven wat je waar moet doen, en zo veel mogelijk toeters en bellen te vermijden.</a:t>
            </a:r>
          </a:p>
          <a:p>
            <a:pPr marL="285750" indent="-285750">
              <a:buFont typeface="Symbol"/>
              <a:buChar char="•"/>
            </a:pPr>
            <a:r>
              <a:rPr lang="nl-NL" b="1" dirty="0"/>
              <a:t>Security</a:t>
            </a:r>
            <a:endParaRPr lang="nl-NL" dirty="0"/>
          </a:p>
          <a:p>
            <a:pPr marL="742950" lvl="1" indent="-285750">
              <a:buFont typeface="Courier New"/>
              <a:buChar char="○"/>
            </a:pPr>
            <a:r>
              <a:rPr lang="nl-NL"/>
              <a:t>Authenticity</a:t>
            </a:r>
            <a:endParaRPr lang="nl-NL" dirty="0"/>
          </a:p>
          <a:p>
            <a:pPr lvl="1"/>
            <a:r>
              <a:rPr lang="nl-NL" dirty="0"/>
              <a:t>Een gebruiker zal zich moeten inloggen om acties te kunnen uitvoeren op het systeem.</a:t>
            </a:r>
          </a:p>
          <a:p>
            <a:pPr lvl="1"/>
            <a:endParaRPr lang="nl-NL" dirty="0"/>
          </a:p>
          <a:p>
            <a:pPr marL="285750" indent="-285750">
              <a:buFont typeface="Symbol"/>
              <a:buChar char="•"/>
            </a:pPr>
            <a:r>
              <a:rPr lang="nl-NL" b="1"/>
              <a:t>Maintabability</a:t>
            </a:r>
            <a:r>
              <a:rPr lang="nl-NL" b="1" dirty="0"/>
              <a:t>:</a:t>
            </a:r>
            <a:endParaRPr lang="nl-NL" dirty="0"/>
          </a:p>
          <a:p>
            <a:pPr marL="742950" lvl="1" indent="-285750">
              <a:buFont typeface="Courier New"/>
              <a:buChar char="○"/>
            </a:pPr>
            <a:r>
              <a:rPr lang="nl-NL"/>
              <a:t>Testability</a:t>
            </a:r>
            <a:endParaRPr lang="nl-NL" dirty="0"/>
          </a:p>
          <a:p>
            <a:pPr lvl="1"/>
            <a:r>
              <a:rPr lang="nl-NL" dirty="0"/>
              <a:t>Dit doormiddel van TDD, acceptatie testen, unit testen. </a:t>
            </a:r>
          </a:p>
          <a:p>
            <a:pPr algn="l"/>
            <a:endParaRPr lang="nl-NL" dirty="0"/>
          </a:p>
        </p:txBody>
      </p:sp>
    </p:spTree>
    <p:extLst>
      <p:ext uri="{BB962C8B-B14F-4D97-AF65-F5344CB8AC3E}">
        <p14:creationId xmlns:p14="http://schemas.microsoft.com/office/powerpoint/2010/main" val="4077354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rtlCol="0"/>
          <a:lstStyle/>
          <a:p>
            <a:pPr rtl="0"/>
            <a:r>
              <a:rPr lang="es-ES"/>
              <a:t>Component diagram</a:t>
            </a:r>
          </a:p>
        </p:txBody>
      </p:sp>
      <p:pic>
        <p:nvPicPr>
          <p:cNvPr id="4" name="Afbeelding 4">
            <a:extLst>
              <a:ext uri="{FF2B5EF4-FFF2-40B4-BE49-F238E27FC236}">
                <a16:creationId xmlns:a16="http://schemas.microsoft.com/office/drawing/2014/main" id="{956145A2-2EE7-4791-95AF-40958FE83E68}"/>
              </a:ext>
            </a:extLst>
          </p:cNvPr>
          <p:cNvPicPr>
            <a:picLocks noChangeAspect="1"/>
          </p:cNvPicPr>
          <p:nvPr/>
        </p:nvPicPr>
        <p:blipFill>
          <a:blip r:embed="rId3"/>
          <a:stretch>
            <a:fillRect/>
          </a:stretch>
        </p:blipFill>
        <p:spPr>
          <a:xfrm>
            <a:off x="6115671" y="1256691"/>
            <a:ext cx="4794432" cy="5247410"/>
          </a:xfrm>
          <a:prstGeom prst="rect">
            <a:avLst/>
          </a:prstGeom>
        </p:spPr>
      </p:pic>
    </p:spTree>
    <p:extLst>
      <p:ext uri="{BB962C8B-B14F-4D97-AF65-F5344CB8AC3E}">
        <p14:creationId xmlns:p14="http://schemas.microsoft.com/office/powerpoint/2010/main" val="1710564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rtlCol="0"/>
          <a:lstStyle/>
          <a:p>
            <a:r>
              <a:rPr lang="fr-BE"/>
              <a:t>UML </a:t>
            </a:r>
            <a:r>
              <a:rPr lang="fr-BE" err="1"/>
              <a:t>deployment</a:t>
            </a:r>
            <a:r>
              <a:rPr lang="fr-BE"/>
              <a:t> </a:t>
            </a:r>
            <a:r>
              <a:rPr lang="fr-BE" err="1"/>
              <a:t>diagram</a:t>
            </a:r>
            <a:endParaRPr lang="es-ES"/>
          </a:p>
        </p:txBody>
      </p:sp>
      <p:pic>
        <p:nvPicPr>
          <p:cNvPr id="4" name="Afbeelding 4" descr="Afbeelding met schermafbeelding&#10;&#10;Beschrijving is gegenereerd met zeer hoge betrouwbaarheid">
            <a:extLst>
              <a:ext uri="{FF2B5EF4-FFF2-40B4-BE49-F238E27FC236}">
                <a16:creationId xmlns:a16="http://schemas.microsoft.com/office/drawing/2014/main" id="{1F6B3D5F-BE17-40D2-8CF1-E1893E3010EF}"/>
              </a:ext>
            </a:extLst>
          </p:cNvPr>
          <p:cNvPicPr>
            <a:picLocks noChangeAspect="1"/>
          </p:cNvPicPr>
          <p:nvPr/>
        </p:nvPicPr>
        <p:blipFill>
          <a:blip r:embed="rId3"/>
          <a:stretch>
            <a:fillRect/>
          </a:stretch>
        </p:blipFill>
        <p:spPr>
          <a:xfrm>
            <a:off x="4830957" y="1523321"/>
            <a:ext cx="6273499" cy="5161051"/>
          </a:xfrm>
          <a:prstGeom prst="rect">
            <a:avLst/>
          </a:prstGeom>
        </p:spPr>
      </p:pic>
    </p:spTree>
    <p:extLst>
      <p:ext uri="{BB962C8B-B14F-4D97-AF65-F5344CB8AC3E}">
        <p14:creationId xmlns:p14="http://schemas.microsoft.com/office/powerpoint/2010/main" val="2415462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8678E6-E2EB-42D7-AED2-D34107CA5629}"/>
              </a:ext>
            </a:extLst>
          </p:cNvPr>
          <p:cNvSpPr>
            <a:spLocks noGrp="1"/>
          </p:cNvSpPr>
          <p:nvPr>
            <p:ph type="title"/>
          </p:nvPr>
        </p:nvSpPr>
        <p:spPr/>
        <p:txBody>
          <a:bodyPr/>
          <a:lstStyle/>
          <a:p>
            <a:r>
              <a:rPr lang="en-US"/>
              <a:t>UML package diagram</a:t>
            </a:r>
            <a:endParaRPr lang="en-BE"/>
          </a:p>
        </p:txBody>
      </p:sp>
      <p:pic>
        <p:nvPicPr>
          <p:cNvPr id="6" name="Afbeelding 6" descr="Afbeelding met schermafbeelding&#10;&#10;Beschrijving is gegenereerd met zeer hoge betrouwbaarheid">
            <a:extLst>
              <a:ext uri="{FF2B5EF4-FFF2-40B4-BE49-F238E27FC236}">
                <a16:creationId xmlns:a16="http://schemas.microsoft.com/office/drawing/2014/main" id="{CA0653C3-D123-44D0-9EB8-8CCC93AABC8D}"/>
              </a:ext>
            </a:extLst>
          </p:cNvPr>
          <p:cNvPicPr>
            <a:picLocks noGrp="1" noChangeAspect="1"/>
          </p:cNvPicPr>
          <p:nvPr>
            <p:ph idx="1"/>
          </p:nvPr>
        </p:nvPicPr>
        <p:blipFill>
          <a:blip r:embed="rId3"/>
          <a:stretch>
            <a:fillRect/>
          </a:stretch>
        </p:blipFill>
        <p:spPr>
          <a:xfrm>
            <a:off x="1463119" y="2373060"/>
            <a:ext cx="9752136" cy="3419475"/>
          </a:xfrm>
          <a:prstGeom prst="rect">
            <a:avLst/>
          </a:prstGeom>
        </p:spPr>
      </p:pic>
    </p:spTree>
    <p:extLst>
      <p:ext uri="{BB962C8B-B14F-4D97-AF65-F5344CB8AC3E}">
        <p14:creationId xmlns:p14="http://schemas.microsoft.com/office/powerpoint/2010/main" val="29879212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rtlCol="0"/>
          <a:lstStyle/>
          <a:p>
            <a:r>
              <a:rPr lang="fr-BE" dirty="0" err="1"/>
              <a:t>Persistentie</a:t>
            </a:r>
            <a:r>
              <a:rPr lang="fr-BE" dirty="0"/>
              <a:t> – Domain</a:t>
            </a:r>
            <a:endParaRPr lang="es-ES" dirty="0"/>
          </a:p>
        </p:txBody>
      </p:sp>
      <p:pic>
        <p:nvPicPr>
          <p:cNvPr id="4" name="Tijdelijke aanduiding voor inhoud 3">
            <a:extLst>
              <a:ext uri="{FF2B5EF4-FFF2-40B4-BE49-F238E27FC236}">
                <a16:creationId xmlns:a16="http://schemas.microsoft.com/office/drawing/2014/main" id="{3C4A5189-CC9C-4DCE-94B3-EBC1C941C0AD}"/>
              </a:ext>
            </a:extLst>
          </p:cNvPr>
          <p:cNvPicPr>
            <a:picLocks/>
          </p:cNvPicPr>
          <p:nvPr/>
        </p:nvPicPr>
        <p:blipFill rotWithShape="1">
          <a:blip r:embed="rId3">
            <a:extLst>
              <a:ext uri="{28A0092B-C50C-407E-A947-70E740481C1C}">
                <a14:useLocalDpi xmlns:a14="http://schemas.microsoft.com/office/drawing/2010/main" val="0"/>
              </a:ext>
            </a:extLst>
          </a:blip>
          <a:srcRect l="522" t="11147" r="78343" b="26532"/>
          <a:stretch/>
        </p:blipFill>
        <p:spPr>
          <a:xfrm>
            <a:off x="8770419" y="1268760"/>
            <a:ext cx="2620895" cy="2495575"/>
          </a:xfrm>
          <a:prstGeom prst="rect">
            <a:avLst/>
          </a:prstGeom>
        </p:spPr>
      </p:pic>
      <p:pic>
        <p:nvPicPr>
          <p:cNvPr id="6" name="Afbeelding 5">
            <a:extLst>
              <a:ext uri="{FF2B5EF4-FFF2-40B4-BE49-F238E27FC236}">
                <a16:creationId xmlns:a16="http://schemas.microsoft.com/office/drawing/2014/main" id="{F51FD955-DB7A-4B16-8ABB-9437197081ED}"/>
              </a:ext>
            </a:extLst>
          </p:cNvPr>
          <p:cNvPicPr>
            <a:picLocks noChangeAspect="1"/>
          </p:cNvPicPr>
          <p:nvPr/>
        </p:nvPicPr>
        <p:blipFill rotWithShape="1">
          <a:blip r:embed="rId4"/>
          <a:srcRect r="46189" b="46850"/>
          <a:stretch/>
        </p:blipFill>
        <p:spPr>
          <a:xfrm>
            <a:off x="1125860" y="1340768"/>
            <a:ext cx="3716394" cy="3809923"/>
          </a:xfrm>
          <a:prstGeom prst="rect">
            <a:avLst/>
          </a:prstGeom>
        </p:spPr>
      </p:pic>
      <p:pic>
        <p:nvPicPr>
          <p:cNvPr id="7" name="Afbeelding 6">
            <a:extLst>
              <a:ext uri="{FF2B5EF4-FFF2-40B4-BE49-F238E27FC236}">
                <a16:creationId xmlns:a16="http://schemas.microsoft.com/office/drawing/2014/main" id="{A04BBF59-D15B-421D-8D45-1DCBB8A97FA7}"/>
              </a:ext>
            </a:extLst>
          </p:cNvPr>
          <p:cNvPicPr>
            <a:picLocks noChangeAspect="1"/>
          </p:cNvPicPr>
          <p:nvPr/>
        </p:nvPicPr>
        <p:blipFill rotWithShape="1">
          <a:blip r:embed="rId4"/>
          <a:srcRect t="55566"/>
          <a:stretch/>
        </p:blipFill>
        <p:spPr>
          <a:xfrm>
            <a:off x="5027750" y="3861048"/>
            <a:ext cx="6363564" cy="2934808"/>
          </a:xfrm>
          <a:prstGeom prst="rect">
            <a:avLst/>
          </a:prstGeom>
        </p:spPr>
      </p:pic>
    </p:spTree>
    <p:extLst>
      <p:ext uri="{BB962C8B-B14F-4D97-AF65-F5344CB8AC3E}">
        <p14:creationId xmlns:p14="http://schemas.microsoft.com/office/powerpoint/2010/main" val="2958477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rtlCol="0"/>
          <a:lstStyle/>
          <a:p>
            <a:r>
              <a:rPr lang="fr-BE" dirty="0" err="1"/>
              <a:t>Persistentie</a:t>
            </a:r>
            <a:r>
              <a:rPr lang="fr-BE" dirty="0"/>
              <a:t> – Dao</a:t>
            </a:r>
            <a:endParaRPr lang="es-ES" dirty="0"/>
          </a:p>
        </p:txBody>
      </p:sp>
      <p:pic>
        <p:nvPicPr>
          <p:cNvPr id="4" name="Tijdelijke aanduiding voor inhoud 3">
            <a:extLst>
              <a:ext uri="{FF2B5EF4-FFF2-40B4-BE49-F238E27FC236}">
                <a16:creationId xmlns:a16="http://schemas.microsoft.com/office/drawing/2014/main" id="{3C4A5189-CC9C-4DCE-94B3-EBC1C941C0AD}"/>
              </a:ext>
            </a:extLst>
          </p:cNvPr>
          <p:cNvPicPr>
            <a:picLocks/>
          </p:cNvPicPr>
          <p:nvPr/>
        </p:nvPicPr>
        <p:blipFill rotWithShape="1">
          <a:blip r:embed="rId3">
            <a:extLst>
              <a:ext uri="{28A0092B-C50C-407E-A947-70E740481C1C}">
                <a14:useLocalDpi xmlns:a14="http://schemas.microsoft.com/office/drawing/2010/main" val="0"/>
              </a:ext>
            </a:extLst>
          </a:blip>
          <a:srcRect l="22178" t="2648" r="27579" b="46175"/>
          <a:stretch/>
        </p:blipFill>
        <p:spPr>
          <a:xfrm>
            <a:off x="7577973" y="1323926"/>
            <a:ext cx="4176464" cy="1492132"/>
          </a:xfrm>
          <a:prstGeom prst="rect">
            <a:avLst/>
          </a:prstGeom>
        </p:spPr>
      </p:pic>
      <p:pic>
        <p:nvPicPr>
          <p:cNvPr id="2" name="Afbeelding 1">
            <a:extLst>
              <a:ext uri="{FF2B5EF4-FFF2-40B4-BE49-F238E27FC236}">
                <a16:creationId xmlns:a16="http://schemas.microsoft.com/office/drawing/2014/main" id="{6F51F501-B07C-43DB-8F03-F878CF183AF0}"/>
              </a:ext>
            </a:extLst>
          </p:cNvPr>
          <p:cNvPicPr>
            <a:picLocks noChangeAspect="1"/>
          </p:cNvPicPr>
          <p:nvPr/>
        </p:nvPicPr>
        <p:blipFill>
          <a:blip r:embed="rId4"/>
          <a:stretch>
            <a:fillRect/>
          </a:stretch>
        </p:blipFill>
        <p:spPr>
          <a:xfrm>
            <a:off x="1251352" y="1230632"/>
            <a:ext cx="2409825" cy="866775"/>
          </a:xfrm>
          <a:prstGeom prst="rect">
            <a:avLst/>
          </a:prstGeom>
        </p:spPr>
      </p:pic>
      <p:pic>
        <p:nvPicPr>
          <p:cNvPr id="5" name="Afbeelding 4">
            <a:extLst>
              <a:ext uri="{FF2B5EF4-FFF2-40B4-BE49-F238E27FC236}">
                <a16:creationId xmlns:a16="http://schemas.microsoft.com/office/drawing/2014/main" id="{6E6F9BCC-BC00-4B96-BF11-AD12BB6890EA}"/>
              </a:ext>
            </a:extLst>
          </p:cNvPr>
          <p:cNvPicPr>
            <a:picLocks noChangeAspect="1"/>
          </p:cNvPicPr>
          <p:nvPr/>
        </p:nvPicPr>
        <p:blipFill>
          <a:blip r:embed="rId5"/>
          <a:stretch>
            <a:fillRect/>
          </a:stretch>
        </p:blipFill>
        <p:spPr>
          <a:xfrm>
            <a:off x="1249185" y="2816058"/>
            <a:ext cx="7172325" cy="3962400"/>
          </a:xfrm>
          <a:prstGeom prst="rect">
            <a:avLst/>
          </a:prstGeom>
        </p:spPr>
      </p:pic>
    </p:spTree>
    <p:extLst>
      <p:ext uri="{BB962C8B-B14F-4D97-AF65-F5344CB8AC3E}">
        <p14:creationId xmlns:p14="http://schemas.microsoft.com/office/powerpoint/2010/main" val="3889295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rtlCol="0"/>
          <a:lstStyle/>
          <a:p>
            <a:r>
              <a:rPr lang="fr-BE" dirty="0" err="1"/>
              <a:t>Persistentie</a:t>
            </a:r>
            <a:r>
              <a:rPr lang="fr-BE" dirty="0"/>
              <a:t> –service</a:t>
            </a:r>
            <a:endParaRPr lang="es-ES" dirty="0"/>
          </a:p>
        </p:txBody>
      </p:sp>
      <p:pic>
        <p:nvPicPr>
          <p:cNvPr id="4" name="Tijdelijke aanduiding voor inhoud 3">
            <a:extLst>
              <a:ext uri="{FF2B5EF4-FFF2-40B4-BE49-F238E27FC236}">
                <a16:creationId xmlns:a16="http://schemas.microsoft.com/office/drawing/2014/main" id="{3C4A5189-CC9C-4DCE-94B3-EBC1C941C0AD}"/>
              </a:ext>
            </a:extLst>
          </p:cNvPr>
          <p:cNvPicPr>
            <a:picLocks/>
          </p:cNvPicPr>
          <p:nvPr/>
        </p:nvPicPr>
        <p:blipFill rotWithShape="1">
          <a:blip r:embed="rId3">
            <a:extLst>
              <a:ext uri="{28A0092B-C50C-407E-A947-70E740481C1C}">
                <a14:useLocalDpi xmlns:a14="http://schemas.microsoft.com/office/drawing/2010/main" val="0"/>
              </a:ext>
            </a:extLst>
          </a:blip>
          <a:srcRect l="22304" t="51390" r="27453" b="-2567"/>
          <a:stretch/>
        </p:blipFill>
        <p:spPr>
          <a:xfrm>
            <a:off x="7577973" y="1323926"/>
            <a:ext cx="4176464" cy="1492132"/>
          </a:xfrm>
          <a:prstGeom prst="rect">
            <a:avLst/>
          </a:prstGeom>
        </p:spPr>
      </p:pic>
      <p:pic>
        <p:nvPicPr>
          <p:cNvPr id="7" name="Afbeelding 6">
            <a:extLst>
              <a:ext uri="{FF2B5EF4-FFF2-40B4-BE49-F238E27FC236}">
                <a16:creationId xmlns:a16="http://schemas.microsoft.com/office/drawing/2014/main" id="{BC0EE581-E704-49D3-A156-7B72D8AF0725}"/>
              </a:ext>
            </a:extLst>
          </p:cNvPr>
          <p:cNvPicPr>
            <a:picLocks noChangeAspect="1"/>
          </p:cNvPicPr>
          <p:nvPr/>
        </p:nvPicPr>
        <p:blipFill rotWithShape="1">
          <a:blip r:embed="rId4"/>
          <a:srcRect r="1681"/>
          <a:stretch/>
        </p:blipFill>
        <p:spPr>
          <a:xfrm>
            <a:off x="1251352" y="1268760"/>
            <a:ext cx="6264696" cy="1686393"/>
          </a:xfrm>
          <a:prstGeom prst="rect">
            <a:avLst/>
          </a:prstGeom>
        </p:spPr>
      </p:pic>
      <p:pic>
        <p:nvPicPr>
          <p:cNvPr id="8" name="Afbeelding 7">
            <a:extLst>
              <a:ext uri="{FF2B5EF4-FFF2-40B4-BE49-F238E27FC236}">
                <a16:creationId xmlns:a16="http://schemas.microsoft.com/office/drawing/2014/main" id="{A377128E-1098-42C1-9808-C7914E0B98F6}"/>
              </a:ext>
            </a:extLst>
          </p:cNvPr>
          <p:cNvPicPr>
            <a:picLocks noChangeAspect="1"/>
          </p:cNvPicPr>
          <p:nvPr/>
        </p:nvPicPr>
        <p:blipFill>
          <a:blip r:embed="rId5"/>
          <a:stretch>
            <a:fillRect/>
          </a:stretch>
        </p:blipFill>
        <p:spPr>
          <a:xfrm>
            <a:off x="1251352" y="3140968"/>
            <a:ext cx="6264696" cy="3547995"/>
          </a:xfrm>
          <a:prstGeom prst="rect">
            <a:avLst/>
          </a:prstGeom>
        </p:spPr>
      </p:pic>
    </p:spTree>
    <p:extLst>
      <p:ext uri="{BB962C8B-B14F-4D97-AF65-F5344CB8AC3E}">
        <p14:creationId xmlns:p14="http://schemas.microsoft.com/office/powerpoint/2010/main" val="4856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909836" y="195655"/>
            <a:ext cx="10175671" cy="1492132"/>
          </a:xfrm>
        </p:spPr>
        <p:txBody>
          <a:bodyPr rtlCol="0"/>
          <a:lstStyle/>
          <a:p>
            <a:r>
              <a:rPr lang="fr-BE" err="1"/>
              <a:t>Persistentie</a:t>
            </a:r>
            <a:endParaRPr lang="es-ES"/>
          </a:p>
        </p:txBody>
      </p:sp>
      <p:pic>
        <p:nvPicPr>
          <p:cNvPr id="4" name="Tijdelijke aanduiding voor inhoud 3">
            <a:extLst>
              <a:ext uri="{FF2B5EF4-FFF2-40B4-BE49-F238E27FC236}">
                <a16:creationId xmlns:a16="http://schemas.microsoft.com/office/drawing/2014/main" id="{3C4A5189-CC9C-4DCE-94B3-EBC1C941C0AD}"/>
              </a:ext>
            </a:extLst>
          </p:cNvPr>
          <p:cNvPicPr>
            <a:picLocks/>
          </p:cNvPicPr>
          <p:nvPr/>
        </p:nvPicPr>
        <p:blipFill rotWithShape="1">
          <a:blip r:embed="rId3">
            <a:extLst>
              <a:ext uri="{28A0092B-C50C-407E-A947-70E740481C1C}">
                <a14:useLocalDpi xmlns:a14="http://schemas.microsoft.com/office/drawing/2010/main" val="0"/>
              </a:ext>
            </a:extLst>
          </a:blip>
          <a:srcRect l="72363"/>
          <a:stretch/>
        </p:blipFill>
        <p:spPr>
          <a:xfrm>
            <a:off x="8991734" y="2465568"/>
            <a:ext cx="2812331" cy="3565962"/>
          </a:xfrm>
          <a:prstGeom prst="rect">
            <a:avLst/>
          </a:prstGeom>
        </p:spPr>
      </p:pic>
      <p:pic>
        <p:nvPicPr>
          <p:cNvPr id="6" name="Afbeelding 5">
            <a:extLst>
              <a:ext uri="{FF2B5EF4-FFF2-40B4-BE49-F238E27FC236}">
                <a16:creationId xmlns:a16="http://schemas.microsoft.com/office/drawing/2014/main" id="{A8676B11-F53F-402E-A19B-52A6EB880955}"/>
              </a:ext>
            </a:extLst>
          </p:cNvPr>
          <p:cNvPicPr>
            <a:picLocks noChangeAspect="1"/>
          </p:cNvPicPr>
          <p:nvPr/>
        </p:nvPicPr>
        <p:blipFill>
          <a:blip r:embed="rId4"/>
          <a:stretch>
            <a:fillRect/>
          </a:stretch>
        </p:blipFill>
        <p:spPr>
          <a:xfrm>
            <a:off x="765820" y="1062573"/>
            <a:ext cx="4135818" cy="4018582"/>
          </a:xfrm>
          <a:prstGeom prst="rect">
            <a:avLst/>
          </a:prstGeom>
        </p:spPr>
      </p:pic>
      <p:pic>
        <p:nvPicPr>
          <p:cNvPr id="7" name="Afbeelding 6">
            <a:extLst>
              <a:ext uri="{FF2B5EF4-FFF2-40B4-BE49-F238E27FC236}">
                <a16:creationId xmlns:a16="http://schemas.microsoft.com/office/drawing/2014/main" id="{7073761D-F955-42D9-A511-959214C44253}"/>
              </a:ext>
            </a:extLst>
          </p:cNvPr>
          <p:cNvPicPr>
            <a:picLocks noChangeAspect="1"/>
          </p:cNvPicPr>
          <p:nvPr/>
        </p:nvPicPr>
        <p:blipFill>
          <a:blip r:embed="rId5"/>
          <a:stretch>
            <a:fillRect/>
          </a:stretch>
        </p:blipFill>
        <p:spPr>
          <a:xfrm>
            <a:off x="4939346" y="0"/>
            <a:ext cx="7233041" cy="2534980"/>
          </a:xfrm>
          <a:prstGeom prst="rect">
            <a:avLst/>
          </a:prstGeom>
        </p:spPr>
      </p:pic>
      <p:pic>
        <p:nvPicPr>
          <p:cNvPr id="8" name="Afbeelding 7">
            <a:extLst>
              <a:ext uri="{FF2B5EF4-FFF2-40B4-BE49-F238E27FC236}">
                <a16:creationId xmlns:a16="http://schemas.microsoft.com/office/drawing/2014/main" id="{B45A952F-E376-47C8-B02B-1DF2C80F0BC3}"/>
              </a:ext>
            </a:extLst>
          </p:cNvPr>
          <p:cNvPicPr>
            <a:picLocks noChangeAspect="1"/>
          </p:cNvPicPr>
          <p:nvPr/>
        </p:nvPicPr>
        <p:blipFill>
          <a:blip r:embed="rId6"/>
          <a:stretch>
            <a:fillRect/>
          </a:stretch>
        </p:blipFill>
        <p:spPr>
          <a:xfrm>
            <a:off x="872563" y="5114925"/>
            <a:ext cx="8058150" cy="1743075"/>
          </a:xfrm>
          <a:prstGeom prst="rect">
            <a:avLst/>
          </a:prstGeom>
        </p:spPr>
      </p:pic>
    </p:spTree>
    <p:extLst>
      <p:ext uri="{BB962C8B-B14F-4D97-AF65-F5344CB8AC3E}">
        <p14:creationId xmlns:p14="http://schemas.microsoft.com/office/powerpoint/2010/main" val="2324359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7" name="Freeform 6">
            <a:extLst>
              <a:ext uri="{FF2B5EF4-FFF2-40B4-BE49-F238E27FC236}">
                <a16:creationId xmlns:a16="http://schemas.microsoft.com/office/drawing/2014/main" id="{BB8C1D0E-0B06-46C9-A8BD-A8E13FF993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6089" y="630936"/>
            <a:ext cx="5234212"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18" name="Rectangle 9">
            <a:extLst>
              <a:ext uri="{FF2B5EF4-FFF2-40B4-BE49-F238E27FC236}">
                <a16:creationId xmlns:a16="http://schemas.microsoft.com/office/drawing/2014/main" id="{7D1ADC4A-8537-4084-99C7-F8D378A640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39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1">
            <a:extLst>
              <a:ext uri="{FF2B5EF4-FFF2-40B4-BE49-F238E27FC236}">
                <a16:creationId xmlns:a16="http://schemas.microsoft.com/office/drawing/2014/main" id="{B2761C4A-84CA-4DFC-AC89-4A90B0C2C0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82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5DA9983-53EA-4914-82F0-1C354E5D6E17}"/>
              </a:ext>
            </a:extLst>
          </p:cNvPr>
          <p:cNvSpPr>
            <a:spLocks noGrp="1"/>
          </p:cNvSpPr>
          <p:nvPr>
            <p:ph type="title"/>
          </p:nvPr>
        </p:nvSpPr>
        <p:spPr>
          <a:xfrm>
            <a:off x="1330196" y="168625"/>
            <a:ext cx="10315731" cy="2581538"/>
          </a:xfrm>
        </p:spPr>
        <p:txBody>
          <a:bodyPr vert="horz" lIns="91440" tIns="45720" rIns="91440" bIns="45720" rtlCol="0" anchor="ctr">
            <a:normAutofit/>
          </a:bodyPr>
          <a:lstStyle/>
          <a:p>
            <a:pPr algn="ctr" defTabSz="914400"/>
            <a:r>
              <a:rPr lang="en-US" sz="8700" spc="800"/>
              <a:t>Database</a:t>
            </a:r>
            <a:br>
              <a:rPr lang="en-US" sz="8700" spc="800"/>
            </a:br>
            <a:r>
              <a:rPr lang="en-US" sz="8700" spc="800" err="1"/>
              <a:t>tabel</a:t>
            </a:r>
            <a:r>
              <a:rPr lang="en-US" sz="8700" spc="800"/>
              <a:t> </a:t>
            </a:r>
            <a:r>
              <a:rPr lang="en-US" sz="8700" spc="800" err="1"/>
              <a:t>matten</a:t>
            </a:r>
            <a:endParaRPr lang="en-US" sz="8700" spc="800"/>
          </a:p>
        </p:txBody>
      </p:sp>
      <p:pic>
        <p:nvPicPr>
          <p:cNvPr id="3" name="Afbeelding 2">
            <a:extLst>
              <a:ext uri="{FF2B5EF4-FFF2-40B4-BE49-F238E27FC236}">
                <a16:creationId xmlns:a16="http://schemas.microsoft.com/office/drawing/2014/main" id="{7792A89E-5138-46FE-95D1-941263D666C2}"/>
              </a:ext>
            </a:extLst>
          </p:cNvPr>
          <p:cNvPicPr>
            <a:picLocks noChangeAspect="1"/>
          </p:cNvPicPr>
          <p:nvPr/>
        </p:nvPicPr>
        <p:blipFill rotWithShape="1">
          <a:blip r:embed="rId3"/>
          <a:srcRect l="-3187" t="-1162" r="40702" b="1162"/>
          <a:stretch/>
        </p:blipFill>
        <p:spPr>
          <a:xfrm>
            <a:off x="20" y="4029518"/>
            <a:ext cx="12188805" cy="2828482"/>
          </a:xfrm>
          <a:prstGeom prst="rect">
            <a:avLst/>
          </a:prstGeom>
        </p:spPr>
      </p:pic>
      <p:sp>
        <p:nvSpPr>
          <p:cNvPr id="20" name="Rectangle 13">
            <a:extLst>
              <a:ext uri="{FF2B5EF4-FFF2-40B4-BE49-F238E27FC236}">
                <a16:creationId xmlns:a16="http://schemas.microsoft.com/office/drawing/2014/main" id="{A2D84865-D4AF-4139-8035-151926CE4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83391" y="2828492"/>
            <a:ext cx="11905433" cy="79375"/>
          </a:xfrm>
          <a:prstGeom prst="rect">
            <a:avLst/>
          </a:prstGeom>
          <a:solidFill>
            <a:schemeClr val="bg2"/>
          </a:solidFill>
          <a:ln w="0">
            <a:noFill/>
            <a:prstDash val="solid"/>
            <a:round/>
            <a:headEnd/>
            <a:tailEnd/>
          </a:ln>
        </p:spPr>
        <p:txBody>
          <a:bodyPr rtlCol="0" anchor="ctr"/>
          <a:lstStyle/>
          <a:p>
            <a:pPr algn="ctr"/>
            <a:endParaRPr lang="en-US"/>
          </a:p>
        </p:txBody>
      </p:sp>
      <p:sp>
        <p:nvSpPr>
          <p:cNvPr id="16" name="Freeform 6">
            <a:extLst>
              <a:ext uri="{FF2B5EF4-FFF2-40B4-BE49-F238E27FC236}">
                <a16:creationId xmlns:a16="http://schemas.microsoft.com/office/drawing/2014/main" id="{ECADAA64-BE10-4EAD-A7DA-F601862B9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594"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09047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rtlCol="0"/>
          <a:lstStyle/>
          <a:p>
            <a:pPr rtl="0"/>
            <a:r>
              <a:rPr lang="es-ES"/>
              <a:t>User Stories</a:t>
            </a:r>
          </a:p>
        </p:txBody>
      </p:sp>
      <p:sp>
        <p:nvSpPr>
          <p:cNvPr id="4" name="Tekstvak 3">
            <a:extLst>
              <a:ext uri="{FF2B5EF4-FFF2-40B4-BE49-F238E27FC236}">
                <a16:creationId xmlns:a16="http://schemas.microsoft.com/office/drawing/2014/main" id="{E5A2F881-BA91-48E5-B19E-8096762F5E69}"/>
              </a:ext>
            </a:extLst>
          </p:cNvPr>
          <p:cNvSpPr txBox="1"/>
          <p:nvPr/>
        </p:nvSpPr>
        <p:spPr>
          <a:xfrm>
            <a:off x="1248428" y="1727025"/>
            <a:ext cx="10500372" cy="406265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nl-NL" sz="2000"/>
              <a:t>Als verhuurder kan ik een pad voor verhuur aan </a:t>
            </a:r>
            <a:r>
              <a:rPr lang="nl-NL" sz="2000" err="1"/>
              <a:t>OneHouseStand</a:t>
            </a:r>
            <a:r>
              <a:rPr lang="nl-NL" sz="2000"/>
              <a:t> voorstellen</a:t>
            </a:r>
          </a:p>
          <a:p>
            <a:pPr marL="800100" lvl="1" indent="-342900">
              <a:buAutoNum type="alphaUcPeriod"/>
            </a:pPr>
            <a:r>
              <a:rPr lang="nl-NL" sz="2000"/>
              <a:t>Workflow Steps</a:t>
            </a:r>
            <a:br>
              <a:rPr lang="nl-NL" sz="2000"/>
            </a:br>
            <a:endParaRPr lang="nl-NL" sz="2000"/>
          </a:p>
          <a:p>
            <a:pPr marL="800100" lvl="1" indent="-342900">
              <a:buAutoNum type="romanLcPeriod"/>
            </a:pPr>
            <a:r>
              <a:rPr lang="nl-NL" sz="2000"/>
              <a:t>Als verhuurder wil de kenmerken van mijn pand kunnen voor verhuur aan </a:t>
            </a:r>
            <a:r>
              <a:rPr lang="nl-NL" sz="2000" err="1"/>
              <a:t>OneHouseStand</a:t>
            </a:r>
            <a:r>
              <a:rPr lang="nl-NL" sz="2000"/>
              <a:t> zodat </a:t>
            </a:r>
            <a:r>
              <a:rPr lang="nl-NL" sz="2000" err="1"/>
              <a:t>OneHouseStand</a:t>
            </a:r>
            <a:r>
              <a:rPr lang="nl-NL" sz="2000"/>
              <a:t> kan sneller een beslissing kan nemen (</a:t>
            </a:r>
            <a:r>
              <a:rPr lang="nl-NL" sz="2000" err="1"/>
              <a:t>adhv</a:t>
            </a:r>
            <a:r>
              <a:rPr lang="nl-NL" sz="2000"/>
              <a:t> de beslissingstabel)</a:t>
            </a:r>
          </a:p>
          <a:p>
            <a:pPr lvl="1"/>
            <a:r>
              <a:rPr lang="nl-NL" sz="2000"/>
              <a:t>=&gt; Als </a:t>
            </a:r>
            <a:r>
              <a:rPr lang="nl-NL" sz="2000" err="1"/>
              <a:t>screener</a:t>
            </a:r>
            <a:r>
              <a:rPr lang="nl-NL" sz="2000"/>
              <a:t> wil ik dat een verhuurder de kenmerken van </a:t>
            </a:r>
            <a:r>
              <a:rPr lang="nl-NL" sz="2000" err="1"/>
              <a:t>izjn</a:t>
            </a:r>
            <a:r>
              <a:rPr lang="nl-NL" sz="2000"/>
              <a:t> pand invoeren zodat ik sneller een beslissing kan nemen (</a:t>
            </a:r>
            <a:r>
              <a:rPr lang="nl-NL" sz="2000" err="1"/>
              <a:t>adhv</a:t>
            </a:r>
            <a:r>
              <a:rPr lang="nl-NL" sz="2000"/>
              <a:t> de beslissingstabel)</a:t>
            </a:r>
            <a:br>
              <a:rPr lang="nl-NL" sz="2000"/>
            </a:br>
            <a:endParaRPr lang="nl-NL" sz="2000"/>
          </a:p>
          <a:p>
            <a:pPr marL="800100" lvl="1" indent="-342900">
              <a:buAutoNum type="romanLcPeriod"/>
            </a:pPr>
            <a:r>
              <a:rPr lang="nl-NL" sz="2000"/>
              <a:t>Als verhuurder wil ik de foto's van mijn pand kunnen meesturen met mijn voorstel aan </a:t>
            </a:r>
            <a:r>
              <a:rPr lang="nl-NL" sz="2000" err="1"/>
              <a:t>OneHouseStand</a:t>
            </a:r>
            <a:r>
              <a:rPr lang="nl-NL" sz="2000"/>
              <a:t> zodat zij een beter inzicht hebben op mijn pand</a:t>
            </a:r>
          </a:p>
          <a:p>
            <a:pPr lvl="1"/>
            <a:r>
              <a:rPr lang="nl-NL" sz="2000"/>
              <a:t>=&gt; Als </a:t>
            </a:r>
            <a:r>
              <a:rPr lang="nl-NL" sz="2000" err="1"/>
              <a:t>screener</a:t>
            </a:r>
            <a:r>
              <a:rPr lang="nl-NL" sz="2000"/>
              <a:t> wil ik dat een verhuurder foto's van zijn pand kan meesturen zodat ik een beter beeld heb van hoe het pand eruitziet en een beslissing kan nemen</a:t>
            </a:r>
            <a:r>
              <a:rPr lang="nl-NL"/>
              <a:t>.</a:t>
            </a:r>
          </a:p>
          <a:p>
            <a:endParaRPr lang="nl-NL"/>
          </a:p>
        </p:txBody>
      </p:sp>
    </p:spTree>
    <p:extLst>
      <p:ext uri="{BB962C8B-B14F-4D97-AF65-F5344CB8AC3E}">
        <p14:creationId xmlns:p14="http://schemas.microsoft.com/office/powerpoint/2010/main" val="1570910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rtlCol="0"/>
          <a:lstStyle/>
          <a:p>
            <a:r>
              <a:rPr lang="fr-BE" err="1"/>
              <a:t>Transacties</a:t>
            </a:r>
            <a:r>
              <a:rPr lang="fr-BE"/>
              <a:t> + </a:t>
            </a:r>
            <a:r>
              <a:rPr lang="fr-BE" err="1"/>
              <a:t>Isolatie</a:t>
            </a:r>
            <a:endParaRPr lang="es-ES"/>
          </a:p>
        </p:txBody>
      </p:sp>
      <p:sp>
        <p:nvSpPr>
          <p:cNvPr id="4" name="Tijdelijke aanduiding voor inhoud 2">
            <a:extLst>
              <a:ext uri="{FF2B5EF4-FFF2-40B4-BE49-F238E27FC236}">
                <a16:creationId xmlns:a16="http://schemas.microsoft.com/office/drawing/2014/main" id="{6E35DE38-C915-4B27-94CE-02B858754549}"/>
              </a:ext>
            </a:extLst>
          </p:cNvPr>
          <p:cNvSpPr txBox="1">
            <a:spLocks/>
          </p:cNvSpPr>
          <p:nvPr/>
        </p:nvSpPr>
        <p:spPr>
          <a:xfrm>
            <a:off x="1251352" y="2276872"/>
            <a:ext cx="10175671" cy="3593591"/>
          </a:xfrm>
          <a:prstGeom prst="rect">
            <a:avLst/>
          </a:prstGeom>
        </p:spPr>
        <p:txBody>
          <a:bodyPr vert="horz" lIns="91440" tIns="45720" rIns="91440" bIns="45720" rtlCol="0">
            <a:normAutofit lnSpcReduction="10000"/>
          </a:bodyPr>
          <a:lstStyle>
            <a:lvl1pPr marL="228531" indent="-228531" algn="l" defTabSz="914126" rtl="0" eaLnBrk="1" latinLnBrk="0" hangingPunct="1">
              <a:lnSpc>
                <a:spcPct val="110000"/>
              </a:lnSpc>
              <a:spcBef>
                <a:spcPts val="700"/>
              </a:spcBef>
              <a:buClr>
                <a:schemeClr val="tx2"/>
              </a:buClr>
              <a:buFont typeface="Arial" panose="020B0604020202020204" pitchFamily="34" charset="0"/>
              <a:buChar char="•"/>
              <a:defRPr sz="1999" kern="1200">
                <a:solidFill>
                  <a:schemeClr val="tx1">
                    <a:lumMod val="65000"/>
                    <a:lumOff val="35000"/>
                  </a:schemeClr>
                </a:solidFill>
                <a:latin typeface="+mn-lt"/>
                <a:ea typeface="+mn-ea"/>
                <a:cs typeface="+mn-cs"/>
              </a:defRPr>
            </a:lvl1pPr>
            <a:lvl2pPr marL="685594" indent="-228531" algn="l" defTabSz="914126" rtl="0" eaLnBrk="1" latinLnBrk="0" hangingPunct="1">
              <a:lnSpc>
                <a:spcPct val="110000"/>
              </a:lnSpc>
              <a:spcBef>
                <a:spcPts val="700"/>
              </a:spcBef>
              <a:buClr>
                <a:schemeClr val="tx2"/>
              </a:buClr>
              <a:buFont typeface="Gill Sans MT" panose="020B0502020104020203" pitchFamily="34" charset="0"/>
              <a:buChar char="–"/>
              <a:defRPr sz="1799" kern="1200">
                <a:solidFill>
                  <a:schemeClr val="tx1">
                    <a:lumMod val="65000"/>
                    <a:lumOff val="35000"/>
                  </a:schemeClr>
                </a:solidFill>
                <a:latin typeface="+mn-lt"/>
                <a:ea typeface="+mn-ea"/>
                <a:cs typeface="+mn-cs"/>
              </a:defRPr>
            </a:lvl2pPr>
            <a:lvl3pPr marL="1142657" indent="-228531" algn="l" defTabSz="914126"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599720" indent="-228531" algn="l" defTabSz="914126"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6783" indent="-228531" algn="l" defTabSz="914126"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3846" indent="-228531" algn="l" defTabSz="914126"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0908" indent="-228531" algn="l" defTabSz="914126"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7971" indent="-228531" algn="l" defTabSz="914126"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5034" indent="-228531" algn="l" defTabSz="914126"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None/>
            </a:pPr>
            <a:r>
              <a:rPr lang="nl-NL" sz="2000" b="1"/>
              <a:t>Transacties:</a:t>
            </a:r>
            <a:endParaRPr lang="en-BE" sz="2000"/>
          </a:p>
          <a:p>
            <a:pPr lvl="0"/>
            <a:r>
              <a:rPr lang="nl-NL" sz="2000" err="1"/>
              <a:t>Reserveren</a:t>
            </a:r>
            <a:r>
              <a:rPr lang="nl-NL" sz="1800" err="1"/>
              <a:t>Want</a:t>
            </a:r>
            <a:r>
              <a:rPr lang="nl-NL" sz="1800"/>
              <a:t> we hebben een </a:t>
            </a:r>
            <a:r>
              <a:rPr lang="nl-NL" sz="1800" err="1"/>
              <a:t>lock</a:t>
            </a:r>
            <a:r>
              <a:rPr lang="nl-NL" sz="1800"/>
              <a:t> nodig hiervoor dat 1 pand niet 2x op het zelfde moment gereserveerd kan worden.</a:t>
            </a:r>
            <a:endParaRPr lang="en-BE" sz="1800"/>
          </a:p>
          <a:p>
            <a:pPr marL="0" indent="0">
              <a:buNone/>
            </a:pPr>
            <a:r>
              <a:rPr lang="nl-NL" sz="2000" b="1"/>
              <a:t>Isolatie:</a:t>
            </a:r>
            <a:endParaRPr lang="en-BE" sz="2000"/>
          </a:p>
          <a:p>
            <a:pPr lvl="0"/>
            <a:r>
              <a:rPr lang="nl-NL" sz="2000"/>
              <a:t>Reserveren:</a:t>
            </a:r>
            <a:endParaRPr lang="en-BE" sz="2000"/>
          </a:p>
          <a:p>
            <a:pPr lvl="1"/>
            <a:r>
              <a:rPr lang="nl-NL" sz="1800"/>
              <a:t>Zodat maar 1 pand op het zelfde moment gereserveerd kan worden.</a:t>
            </a:r>
            <a:endParaRPr lang="en-BE" sz="1800"/>
          </a:p>
          <a:p>
            <a:pPr lvl="1"/>
            <a:r>
              <a:rPr lang="nl-NL" sz="1800"/>
              <a:t>Dit zou een </a:t>
            </a:r>
            <a:r>
              <a:rPr lang="nl-NL" sz="1800" b="1" err="1"/>
              <a:t>Repeatable</a:t>
            </a:r>
            <a:r>
              <a:rPr lang="nl-NL" sz="1800" b="1"/>
              <a:t> </a:t>
            </a:r>
            <a:r>
              <a:rPr lang="nl-NL" sz="1800" b="1" err="1"/>
              <a:t>read</a:t>
            </a:r>
            <a:r>
              <a:rPr lang="nl-NL" sz="1800"/>
              <a:t> zijn want dit </a:t>
            </a:r>
            <a:r>
              <a:rPr lang="nl-NL" sz="1800" b="1"/>
              <a:t>vermijdt dirty </a:t>
            </a:r>
            <a:r>
              <a:rPr lang="nl-NL" sz="1800" b="1" err="1"/>
              <a:t>reads</a:t>
            </a:r>
            <a:r>
              <a:rPr lang="nl-NL" sz="1800" b="1"/>
              <a:t> + </a:t>
            </a:r>
            <a:r>
              <a:rPr lang="nl-NL" sz="1800" b="1" err="1"/>
              <a:t>repeatabale</a:t>
            </a:r>
            <a:r>
              <a:rPr lang="nl-NL" sz="1800" b="1"/>
              <a:t> </a:t>
            </a:r>
            <a:r>
              <a:rPr lang="nl-NL" sz="1800" b="1" err="1"/>
              <a:t>reads</a:t>
            </a:r>
            <a:endParaRPr lang="nl-NL" sz="1800" b="1"/>
          </a:p>
          <a:p>
            <a:pPr lvl="1"/>
            <a:r>
              <a:rPr lang="nl-NL" sz="2000"/>
              <a:t>Geen fix op </a:t>
            </a:r>
            <a:r>
              <a:rPr lang="nl-NL" sz="2000" err="1"/>
              <a:t>phantom</a:t>
            </a:r>
            <a:r>
              <a:rPr lang="nl-NL" sz="2000"/>
              <a:t> </a:t>
            </a:r>
            <a:r>
              <a:rPr lang="nl-NL" sz="2000" err="1"/>
              <a:t>reads</a:t>
            </a:r>
            <a:r>
              <a:rPr lang="nl-NL" sz="2000"/>
              <a:t>, maar dat is geen probleem doordat je reserveert maar 1 element op zelfde moment zou reserveren. En zo hoeft er geen </a:t>
            </a:r>
            <a:r>
              <a:rPr lang="nl-NL" sz="2000" err="1"/>
              <a:t>lock</a:t>
            </a:r>
            <a:r>
              <a:rPr lang="nl-NL" sz="2000"/>
              <a:t> op heel de tabel bestaan.</a:t>
            </a:r>
            <a:endParaRPr lang="en-BE" sz="2000"/>
          </a:p>
        </p:txBody>
      </p:sp>
    </p:spTree>
    <p:extLst>
      <p:ext uri="{BB962C8B-B14F-4D97-AF65-F5344CB8AC3E}">
        <p14:creationId xmlns:p14="http://schemas.microsoft.com/office/powerpoint/2010/main" val="1489291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83E2F1-C6F2-4C4E-9F03-7C145602605E}"/>
              </a:ext>
            </a:extLst>
          </p:cNvPr>
          <p:cNvSpPr>
            <a:spLocks noGrp="1"/>
          </p:cNvSpPr>
          <p:nvPr>
            <p:ph type="title"/>
          </p:nvPr>
        </p:nvSpPr>
        <p:spPr>
          <a:xfrm>
            <a:off x="1251352" y="382385"/>
            <a:ext cx="10175671" cy="1288153"/>
          </a:xfrm>
        </p:spPr>
        <p:txBody>
          <a:bodyPr/>
          <a:lstStyle/>
          <a:p>
            <a:r>
              <a:rPr lang="en-US" dirty="0">
                <a:sym typeface="Wingdings" panose="05000000000000000000" pitchFamily="2" charset="2"/>
              </a:rPr>
              <a:t>AOP</a:t>
            </a:r>
            <a:endParaRPr lang="en-BE" dirty="0"/>
          </a:p>
        </p:txBody>
      </p:sp>
      <p:sp>
        <p:nvSpPr>
          <p:cNvPr id="3" name="Tijdelijke aanduiding voor inhoud 2">
            <a:extLst>
              <a:ext uri="{FF2B5EF4-FFF2-40B4-BE49-F238E27FC236}">
                <a16:creationId xmlns:a16="http://schemas.microsoft.com/office/drawing/2014/main" id="{1D7F92F2-4A34-4CAB-9977-6C0CB7927174}"/>
              </a:ext>
            </a:extLst>
          </p:cNvPr>
          <p:cNvSpPr txBox="1">
            <a:spLocks/>
          </p:cNvSpPr>
          <p:nvPr/>
        </p:nvSpPr>
        <p:spPr>
          <a:xfrm>
            <a:off x="1251352" y="2276872"/>
            <a:ext cx="10175671" cy="3593591"/>
          </a:xfrm>
          <a:prstGeom prst="rect">
            <a:avLst/>
          </a:prstGeom>
        </p:spPr>
        <p:txBody>
          <a:bodyPr vert="horz" lIns="91440" tIns="45720" rIns="91440" bIns="45720" rtlCol="0">
            <a:normAutofit/>
          </a:bodyPr>
          <a:lstStyle>
            <a:lvl1pPr marL="228531" indent="-228531" algn="l" defTabSz="914126" rtl="0" eaLnBrk="1" latinLnBrk="0" hangingPunct="1">
              <a:lnSpc>
                <a:spcPct val="110000"/>
              </a:lnSpc>
              <a:spcBef>
                <a:spcPts val="700"/>
              </a:spcBef>
              <a:buClr>
                <a:schemeClr val="tx2"/>
              </a:buClr>
              <a:buFont typeface="Arial" panose="020B0604020202020204" pitchFamily="34" charset="0"/>
              <a:buChar char="•"/>
              <a:defRPr sz="1999" kern="1200">
                <a:solidFill>
                  <a:schemeClr val="tx1">
                    <a:lumMod val="65000"/>
                    <a:lumOff val="35000"/>
                  </a:schemeClr>
                </a:solidFill>
                <a:latin typeface="+mn-lt"/>
                <a:ea typeface="+mn-ea"/>
                <a:cs typeface="+mn-cs"/>
              </a:defRPr>
            </a:lvl1pPr>
            <a:lvl2pPr marL="685594" indent="-228531" algn="l" defTabSz="914126" rtl="0" eaLnBrk="1" latinLnBrk="0" hangingPunct="1">
              <a:lnSpc>
                <a:spcPct val="110000"/>
              </a:lnSpc>
              <a:spcBef>
                <a:spcPts val="700"/>
              </a:spcBef>
              <a:buClr>
                <a:schemeClr val="tx2"/>
              </a:buClr>
              <a:buFont typeface="Gill Sans MT" panose="020B0502020104020203" pitchFamily="34" charset="0"/>
              <a:buChar char="–"/>
              <a:defRPr sz="1799" kern="1200">
                <a:solidFill>
                  <a:schemeClr val="tx1">
                    <a:lumMod val="65000"/>
                    <a:lumOff val="35000"/>
                  </a:schemeClr>
                </a:solidFill>
                <a:latin typeface="+mn-lt"/>
                <a:ea typeface="+mn-ea"/>
                <a:cs typeface="+mn-cs"/>
              </a:defRPr>
            </a:lvl2pPr>
            <a:lvl3pPr marL="1142657" indent="-228531" algn="l" defTabSz="914126"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599720" indent="-228531" algn="l" defTabSz="914126"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6783" indent="-228531" algn="l" defTabSz="914126"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3846" indent="-228531" algn="l" defTabSz="914126"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0908" indent="-228531" algn="l" defTabSz="914126"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7971" indent="-228531" algn="l" defTabSz="914126"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5034" indent="-228531" algn="l" defTabSz="914126"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lvl="0" indent="0">
              <a:buNone/>
            </a:pPr>
            <a:r>
              <a:rPr lang="en-US" sz="1800" dirty="0" err="1"/>
              <a:t>Een</a:t>
            </a:r>
            <a:r>
              <a:rPr lang="en-US" sz="1800" dirty="0"/>
              <a:t> </a:t>
            </a:r>
            <a:r>
              <a:rPr lang="en-US" sz="1800" dirty="0" err="1"/>
              <a:t>laag</a:t>
            </a:r>
            <a:r>
              <a:rPr lang="en-US" sz="1800" dirty="0"/>
              <a:t> die de </a:t>
            </a:r>
            <a:r>
              <a:rPr lang="en-US" sz="1800" dirty="0" err="1"/>
              <a:t>fouten</a:t>
            </a:r>
            <a:r>
              <a:rPr lang="en-US" sz="1800" dirty="0"/>
              <a:t> </a:t>
            </a:r>
            <a:r>
              <a:rPr lang="en-US" sz="1800" dirty="0" err="1"/>
              <a:t>opvangt</a:t>
            </a:r>
            <a:r>
              <a:rPr lang="en-US" sz="1800" dirty="0"/>
              <a:t> </a:t>
            </a:r>
            <a:r>
              <a:rPr lang="en-US" sz="1800" dirty="0" err="1"/>
              <a:t>en</a:t>
            </a:r>
            <a:r>
              <a:rPr lang="en-US" sz="1800" dirty="0"/>
              <a:t> ze </a:t>
            </a:r>
            <a:r>
              <a:rPr lang="en-US" sz="1800" dirty="0" err="1"/>
              <a:t>lokaal</a:t>
            </a:r>
            <a:r>
              <a:rPr lang="en-US" sz="1800" dirty="0"/>
              <a:t> </a:t>
            </a:r>
            <a:r>
              <a:rPr lang="en-US" sz="1800" dirty="0" err="1"/>
              <a:t>logt</a:t>
            </a:r>
            <a:endParaRPr lang="en-BE" sz="1800" dirty="0"/>
          </a:p>
        </p:txBody>
      </p:sp>
    </p:spTree>
    <p:extLst>
      <p:ext uri="{BB962C8B-B14F-4D97-AF65-F5344CB8AC3E}">
        <p14:creationId xmlns:p14="http://schemas.microsoft.com/office/powerpoint/2010/main" val="246702303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rtlCol="0"/>
          <a:lstStyle/>
          <a:p>
            <a:r>
              <a:rPr lang="fr-BE" err="1"/>
              <a:t>Beveiliging</a:t>
            </a:r>
            <a:endParaRPr lang="es-ES"/>
          </a:p>
        </p:txBody>
      </p:sp>
      <p:sp>
        <p:nvSpPr>
          <p:cNvPr id="4" name="Tijdelijke aanduiding voor inhoud 2">
            <a:extLst>
              <a:ext uri="{FF2B5EF4-FFF2-40B4-BE49-F238E27FC236}">
                <a16:creationId xmlns:a16="http://schemas.microsoft.com/office/drawing/2014/main" id="{3B763B78-665A-4EC5-A0CA-4B971973D5A8}"/>
              </a:ext>
            </a:extLst>
          </p:cNvPr>
          <p:cNvSpPr txBox="1">
            <a:spLocks/>
          </p:cNvSpPr>
          <p:nvPr/>
        </p:nvSpPr>
        <p:spPr>
          <a:xfrm>
            <a:off x="1144672" y="1210073"/>
            <a:ext cx="10175671" cy="1106408"/>
          </a:xfrm>
          <a:prstGeom prst="rect">
            <a:avLst/>
          </a:prstGeom>
        </p:spPr>
        <p:txBody>
          <a:bodyPr vert="horz" lIns="91440" tIns="45720" rIns="91440" bIns="45720" rtlCol="0" anchor="t">
            <a:normAutofit/>
          </a:bodyPr>
          <a:lstStyle>
            <a:lvl1pPr marL="228531" indent="-228531" algn="l" defTabSz="914126" rtl="0" eaLnBrk="1" latinLnBrk="0" hangingPunct="1">
              <a:lnSpc>
                <a:spcPct val="110000"/>
              </a:lnSpc>
              <a:spcBef>
                <a:spcPts val="700"/>
              </a:spcBef>
              <a:buClr>
                <a:schemeClr val="tx2"/>
              </a:buClr>
              <a:buFont typeface="Arial" panose="020B0604020202020204" pitchFamily="34" charset="0"/>
              <a:buChar char="•"/>
              <a:defRPr sz="1999" kern="1200">
                <a:solidFill>
                  <a:schemeClr val="tx1">
                    <a:lumMod val="65000"/>
                    <a:lumOff val="35000"/>
                  </a:schemeClr>
                </a:solidFill>
                <a:latin typeface="+mn-lt"/>
                <a:ea typeface="+mn-ea"/>
                <a:cs typeface="+mn-cs"/>
              </a:defRPr>
            </a:lvl1pPr>
            <a:lvl2pPr marL="685594" indent="-228531" algn="l" defTabSz="914126" rtl="0" eaLnBrk="1" latinLnBrk="0" hangingPunct="1">
              <a:lnSpc>
                <a:spcPct val="110000"/>
              </a:lnSpc>
              <a:spcBef>
                <a:spcPts val="700"/>
              </a:spcBef>
              <a:buClr>
                <a:schemeClr val="tx2"/>
              </a:buClr>
              <a:buFont typeface="Gill Sans MT" panose="020B0502020104020203" pitchFamily="34" charset="0"/>
              <a:buChar char="–"/>
              <a:defRPr sz="1799" kern="1200">
                <a:solidFill>
                  <a:schemeClr val="tx1">
                    <a:lumMod val="65000"/>
                    <a:lumOff val="35000"/>
                  </a:schemeClr>
                </a:solidFill>
                <a:latin typeface="+mn-lt"/>
                <a:ea typeface="+mn-ea"/>
                <a:cs typeface="+mn-cs"/>
              </a:defRPr>
            </a:lvl2pPr>
            <a:lvl3pPr marL="1142657" indent="-228531" algn="l" defTabSz="914126"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599720" indent="-228531" algn="l" defTabSz="914126"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6783" indent="-228531" algn="l" defTabSz="914126"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3846" indent="-228531" algn="l" defTabSz="914126"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0908" indent="-228531" algn="l" defTabSz="914126"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7971" indent="-228531" algn="l" defTabSz="914126"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5034" indent="-228531" algn="l" defTabSz="914126"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None/>
            </a:pPr>
            <a:r>
              <a:rPr lang="nl-NL" sz="2000" dirty="0"/>
              <a:t>RBAC</a:t>
            </a:r>
            <a:r>
              <a:rPr lang="nl-NL" sz="2000"/>
              <a:t> </a:t>
            </a:r>
          </a:p>
        </p:txBody>
      </p:sp>
      <p:pic>
        <p:nvPicPr>
          <p:cNvPr id="2" name="Afbeelding 1">
            <a:extLst>
              <a:ext uri="{FF2B5EF4-FFF2-40B4-BE49-F238E27FC236}">
                <a16:creationId xmlns:a16="http://schemas.microsoft.com/office/drawing/2014/main" id="{6C5A1E61-C190-4389-B265-F86A0AA294BE}"/>
              </a:ext>
            </a:extLst>
          </p:cNvPr>
          <p:cNvPicPr>
            <a:picLocks noChangeAspect="1"/>
          </p:cNvPicPr>
          <p:nvPr/>
        </p:nvPicPr>
        <p:blipFill>
          <a:blip r:embed="rId3"/>
          <a:stretch>
            <a:fillRect/>
          </a:stretch>
        </p:blipFill>
        <p:spPr>
          <a:xfrm>
            <a:off x="1251352" y="1763277"/>
            <a:ext cx="5248275" cy="3533775"/>
          </a:xfrm>
          <a:prstGeom prst="rect">
            <a:avLst/>
          </a:prstGeom>
        </p:spPr>
      </p:pic>
      <p:sp>
        <p:nvSpPr>
          <p:cNvPr id="5" name="Tekstvak 4">
            <a:extLst>
              <a:ext uri="{FF2B5EF4-FFF2-40B4-BE49-F238E27FC236}">
                <a16:creationId xmlns:a16="http://schemas.microsoft.com/office/drawing/2014/main" id="{2362BD1D-50E7-4B7B-A158-8AF3EFD9D87C}"/>
              </a:ext>
            </a:extLst>
          </p:cNvPr>
          <p:cNvSpPr txBox="1"/>
          <p:nvPr/>
        </p:nvSpPr>
        <p:spPr>
          <a:xfrm>
            <a:off x="7058903" y="1765849"/>
            <a:ext cx="2743200" cy="147732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a:t>De huurder, verhuurder en syndicus rollen zullen writers zijn.</a:t>
            </a:r>
          </a:p>
          <a:p>
            <a:r>
              <a:rPr lang="nl-NL"/>
              <a:t>De screener rol zal admin zijn.</a:t>
            </a:r>
          </a:p>
        </p:txBody>
      </p:sp>
    </p:spTree>
    <p:extLst>
      <p:ext uri="{BB962C8B-B14F-4D97-AF65-F5344CB8AC3E}">
        <p14:creationId xmlns:p14="http://schemas.microsoft.com/office/powerpoint/2010/main" val="3465031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5C7654-EA47-4C0E-80B9-F5EA49498F4D}"/>
              </a:ext>
            </a:extLst>
          </p:cNvPr>
          <p:cNvSpPr>
            <a:spLocks noGrp="1"/>
          </p:cNvSpPr>
          <p:nvPr>
            <p:ph type="title"/>
          </p:nvPr>
        </p:nvSpPr>
        <p:spPr/>
        <p:txBody>
          <a:bodyPr/>
          <a:lstStyle/>
          <a:p>
            <a:r>
              <a:rPr lang="en-US" err="1"/>
              <a:t>Globale</a:t>
            </a:r>
            <a:r>
              <a:rPr lang="en-US"/>
              <a:t> </a:t>
            </a:r>
            <a:r>
              <a:rPr lang="en-US" err="1"/>
              <a:t>controlflow</a:t>
            </a:r>
            <a:endParaRPr lang="en-BE"/>
          </a:p>
        </p:txBody>
      </p:sp>
      <p:sp>
        <p:nvSpPr>
          <p:cNvPr id="3" name="Tijdelijke aanduiding voor inhoud 2">
            <a:extLst>
              <a:ext uri="{FF2B5EF4-FFF2-40B4-BE49-F238E27FC236}">
                <a16:creationId xmlns:a16="http://schemas.microsoft.com/office/drawing/2014/main" id="{EA93E4BD-673E-4550-A35B-6006897F7353}"/>
              </a:ext>
            </a:extLst>
          </p:cNvPr>
          <p:cNvSpPr>
            <a:spLocks noGrp="1"/>
          </p:cNvSpPr>
          <p:nvPr>
            <p:ph idx="1"/>
          </p:nvPr>
        </p:nvSpPr>
        <p:spPr/>
        <p:txBody>
          <a:bodyPr/>
          <a:lstStyle/>
          <a:p>
            <a:pPr marL="0" lvl="0" indent="0">
              <a:buNone/>
            </a:pPr>
            <a:r>
              <a:rPr lang="nl-NL" err="1"/>
              <a:t>Eventdriven</a:t>
            </a:r>
            <a:r>
              <a:rPr lang="nl-NL"/>
              <a:t>:</a:t>
            </a:r>
            <a:endParaRPr lang="en-BE"/>
          </a:p>
          <a:p>
            <a:r>
              <a:rPr lang="nl-NL"/>
              <a:t>Het systeem wacht op een input van de gebruiker en antwoord hier dan op.</a:t>
            </a:r>
            <a:endParaRPr lang="en-BE"/>
          </a:p>
          <a:p>
            <a:r>
              <a:rPr lang="nl-NL"/>
              <a:t>Een voorbeeld binnen het systeem zal het toevoegen van een pand zijn, wanneer de verhuurder op “bevestig” klikt zal het systeem het pand verzenden. </a:t>
            </a:r>
            <a:endParaRPr lang="en-BE"/>
          </a:p>
          <a:p>
            <a:endParaRPr lang="en-BE"/>
          </a:p>
        </p:txBody>
      </p:sp>
      <p:sp>
        <p:nvSpPr>
          <p:cNvPr id="4" name="Tijdelijke aanduiding voor inhoud 2">
            <a:extLst>
              <a:ext uri="{FF2B5EF4-FFF2-40B4-BE49-F238E27FC236}">
                <a16:creationId xmlns:a16="http://schemas.microsoft.com/office/drawing/2014/main" id="{0727396F-86E5-4373-BA84-4A75A1E5CBB2}"/>
              </a:ext>
            </a:extLst>
          </p:cNvPr>
          <p:cNvSpPr txBox="1">
            <a:spLocks/>
          </p:cNvSpPr>
          <p:nvPr/>
        </p:nvSpPr>
        <p:spPr>
          <a:xfrm>
            <a:off x="1251352" y="2276872"/>
            <a:ext cx="10175671" cy="3593591"/>
          </a:xfrm>
          <a:prstGeom prst="rect">
            <a:avLst/>
          </a:prstGeom>
        </p:spPr>
        <p:txBody>
          <a:bodyPr vert="horz" lIns="91440" tIns="45720" rIns="91440" bIns="45720" rtlCol="0" anchor="t">
            <a:normAutofit/>
          </a:bodyPr>
          <a:lstStyle>
            <a:lvl1pPr marL="228531" indent="-228531" algn="l" defTabSz="914126" rtl="0" eaLnBrk="1" latinLnBrk="0" hangingPunct="1">
              <a:lnSpc>
                <a:spcPct val="110000"/>
              </a:lnSpc>
              <a:spcBef>
                <a:spcPts val="700"/>
              </a:spcBef>
              <a:buClr>
                <a:schemeClr val="tx2"/>
              </a:buClr>
              <a:buFont typeface="Arial" panose="020B0604020202020204" pitchFamily="34" charset="0"/>
              <a:buChar char="•"/>
              <a:defRPr sz="1999" kern="1200">
                <a:solidFill>
                  <a:schemeClr val="tx1">
                    <a:lumMod val="65000"/>
                    <a:lumOff val="35000"/>
                  </a:schemeClr>
                </a:solidFill>
                <a:latin typeface="+mn-lt"/>
                <a:ea typeface="+mn-ea"/>
                <a:cs typeface="+mn-cs"/>
              </a:defRPr>
            </a:lvl1pPr>
            <a:lvl2pPr marL="685594" indent="-228531" algn="l" defTabSz="914126" rtl="0" eaLnBrk="1" latinLnBrk="0" hangingPunct="1">
              <a:lnSpc>
                <a:spcPct val="110000"/>
              </a:lnSpc>
              <a:spcBef>
                <a:spcPts val="700"/>
              </a:spcBef>
              <a:buClr>
                <a:schemeClr val="tx2"/>
              </a:buClr>
              <a:buFont typeface="Gill Sans MT" panose="020B0502020104020203" pitchFamily="34" charset="0"/>
              <a:buChar char="–"/>
              <a:defRPr sz="1799" kern="1200">
                <a:solidFill>
                  <a:schemeClr val="tx1">
                    <a:lumMod val="65000"/>
                    <a:lumOff val="35000"/>
                  </a:schemeClr>
                </a:solidFill>
                <a:latin typeface="+mn-lt"/>
                <a:ea typeface="+mn-ea"/>
                <a:cs typeface="+mn-cs"/>
              </a:defRPr>
            </a:lvl2pPr>
            <a:lvl3pPr marL="1142657" indent="-228531" algn="l" defTabSz="914126"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599720" indent="-228531" algn="l" defTabSz="914126"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6783" indent="-228531" algn="l" defTabSz="914126"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3846" indent="-228531" algn="l" defTabSz="914126"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0908" indent="-228531" algn="l" defTabSz="914126"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7971" indent="-228531" algn="l" defTabSz="914126"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5034" indent="-228531" algn="l" defTabSz="914126"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None/>
            </a:pPr>
            <a:r>
              <a:rPr lang="nl-NL" sz="1950" err="1"/>
              <a:t>Eventdriven</a:t>
            </a:r>
            <a:r>
              <a:rPr lang="nl-NL" sz="1950"/>
              <a:t>:</a:t>
            </a:r>
            <a:endParaRPr lang="en-BE" sz="1950"/>
          </a:p>
          <a:p>
            <a:pPr marL="227965" indent="-227965"/>
            <a:r>
              <a:rPr lang="nl-NL" sz="1950"/>
              <a:t>Het systeem wacht op een input van de gebruiker en antwoord hier dan op.</a:t>
            </a:r>
            <a:endParaRPr lang="en-BE" sz="1950"/>
          </a:p>
          <a:p>
            <a:pPr marL="227965" indent="-227965"/>
            <a:r>
              <a:rPr lang="nl-NL" sz="1950"/>
              <a:t>Een voorbeeld binnen het systeem zal het toevoegen van een pand zijn, wanneer de </a:t>
            </a:r>
          </a:p>
          <a:p>
            <a:pPr marL="227965" indent="-227965"/>
            <a:endParaRPr lang="en-BE"/>
          </a:p>
        </p:txBody>
      </p:sp>
    </p:spTree>
    <p:extLst>
      <p:ext uri="{BB962C8B-B14F-4D97-AF65-F5344CB8AC3E}">
        <p14:creationId xmlns:p14="http://schemas.microsoft.com/office/powerpoint/2010/main" val="17447602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rtlCol="0"/>
          <a:lstStyle/>
          <a:p>
            <a:r>
              <a:rPr lang="fr-BE" err="1"/>
              <a:t>Technische</a:t>
            </a:r>
            <a:r>
              <a:rPr lang="fr-BE"/>
              <a:t> use case - Login</a:t>
            </a:r>
            <a:endParaRPr lang="es-ES"/>
          </a:p>
        </p:txBody>
      </p:sp>
      <p:pic>
        <p:nvPicPr>
          <p:cNvPr id="4" name="Afbeelding 3">
            <a:extLst>
              <a:ext uri="{FF2B5EF4-FFF2-40B4-BE49-F238E27FC236}">
                <a16:creationId xmlns:a16="http://schemas.microsoft.com/office/drawing/2014/main" id="{E18B5E22-5E23-45CA-92D4-68067698E372}"/>
              </a:ext>
            </a:extLst>
          </p:cNvPr>
          <p:cNvPicPr/>
          <p:nvPr/>
        </p:nvPicPr>
        <p:blipFill>
          <a:blip r:embed="rId3">
            <a:extLst>
              <a:ext uri="{28A0092B-C50C-407E-A947-70E740481C1C}">
                <a14:useLocalDpi xmlns:a14="http://schemas.microsoft.com/office/drawing/2010/main" val="0"/>
              </a:ext>
            </a:extLst>
          </a:blip>
          <a:stretch>
            <a:fillRect/>
          </a:stretch>
        </p:blipFill>
        <p:spPr>
          <a:xfrm>
            <a:off x="1228559" y="2290213"/>
            <a:ext cx="4364990" cy="4219575"/>
          </a:xfrm>
          <a:prstGeom prst="rect">
            <a:avLst/>
          </a:prstGeom>
        </p:spPr>
      </p:pic>
      <p:pic>
        <p:nvPicPr>
          <p:cNvPr id="2" name="Afbeelding 1">
            <a:extLst>
              <a:ext uri="{FF2B5EF4-FFF2-40B4-BE49-F238E27FC236}">
                <a16:creationId xmlns:a16="http://schemas.microsoft.com/office/drawing/2014/main" id="{827C6F84-BAA8-4E17-8E68-0D4518AAD9C0}"/>
              </a:ext>
            </a:extLst>
          </p:cNvPr>
          <p:cNvPicPr>
            <a:picLocks noChangeAspect="1"/>
          </p:cNvPicPr>
          <p:nvPr/>
        </p:nvPicPr>
        <p:blipFill>
          <a:blip r:embed="rId4"/>
          <a:stretch>
            <a:fillRect/>
          </a:stretch>
        </p:blipFill>
        <p:spPr>
          <a:xfrm>
            <a:off x="5806380" y="1128451"/>
            <a:ext cx="5985834" cy="3207444"/>
          </a:xfrm>
          <a:prstGeom prst="rect">
            <a:avLst/>
          </a:prstGeom>
        </p:spPr>
      </p:pic>
    </p:spTree>
    <p:extLst>
      <p:ext uri="{BB962C8B-B14F-4D97-AF65-F5344CB8AC3E}">
        <p14:creationId xmlns:p14="http://schemas.microsoft.com/office/powerpoint/2010/main" val="341353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251352" y="382385"/>
            <a:ext cx="10175671" cy="1492132"/>
          </a:xfrm>
        </p:spPr>
        <p:txBody>
          <a:bodyPr rtlCol="0"/>
          <a:lstStyle/>
          <a:p>
            <a:r>
              <a:rPr lang="fr-BE" err="1"/>
              <a:t>Technische</a:t>
            </a:r>
            <a:r>
              <a:rPr lang="fr-BE"/>
              <a:t> use case – </a:t>
            </a:r>
            <a:r>
              <a:rPr lang="fr-BE" err="1"/>
              <a:t>Error</a:t>
            </a:r>
            <a:r>
              <a:rPr lang="fr-BE"/>
              <a:t> protection</a:t>
            </a:r>
            <a:endParaRPr lang="es-ES"/>
          </a:p>
        </p:txBody>
      </p:sp>
      <p:pic>
        <p:nvPicPr>
          <p:cNvPr id="5" name="Afbeelding 4" title="Afbeelding invoegen...">
            <a:extLst>
              <a:ext uri="{FF2B5EF4-FFF2-40B4-BE49-F238E27FC236}">
                <a16:creationId xmlns:a16="http://schemas.microsoft.com/office/drawing/2014/main" id="{C46C9873-51BB-4CAE-B376-159E00C98048}"/>
              </a:ext>
            </a:extLst>
          </p:cNvPr>
          <p:cNvPicPr/>
          <p:nvPr/>
        </p:nvPicPr>
        <p:blipFill>
          <a:blip r:embed="rId3">
            <a:extLst>
              <a:ext uri="{28A0092B-C50C-407E-A947-70E740481C1C}">
                <a14:useLocalDpi xmlns:a14="http://schemas.microsoft.com/office/drawing/2010/main" val="0"/>
              </a:ext>
            </a:extLst>
          </a:blip>
          <a:stretch>
            <a:fillRect/>
          </a:stretch>
        </p:blipFill>
        <p:spPr>
          <a:xfrm>
            <a:off x="6958508" y="2303145"/>
            <a:ext cx="4572000" cy="4143375"/>
          </a:xfrm>
          <a:prstGeom prst="rect">
            <a:avLst/>
          </a:prstGeom>
        </p:spPr>
      </p:pic>
    </p:spTree>
    <p:extLst>
      <p:ext uri="{BB962C8B-B14F-4D97-AF65-F5344CB8AC3E}">
        <p14:creationId xmlns:p14="http://schemas.microsoft.com/office/powerpoint/2010/main" val="2473588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rtlCol="0"/>
          <a:lstStyle/>
          <a:p>
            <a:pPr rtl="0"/>
            <a:r>
              <a:rPr lang="es-ES"/>
              <a:t>Deel 4: design Patronen</a:t>
            </a:r>
          </a:p>
        </p:txBody>
      </p:sp>
    </p:spTree>
    <p:extLst>
      <p:ext uri="{BB962C8B-B14F-4D97-AF65-F5344CB8AC3E}">
        <p14:creationId xmlns:p14="http://schemas.microsoft.com/office/powerpoint/2010/main" val="3600551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rtlCol="0"/>
          <a:lstStyle/>
          <a:p>
            <a:r>
              <a:rPr lang="es-ES"/>
              <a:t>Design pattern 1 – Factory</a:t>
            </a:r>
          </a:p>
        </p:txBody>
      </p:sp>
      <p:pic>
        <p:nvPicPr>
          <p:cNvPr id="2" name="Afbeelding 1">
            <a:extLst>
              <a:ext uri="{FF2B5EF4-FFF2-40B4-BE49-F238E27FC236}">
                <a16:creationId xmlns:a16="http://schemas.microsoft.com/office/drawing/2014/main" id="{EF68DDAF-4530-4175-90C2-F8736590A725}"/>
              </a:ext>
            </a:extLst>
          </p:cNvPr>
          <p:cNvPicPr>
            <a:picLocks noChangeAspect="1"/>
          </p:cNvPicPr>
          <p:nvPr/>
        </p:nvPicPr>
        <p:blipFill>
          <a:blip r:embed="rId3"/>
          <a:stretch>
            <a:fillRect/>
          </a:stretch>
        </p:blipFill>
        <p:spPr>
          <a:xfrm>
            <a:off x="7015582" y="2162192"/>
            <a:ext cx="4595952" cy="4313423"/>
          </a:xfrm>
          <a:prstGeom prst="rect">
            <a:avLst/>
          </a:prstGeom>
        </p:spPr>
      </p:pic>
    </p:spTree>
    <p:extLst>
      <p:ext uri="{BB962C8B-B14F-4D97-AF65-F5344CB8AC3E}">
        <p14:creationId xmlns:p14="http://schemas.microsoft.com/office/powerpoint/2010/main" val="978482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rtlCol="0"/>
          <a:lstStyle/>
          <a:p>
            <a:r>
              <a:rPr lang="fr-BE"/>
              <a:t>Design pattern 2 - Composite</a:t>
            </a:r>
            <a:endParaRPr lang="es-ES"/>
          </a:p>
        </p:txBody>
      </p:sp>
      <p:pic>
        <p:nvPicPr>
          <p:cNvPr id="4" name="Afbeelding">
            <a:extLst>
              <a:ext uri="{FF2B5EF4-FFF2-40B4-BE49-F238E27FC236}">
                <a16:creationId xmlns:a16="http://schemas.microsoft.com/office/drawing/2014/main" id="{48262C06-5E63-4281-90B0-54C129F01583}"/>
              </a:ext>
            </a:extLst>
          </p:cNvPr>
          <p:cNvPicPr/>
          <p:nvPr/>
        </p:nvPicPr>
        <p:blipFill>
          <a:blip r:embed="rId3">
            <a:extLst>
              <a:ext uri="{28A0092B-C50C-407E-A947-70E740481C1C}">
                <a14:useLocalDpi xmlns:a14="http://schemas.microsoft.com/office/drawing/2010/main" val="0"/>
              </a:ext>
            </a:extLst>
          </a:blip>
          <a:stretch>
            <a:fillRect/>
          </a:stretch>
        </p:blipFill>
        <p:spPr>
          <a:xfrm>
            <a:off x="4942284" y="3327300"/>
            <a:ext cx="6787276" cy="3312368"/>
          </a:xfrm>
          <a:prstGeom prst="rect">
            <a:avLst/>
          </a:prstGeom>
        </p:spPr>
      </p:pic>
    </p:spTree>
    <p:extLst>
      <p:ext uri="{BB962C8B-B14F-4D97-AF65-F5344CB8AC3E}">
        <p14:creationId xmlns:p14="http://schemas.microsoft.com/office/powerpoint/2010/main" val="3012958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614CF9-9D7C-49E1-A063-EAEFD51EDF92}"/>
              </a:ext>
            </a:extLst>
          </p:cNvPr>
          <p:cNvSpPr>
            <a:spLocks noGrp="1"/>
          </p:cNvSpPr>
          <p:nvPr>
            <p:ph type="title"/>
          </p:nvPr>
        </p:nvSpPr>
        <p:spPr/>
        <p:txBody>
          <a:bodyPr/>
          <a:lstStyle/>
          <a:p>
            <a:r>
              <a:rPr lang="en-US" err="1"/>
              <a:t>Teamreflectie</a:t>
            </a:r>
            <a:endParaRPr lang="en-BE"/>
          </a:p>
        </p:txBody>
      </p:sp>
      <p:sp>
        <p:nvSpPr>
          <p:cNvPr id="3" name="Rechthoek 2">
            <a:extLst>
              <a:ext uri="{FF2B5EF4-FFF2-40B4-BE49-F238E27FC236}">
                <a16:creationId xmlns:a16="http://schemas.microsoft.com/office/drawing/2014/main" id="{BB9ABD6B-C198-40FE-BA73-BEA6D55D1ACC}"/>
              </a:ext>
            </a:extLst>
          </p:cNvPr>
          <p:cNvSpPr/>
          <p:nvPr/>
        </p:nvSpPr>
        <p:spPr>
          <a:xfrm>
            <a:off x="1251352" y="1772816"/>
            <a:ext cx="9140825" cy="3544368"/>
          </a:xfrm>
          <a:prstGeom prst="rect">
            <a:avLst/>
          </a:prstGeom>
        </p:spPr>
        <p:txBody>
          <a:bodyPr wrap="square">
            <a:spAutoFit/>
          </a:bodyPr>
          <a:lstStyle/>
          <a:p>
            <a:pPr>
              <a:lnSpc>
                <a:spcPct val="107000"/>
              </a:lnSpc>
              <a:spcAft>
                <a:spcPts val="800"/>
              </a:spcAft>
            </a:pPr>
            <a:r>
              <a:rPr lang="nl-NL">
                <a:latin typeface="Calibri" panose="020F0502020204030204" pitchFamily="34" charset="0"/>
                <a:ea typeface="Calibri" panose="020F0502020204030204" pitchFamily="34" charset="0"/>
                <a:cs typeface="Times New Roman" panose="02020603050405020304" pitchFamily="18" charset="0"/>
              </a:rPr>
              <a:t>Als team kunnen we concluderen dat deze opdracht alweer een succes was. Hier en daar waren af en toe wel wat momenten waarop enkele leden de focus verloren, maar uiteindelijk kwam alles goed. Iedereen heeft goed gewerkt, al waren er uiteraard bepaalde leden die erbovenuit schoten. We hebben heel regelmatig afgesproken (vaak 3 keer per week) om aan de opdrachten te werken. Dit gebeurde zowel online als persoonlijk. </a:t>
            </a:r>
            <a:endParaRPr lang="en-BE">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nl-NL">
                <a:latin typeface="Calibri" panose="020F0502020204030204" pitchFamily="34" charset="0"/>
                <a:ea typeface="Calibri" panose="020F0502020204030204" pitchFamily="34" charset="0"/>
                <a:cs typeface="Times New Roman" panose="02020603050405020304" pitchFamily="18" charset="0"/>
              </a:rPr>
              <a:t>Het gebeurde niet heel veel dat iedereen tezamen aanwezig was, maar dit werd rechtgezet door deze persoon een taak te geven. Zo was bijvoorbeeld Emmanuel enkele keren afwezig, maar heeft hij als compensatie het onderdeel design </a:t>
            </a:r>
            <a:r>
              <a:rPr lang="nl-NL" err="1">
                <a:latin typeface="Calibri" panose="020F0502020204030204" pitchFamily="34" charset="0"/>
                <a:ea typeface="Calibri" panose="020F0502020204030204" pitchFamily="34" charset="0"/>
                <a:cs typeface="Times New Roman" panose="02020603050405020304" pitchFamily="18" charset="0"/>
              </a:rPr>
              <a:t>patterns</a:t>
            </a:r>
            <a:r>
              <a:rPr lang="nl-NL">
                <a:latin typeface="Calibri" panose="020F0502020204030204" pitchFamily="34" charset="0"/>
                <a:ea typeface="Calibri" panose="020F0502020204030204" pitchFamily="34" charset="0"/>
                <a:cs typeface="Times New Roman" panose="02020603050405020304" pitchFamily="18" charset="0"/>
              </a:rPr>
              <a:t> gemaakt.</a:t>
            </a:r>
            <a:endParaRPr lang="en-BE">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nl-NL">
                <a:latin typeface="Calibri" panose="020F0502020204030204" pitchFamily="34" charset="0"/>
                <a:ea typeface="Calibri" panose="020F0502020204030204" pitchFamily="34" charset="0"/>
                <a:cs typeface="Times New Roman" panose="02020603050405020304" pitchFamily="18" charset="0"/>
              </a:rPr>
              <a:t>Fabian was teamleider en zorgde ervoor dat alle taken op tijd klaar waren en iedereen wist wat te doen. Glenn is de eindredacteur en zorgt ervoor dat de paper goed ingediend wordt. Bram is de secretaris en zorgt voor de weekverslagen. Luis en Emmanuel zijn de reserves.</a:t>
            </a:r>
            <a:endParaRPr lang="en-BE">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56443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rtlCol="0"/>
          <a:lstStyle/>
          <a:p>
            <a:pPr rtl="0"/>
            <a:r>
              <a:rPr lang="es-ES"/>
              <a:t>User Stories</a:t>
            </a:r>
          </a:p>
        </p:txBody>
      </p:sp>
      <p:sp>
        <p:nvSpPr>
          <p:cNvPr id="4" name="Tekstvak 3">
            <a:extLst>
              <a:ext uri="{FF2B5EF4-FFF2-40B4-BE49-F238E27FC236}">
                <a16:creationId xmlns:a16="http://schemas.microsoft.com/office/drawing/2014/main" id="{E5A2F881-BA91-48E5-B19E-8096762F5E69}"/>
              </a:ext>
            </a:extLst>
          </p:cNvPr>
          <p:cNvSpPr txBox="1"/>
          <p:nvPr/>
        </p:nvSpPr>
        <p:spPr>
          <a:xfrm>
            <a:off x="1248428" y="1727025"/>
            <a:ext cx="10500372" cy="529375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nl-NL" sz="2000"/>
              <a:t> Als screener kan ik een pand aan OneHouseStand toevoegen</a:t>
            </a:r>
          </a:p>
          <a:p>
            <a:pPr marL="800100" lvl="1" indent="-342900">
              <a:buAutoNum type="alphaUcPeriod"/>
            </a:pPr>
            <a:r>
              <a:rPr lang="nl-NL" sz="2000"/>
              <a:t>Als screener kan ik een pand aan </a:t>
            </a:r>
            <a:r>
              <a:rPr lang="nl-NL" sz="2000" err="1"/>
              <a:t>OneHouseStand</a:t>
            </a:r>
            <a:r>
              <a:rPr lang="nl-NL" sz="2000"/>
              <a:t> toevoegen zodat klanten een ruimer aanbod hebben om uit te kiezen.</a:t>
            </a:r>
          </a:p>
          <a:p>
            <a:pPr marL="457200" indent="-457200">
              <a:buAutoNum type="arabicPeriod"/>
            </a:pPr>
            <a:r>
              <a:rPr lang="nl-NL" sz="2000"/>
              <a:t>Als syndicus kan ik een pand van de nodige Verimpex-matten voorzien</a:t>
            </a:r>
          </a:p>
          <a:p>
            <a:pPr marL="914400" lvl="1" indent="-457200">
              <a:buAutoNum type="alphaUcPeriod"/>
            </a:pPr>
            <a:r>
              <a:rPr lang="nl-NL" sz="2000"/>
              <a:t>Als syndicus wil ik een pand van de nodige verimpex-matten voorzien zodat de vloer beschermd blijft.</a:t>
            </a:r>
          </a:p>
          <a:p>
            <a:pPr marL="457200" indent="-457200">
              <a:buAutoNum type="arabicPeriod"/>
            </a:pPr>
            <a:r>
              <a:rPr lang="nl-NL" sz="2000"/>
              <a:t>Als huurder kan ik een geschikt pand voor mijn evenement zoeken en vastleggen</a:t>
            </a:r>
          </a:p>
          <a:p>
            <a:pPr marL="914400" lvl="1" indent="-457200">
              <a:buAutoNum type="alphaUcPeriod"/>
            </a:pPr>
            <a:r>
              <a:rPr lang="nl-NL" sz="2000"/>
              <a:t>Als huurder wil ik een geschikt pand voor mijn evenementen zoeken en vastleggen zodat de juiste locatie kan vinden voor mijn evenementen of behoefte.</a:t>
            </a:r>
          </a:p>
          <a:p>
            <a:pPr marL="914400" lvl="1" indent="-457200">
              <a:buAutoNum type="alphaUcPeriod"/>
            </a:pPr>
            <a:r>
              <a:rPr lang="nl-NL" sz="2000"/>
              <a:t>Wokflow Steps:</a:t>
            </a:r>
          </a:p>
          <a:p>
            <a:pPr marL="1371600" lvl="2" indent="-457200">
              <a:buAutoNum type="romanLcPeriod"/>
            </a:pPr>
            <a:r>
              <a:rPr lang="nl-NL" sz="2000"/>
              <a:t>Als huurder kan ik een geschikt pand voor mijn evementen zoeken zodat ik zelf kan kiezen welk pand bij mijn behoeften en vereisten hoort.</a:t>
            </a:r>
          </a:p>
          <a:p>
            <a:pPr marL="1371600" lvl="2" indent="-457200">
              <a:buAutoNum type="romanLcPeriod"/>
            </a:pPr>
            <a:r>
              <a:rPr lang="nl-NL" sz="2000"/>
              <a:t>Als huurder kan ik een gevonden pand vastleggen op de juiste data zodat wanneer ik een pand gevonden heb ik dit kan reserveren en verzekerd ben dat niemand anders dit boekt.</a:t>
            </a:r>
          </a:p>
          <a:p>
            <a:pPr marL="914400" lvl="1" indent="-457200">
              <a:buAutoNum type="alphaUcPeriod"/>
            </a:pPr>
            <a:endParaRPr lang="nl-NL" sz="2000"/>
          </a:p>
          <a:p>
            <a:endParaRPr lang="nl-NL"/>
          </a:p>
        </p:txBody>
      </p:sp>
    </p:spTree>
    <p:extLst>
      <p:ext uri="{BB962C8B-B14F-4D97-AF65-F5344CB8AC3E}">
        <p14:creationId xmlns:p14="http://schemas.microsoft.com/office/powerpoint/2010/main" val="2681361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posición de imagen 5" descr="Marcador de posición vacío para agregar una imagen. Haga clic en el marcador de posición y seleccione la imagen que desee agregar."/>
          <p:cNvSpPr>
            <a:spLocks noGrp="1"/>
          </p:cNvSpPr>
          <p:nvPr>
            <p:ph type="pic" idx="1"/>
          </p:nvPr>
        </p:nvSpPr>
        <p:spPr/>
      </p:sp>
      <p:sp>
        <p:nvSpPr>
          <p:cNvPr id="3" name="Título 2"/>
          <p:cNvSpPr>
            <a:spLocks noGrp="1"/>
          </p:cNvSpPr>
          <p:nvPr>
            <p:ph type="title"/>
          </p:nvPr>
        </p:nvSpPr>
        <p:spPr/>
        <p:txBody>
          <a:bodyPr rtlCol="0">
            <a:normAutofit fontScale="90000"/>
          </a:bodyPr>
          <a:lstStyle/>
          <a:p>
            <a:pPr rtl="0"/>
            <a:r>
              <a:rPr lang="es-ES"/>
              <a:t>Hartelijke bedankt om te luisteren</a:t>
            </a:r>
            <a:br>
              <a:rPr lang="es-ES"/>
            </a:br>
            <a:r>
              <a:rPr lang="es-ES"/>
              <a:t>zijn er nog vragen?</a:t>
            </a:r>
          </a:p>
        </p:txBody>
      </p:sp>
      <p:sp>
        <p:nvSpPr>
          <p:cNvPr id="5" name="Marcador de posición de texto 4"/>
          <p:cNvSpPr>
            <a:spLocks noGrp="1"/>
          </p:cNvSpPr>
          <p:nvPr>
            <p:ph type="body" sz="half" idx="2"/>
          </p:nvPr>
        </p:nvSpPr>
        <p:spPr/>
        <p:txBody>
          <a:bodyPr rtlCol="0"/>
          <a:lstStyle/>
          <a:p>
            <a:pPr rtl="0"/>
            <a:endParaRPr lang="es-ES"/>
          </a:p>
        </p:txBody>
      </p:sp>
    </p:spTree>
    <p:extLst>
      <p:ext uri="{BB962C8B-B14F-4D97-AF65-F5344CB8AC3E}">
        <p14:creationId xmlns:p14="http://schemas.microsoft.com/office/powerpoint/2010/main" val="3480339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rtlCol="0"/>
          <a:lstStyle/>
          <a:p>
            <a:pPr rtl="0"/>
            <a:r>
              <a:rPr lang="es-ES"/>
              <a:t>User Stories</a:t>
            </a:r>
          </a:p>
        </p:txBody>
      </p:sp>
      <p:sp>
        <p:nvSpPr>
          <p:cNvPr id="4" name="Tekstvak 3">
            <a:extLst>
              <a:ext uri="{FF2B5EF4-FFF2-40B4-BE49-F238E27FC236}">
                <a16:creationId xmlns:a16="http://schemas.microsoft.com/office/drawing/2014/main" id="{E5A2F881-BA91-48E5-B19E-8096762F5E69}"/>
              </a:ext>
            </a:extLst>
          </p:cNvPr>
          <p:cNvSpPr txBox="1"/>
          <p:nvPr/>
        </p:nvSpPr>
        <p:spPr>
          <a:xfrm>
            <a:off x="1248428" y="1727025"/>
            <a:ext cx="10500372" cy="378565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AutoNum type="arabicPeriod"/>
            </a:pPr>
            <a:r>
              <a:rPr lang="nl-NL" sz="2000"/>
              <a:t>Als syndicus kan ik een probleem met de matten (laten) doorgeven aan Verimpex</a:t>
            </a:r>
          </a:p>
          <a:p>
            <a:pPr marL="914400" lvl="1" indent="-457200">
              <a:buAutoNum type="alphaUcPeriod"/>
            </a:pPr>
            <a:r>
              <a:rPr lang="nl-NL" sz="2000"/>
              <a:t>Als syndicus wil ik een probleem met de matten (laten) doorgeven aan Verimpex zodat alle mattenproblemen van Verimpex vermeld worden en zij deze kunnen oplossen</a:t>
            </a:r>
          </a:p>
          <a:p>
            <a:pPr marL="457200" indent="-457200">
              <a:buAutoNum type="arabicPeriod"/>
            </a:pPr>
            <a:r>
              <a:rPr lang="nl-NL" sz="2000"/>
              <a:t>Als huurder kan ik de huur het gehuurde pand reviewen </a:t>
            </a:r>
          </a:p>
          <a:p>
            <a:pPr marL="914400" lvl="1" indent="-457200">
              <a:buAutoNum type="alphaUcPeriod"/>
            </a:pPr>
            <a:r>
              <a:rPr lang="nl-NL" sz="2000"/>
              <a:t>Als huurder wil ik na de huur het gehuurde pand rieviewen zodat ik mijn bevindingen kan doorgeven en de verhuurder zich kan verbeteren naar de toekomst toe.</a:t>
            </a:r>
          </a:p>
          <a:p>
            <a:pPr marL="457200" indent="-457200">
              <a:buAutoNum type="arabicPeriod"/>
            </a:pPr>
            <a:r>
              <a:rPr lang="nl-NL" sz="2000"/>
              <a:t>Als screener kan ik de informatie over het pand aanpassen op basis van de reviews door de huurder</a:t>
            </a:r>
          </a:p>
          <a:p>
            <a:pPr marL="914400" lvl="1" indent="-457200">
              <a:buAutoNum type="alphaUcPeriod"/>
            </a:pPr>
            <a:r>
              <a:rPr lang="nl-NL" sz="2000"/>
              <a:t>Als screener wil ik de informatie over het pand aanpassen op basis van de reviews door de huurder zodat foutieve informatie bijgewerkt kan worden.</a:t>
            </a:r>
          </a:p>
          <a:p>
            <a:pPr lvl="1"/>
            <a:endParaRPr lang="nl-NL" sz="2000"/>
          </a:p>
          <a:p>
            <a:pPr marL="457200" indent="-457200">
              <a:buAutoNum type="arabicPeriod"/>
            </a:pPr>
            <a:endParaRPr lang="nl-NL" sz="2000"/>
          </a:p>
        </p:txBody>
      </p:sp>
    </p:spTree>
    <p:extLst>
      <p:ext uri="{BB962C8B-B14F-4D97-AF65-F5344CB8AC3E}">
        <p14:creationId xmlns:p14="http://schemas.microsoft.com/office/powerpoint/2010/main" val="1335111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rtlCol="0"/>
          <a:lstStyle/>
          <a:p>
            <a:pPr rtl="0"/>
            <a:r>
              <a:rPr lang="es-ES"/>
              <a:t>User Stories</a:t>
            </a:r>
          </a:p>
        </p:txBody>
      </p:sp>
      <p:sp>
        <p:nvSpPr>
          <p:cNvPr id="4" name="Tekstvak 3">
            <a:extLst>
              <a:ext uri="{FF2B5EF4-FFF2-40B4-BE49-F238E27FC236}">
                <a16:creationId xmlns:a16="http://schemas.microsoft.com/office/drawing/2014/main" id="{E5A2F881-BA91-48E5-B19E-8096762F5E69}"/>
              </a:ext>
            </a:extLst>
          </p:cNvPr>
          <p:cNvSpPr txBox="1"/>
          <p:nvPr/>
        </p:nvSpPr>
        <p:spPr>
          <a:xfrm>
            <a:off x="1248428" y="1727025"/>
            <a:ext cx="10500372" cy="409342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AutoNum type="arabicPeriod"/>
            </a:pPr>
            <a:r>
              <a:rPr lang="nl-NL" sz="2000"/>
              <a:t>Een OneHouseStand-ruimte via Startup-up-circus te huur aanbieden</a:t>
            </a:r>
            <a:endParaRPr lang="nl-NL"/>
          </a:p>
          <a:p>
            <a:pPr marL="914400" lvl="1" indent="-457200">
              <a:buAutoNum type="alphaUcPeriod"/>
            </a:pPr>
            <a:r>
              <a:rPr lang="nl-NL" sz="2000"/>
              <a:t>Als verhuurder wil ik dat een OneHouseStand-ruiimte via Startup-circus te huur aangeboden kan worden zodat mijn pand een groter doelpubliek bereikt en meer verhuurd kan worden.</a:t>
            </a:r>
          </a:p>
          <a:p>
            <a:pPr marL="457200" indent="-457200">
              <a:buAutoNum type="arabicPeriod"/>
            </a:pPr>
            <a:r>
              <a:rPr lang="nl-NL" sz="2000"/>
              <a:t>De matten in de verhuurde ruimtes kunnen bestellen en laten herstellen door Verimpex </a:t>
            </a:r>
          </a:p>
          <a:p>
            <a:pPr marL="914400" lvl="1" indent="-457200">
              <a:buAutoNum type="alphaUcPeriod"/>
            </a:pPr>
            <a:r>
              <a:rPr lang="nl-NL" sz="2000"/>
              <a:t>Als verhuurder wil ik dat de matten in de verhuurde ruimtes door </a:t>
            </a:r>
            <a:r>
              <a:rPr lang="nl-NL" sz="2000" err="1"/>
              <a:t>Verimpex</a:t>
            </a:r>
            <a:r>
              <a:rPr lang="nl-NL" sz="2000"/>
              <a:t> besteld en hersteld kunnen worden door </a:t>
            </a:r>
            <a:r>
              <a:rPr lang="nl-NL" sz="2000" err="1"/>
              <a:t>Verimpex</a:t>
            </a:r>
            <a:r>
              <a:rPr lang="nl-NL" sz="2000"/>
              <a:t> zodat ik hier geen tijd aan verlies en mijn panden er altijd mooi uitzien.</a:t>
            </a:r>
          </a:p>
          <a:p>
            <a:pPr marL="457200" indent="-457200">
              <a:buAutoNum type="arabicPeriod"/>
            </a:pPr>
            <a:r>
              <a:rPr lang="nl-NL" sz="2000"/>
              <a:t>Start-up-circus-ruimtes via </a:t>
            </a:r>
            <a:r>
              <a:rPr lang="nl-NL" sz="2000" err="1"/>
              <a:t>OneHouseStand</a:t>
            </a:r>
            <a:r>
              <a:rPr lang="nl-NL" sz="2000"/>
              <a:t> kunnen verhuren</a:t>
            </a:r>
            <a:endParaRPr lang="nl-NL"/>
          </a:p>
          <a:p>
            <a:pPr marL="914400" lvl="1" indent="-457200">
              <a:buAutoNum type="alphaUcPeriod"/>
            </a:pPr>
            <a:r>
              <a:rPr lang="nl-NL" sz="2000"/>
              <a:t>Als huurder wil ik dat Startup-circus-ruimtes verhuurd kunnen worden via </a:t>
            </a:r>
            <a:r>
              <a:rPr lang="nl-NL" sz="2000" err="1"/>
              <a:t>OneHouseStand</a:t>
            </a:r>
            <a:r>
              <a:rPr lang="nl-NL" sz="2000"/>
              <a:t> zodat ik meer keuze heb wanneer ik een pand aan het kiezen ben.</a:t>
            </a:r>
          </a:p>
          <a:p>
            <a:pPr lvl="1"/>
            <a:endParaRPr lang="nl-NL" sz="2000"/>
          </a:p>
          <a:p>
            <a:pPr marL="457200" indent="-457200">
              <a:buAutoNum type="arabicPeriod"/>
            </a:pPr>
            <a:endParaRPr lang="nl-NL" sz="2000"/>
          </a:p>
        </p:txBody>
      </p:sp>
    </p:spTree>
    <p:extLst>
      <p:ext uri="{BB962C8B-B14F-4D97-AF65-F5344CB8AC3E}">
        <p14:creationId xmlns:p14="http://schemas.microsoft.com/office/powerpoint/2010/main" val="1698900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Tema de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Tema de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0C67BEE-D13F-4BD2-98A5-34D8A0977F68}">
  <ds:schemaRefs>
    <ds:schemaRef ds:uri="http://purl.org/dc/dcmitype/"/>
    <ds:schemaRef ds:uri="http://schemas.openxmlformats.org/package/2006/metadata/core-properties"/>
    <ds:schemaRef ds:uri="4873beb7-5857-4685-be1f-d57550cc96cc"/>
    <ds:schemaRef ds:uri="http://purl.org/dc/elements/1.1/"/>
    <ds:schemaRef ds:uri="http://schemas.microsoft.com/office/infopath/2007/PartnerControls"/>
    <ds:schemaRef ds:uri="http://purl.org/dc/terms/"/>
    <ds:schemaRef ds:uri="http://schemas.microsoft.com/office/2006/documentManagement/typ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TM10001106[[fn=Badge]]</Template>
  <TotalTime>146</TotalTime>
  <Words>1937</Words>
  <Application>Microsoft Office PowerPoint</Application>
  <PresentationFormat>Aangepast</PresentationFormat>
  <Paragraphs>498</Paragraphs>
  <Slides>70</Slides>
  <Notes>64</Notes>
  <HiddenSlides>0</HiddenSlides>
  <MMClips>0</MMClips>
  <ScaleCrop>false</ScaleCrop>
  <HeadingPairs>
    <vt:vector size="6" baseType="variant">
      <vt:variant>
        <vt:lpstr>Gebruikte lettertypen</vt:lpstr>
      </vt:variant>
      <vt:variant>
        <vt:i4>8</vt:i4>
      </vt:variant>
      <vt:variant>
        <vt:lpstr>Thema</vt:lpstr>
      </vt:variant>
      <vt:variant>
        <vt:i4>1</vt:i4>
      </vt:variant>
      <vt:variant>
        <vt:lpstr>Diatitels</vt:lpstr>
      </vt:variant>
      <vt:variant>
        <vt:i4>70</vt:i4>
      </vt:variant>
    </vt:vector>
  </HeadingPairs>
  <TitlesOfParts>
    <vt:vector size="79" baseType="lpstr">
      <vt:lpstr>Arial</vt:lpstr>
      <vt:lpstr>Calibri</vt:lpstr>
      <vt:lpstr>Courier New</vt:lpstr>
      <vt:lpstr>Gill Sans MT</vt:lpstr>
      <vt:lpstr>Impact</vt:lpstr>
      <vt:lpstr>Symbol</vt:lpstr>
      <vt:lpstr>Times New Roman</vt:lpstr>
      <vt:lpstr>Wingdings</vt:lpstr>
      <vt:lpstr>Badge</vt:lpstr>
      <vt:lpstr>One House Stand</vt:lpstr>
      <vt:lpstr>Inhoudstabel</vt:lpstr>
      <vt:lpstr>Inhoudstabel</vt:lpstr>
      <vt:lpstr>Inhoudstabel</vt:lpstr>
      <vt:lpstr>Deel 1</vt:lpstr>
      <vt:lpstr>User Stories</vt:lpstr>
      <vt:lpstr>User Stories</vt:lpstr>
      <vt:lpstr>User Stories</vt:lpstr>
      <vt:lpstr>User Stories</vt:lpstr>
      <vt:lpstr>Een pand toevoegen- AS-is</vt:lpstr>
      <vt:lpstr>Een pand verwerken – AS-is</vt:lpstr>
      <vt:lpstr>Een reservatie plaatsen – As-is</vt:lpstr>
      <vt:lpstr>Globale requirements</vt:lpstr>
      <vt:lpstr>Globale requirements</vt:lpstr>
      <vt:lpstr>Use case diagrammen</vt:lpstr>
      <vt:lpstr>Use case diagrammen</vt:lpstr>
      <vt:lpstr>Business use case 1 </vt:lpstr>
      <vt:lpstr>Activity diagram</vt:lpstr>
      <vt:lpstr>Business use case 2</vt:lpstr>
      <vt:lpstr>Activity diagram</vt:lpstr>
      <vt:lpstr> Information use case 1</vt:lpstr>
      <vt:lpstr>Activity diagram</vt:lpstr>
      <vt:lpstr>Information use case 2</vt:lpstr>
      <vt:lpstr>Activity diagram</vt:lpstr>
      <vt:lpstr>Use case beschrijving</vt:lpstr>
      <vt:lpstr>Use case beschrijving</vt:lpstr>
      <vt:lpstr>Gherkin features</vt:lpstr>
      <vt:lpstr>Gherkin features</vt:lpstr>
      <vt:lpstr>Kandidaatobjecten</vt:lpstr>
      <vt:lpstr>Woordenboek</vt:lpstr>
      <vt:lpstr>Woordenboek</vt:lpstr>
      <vt:lpstr>Woordenboek</vt:lpstr>
      <vt:lpstr>Aanvankelijk klassendiagram</vt:lpstr>
      <vt:lpstr>Na feedback startup circus / verimpex</vt:lpstr>
      <vt:lpstr>Validatie user stories</vt:lpstr>
      <vt:lpstr>Validatie user stories</vt:lpstr>
      <vt:lpstr>Validatie user stories</vt:lpstr>
      <vt:lpstr>Toestandsdiagrammen</vt:lpstr>
      <vt:lpstr>Toestandsdiagrammen</vt:lpstr>
      <vt:lpstr>Toestandsdiagrammen</vt:lpstr>
      <vt:lpstr>Na toestandsdiagrammen</vt:lpstr>
      <vt:lpstr>Na feedback docent</vt:lpstr>
      <vt:lpstr>Controle, boundary, service</vt:lpstr>
      <vt:lpstr>Sequentiediagrammen</vt:lpstr>
      <vt:lpstr>Sequentiediagrammen</vt:lpstr>
      <vt:lpstr>Deel 2: Dependency injection</vt:lpstr>
      <vt:lpstr>Dependency injection</vt:lpstr>
      <vt:lpstr>Dependency injection</vt:lpstr>
      <vt:lpstr>Dependency injection</vt:lpstr>
      <vt:lpstr>Deel 3: Activiteiten van system design</vt:lpstr>
      <vt:lpstr>dESIGN doel</vt:lpstr>
      <vt:lpstr>Component diagram</vt:lpstr>
      <vt:lpstr>UML deployment diagram</vt:lpstr>
      <vt:lpstr>UML package diagram</vt:lpstr>
      <vt:lpstr>Persistentie – Domain</vt:lpstr>
      <vt:lpstr>Persistentie – Dao</vt:lpstr>
      <vt:lpstr>Persistentie –service</vt:lpstr>
      <vt:lpstr>Persistentie</vt:lpstr>
      <vt:lpstr>Database tabel matten</vt:lpstr>
      <vt:lpstr>Transacties + Isolatie</vt:lpstr>
      <vt:lpstr>AOP</vt:lpstr>
      <vt:lpstr>Beveiliging</vt:lpstr>
      <vt:lpstr>Globale controlflow</vt:lpstr>
      <vt:lpstr>Technische use case - Login</vt:lpstr>
      <vt:lpstr>Technische use case – Error protection</vt:lpstr>
      <vt:lpstr>Deel 4: design Patronen</vt:lpstr>
      <vt:lpstr>Design pattern 1 – Factory</vt:lpstr>
      <vt:lpstr>Design pattern 2 - Composite</vt:lpstr>
      <vt:lpstr>Teamreflectie</vt:lpstr>
      <vt:lpstr>Hartelijke bedankt om te luisteren zijn er nog vragen?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House Stand</dc:title>
  <dc:creator>Fabian Denoodt</dc:creator>
  <cp:lastModifiedBy>Fabian Denoodt</cp:lastModifiedBy>
  <cp:revision>3</cp:revision>
  <dcterms:created xsi:type="dcterms:W3CDTF">2019-03-19T12:04:29Z</dcterms:created>
  <dcterms:modified xsi:type="dcterms:W3CDTF">2019-03-20T15:29:39Z</dcterms:modified>
</cp:coreProperties>
</file>