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10"/>
  </p:notesMasterIdLst>
  <p:handoutMasterIdLst>
    <p:handoutMasterId r:id="rId11"/>
  </p:handoutMasterIdLst>
  <p:sldIdLst>
    <p:sldId id="541" r:id="rId2"/>
    <p:sldId id="395" r:id="rId3"/>
    <p:sldId id="410" r:id="rId4"/>
    <p:sldId id="521" r:id="rId5"/>
    <p:sldId id="507" r:id="rId6"/>
    <p:sldId id="543" r:id="rId7"/>
    <p:sldId id="464" r:id="rId8"/>
    <p:sldId id="542" r:id="rId9"/>
  </p:sldIdLst>
  <p:sldSz cx="12192000" cy="6858000"/>
  <p:notesSz cx="6858000" cy="9144000"/>
  <p:defaultTextStyle>
    <a:defPPr>
      <a:defRPr lang="en-US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uotone" id="{705054ED-DB56-FA4C-BB16-D35BDEFFF4C1}">
          <p14:sldIdLst>
            <p14:sldId id="541"/>
            <p14:sldId id="395"/>
            <p14:sldId id="410"/>
            <p14:sldId id="521"/>
            <p14:sldId id="507"/>
            <p14:sldId id="543"/>
            <p14:sldId id="464"/>
            <p14:sldId id="54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62"/>
    <p:restoredTop sz="96740"/>
  </p:normalViewPr>
  <p:slideViewPr>
    <p:cSldViewPr snapToGrid="0" snapToObjects="1">
      <p:cViewPr varScale="1">
        <p:scale>
          <a:sx n="91" d="100"/>
          <a:sy n="91" d="100"/>
        </p:scale>
        <p:origin x="7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20" d="100"/>
          <a:sy n="120" d="100"/>
        </p:scale>
        <p:origin x="4408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0EBAF-D955-C443-AB02-2BCBC7797572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1DC8B-0A09-DC4E-ABCE-FAAA12F030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4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A641A-FC50-3840-A830-42D90553FE8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96355-3DDC-9949-861F-AD0908BFCC2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269847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‹N°›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1643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‹N°›</a:t>
            </a:fld>
            <a:endParaRPr lang="en-US" dirty="0" smtClean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67299" y="2727297"/>
            <a:ext cx="6210301" cy="331569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7124701" y="0"/>
            <a:ext cx="5067300" cy="3429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269847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8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‹N°›</a:t>
            </a:fld>
            <a:endParaRPr lang="en-US" dirty="0" smtClean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67300" y="1"/>
            <a:ext cx="2057400" cy="3429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7124700" y="1"/>
            <a:ext cx="2095500" cy="392006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220200" y="1"/>
            <a:ext cx="2057400" cy="215899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11277600" y="1"/>
            <a:ext cx="2057400" cy="297179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2971800" y="1"/>
            <a:ext cx="2095500" cy="361526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" y="1"/>
            <a:ext cx="2057400" cy="304799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-1143000" y="1"/>
            <a:ext cx="2057400" cy="268393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4434997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9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‹N°›</a:t>
            </a:fld>
            <a:endParaRPr lang="en-US" dirty="0" smtClean="0"/>
          </a:p>
        </p:txBody>
      </p:sp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013541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‹N°›</a:t>
            </a:fld>
            <a:endParaRPr lang="en-US" dirty="0" smtClean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1866901" y="3429000"/>
            <a:ext cx="4229100" cy="2521857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6489701" y="3429000"/>
            <a:ext cx="4229100" cy="2521857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8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903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6900" y="994934"/>
            <a:ext cx="9753600" cy="1487862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 smtClean="0"/>
              <a:t>YOUR TITLE HERE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866900" y="2482796"/>
            <a:ext cx="9753600" cy="31104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35873" y="6339049"/>
            <a:ext cx="513735" cy="227164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fld id="{D8D877B3-D348-4611-9BDB-C5374591D951}" type="slidenum">
              <a:rPr lang="en-US" smtClean="0"/>
              <a:pPr/>
              <a:t>‹N°›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1" r:id="rId1"/>
    <p:sldLayoutId id="2147484070" r:id="rId2"/>
    <p:sldLayoutId id="2147484072" r:id="rId3"/>
    <p:sldLayoutId id="2147484079" r:id="rId4"/>
    <p:sldLayoutId id="2147484088" r:id="rId5"/>
    <p:sldLayoutId id="2147484096" r:id="rId6"/>
    <p:sldLayoutId id="2147484124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18" rtl="0" eaLnBrk="1" latinLnBrk="0" hangingPunct="1">
        <a:lnSpc>
          <a:spcPct val="80000"/>
        </a:lnSpc>
        <a:spcBef>
          <a:spcPct val="0"/>
        </a:spcBef>
        <a:buNone/>
        <a:defRPr sz="4400" kern="1200" spc="-1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18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28" pos="624" userDrawn="1">
          <p15:clr>
            <a:srgbClr val="F26B43"/>
          </p15:clr>
        </p15:guide>
        <p15:guide id="29" pos="7320" userDrawn="1">
          <p15:clr>
            <a:srgbClr val="F26B43"/>
          </p15:clr>
        </p15:guide>
        <p15:guide id="48" pos="1176" userDrawn="1">
          <p15:clr>
            <a:srgbClr val="F26B43"/>
          </p15:clr>
        </p15:guide>
        <p15:guide id="51" orient="horz" pos="7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reativemarket.com/dublin_design/1254079-Every-Powerpoint-Template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/>
          </p:cNvPr>
          <p:cNvSpPr/>
          <p:nvPr/>
        </p:nvSpPr>
        <p:spPr>
          <a:xfrm>
            <a:off x="3626560" y="5245370"/>
            <a:ext cx="7482873" cy="637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CEBERIO Pierre &amp; DIAS Steven</a:t>
            </a:r>
            <a:endParaRPr lang="en-US" sz="1200" dirty="0"/>
          </a:p>
        </p:txBody>
      </p:sp>
      <p:sp>
        <p:nvSpPr>
          <p:cNvPr id="5" name="Rectangle 4">
            <a:hlinkClick r:id="rId2"/>
          </p:cNvPr>
          <p:cNvSpPr/>
          <p:nvPr/>
        </p:nvSpPr>
        <p:spPr>
          <a:xfrm>
            <a:off x="1694986" y="5245370"/>
            <a:ext cx="1927857" cy="6378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B2A </a:t>
            </a:r>
            <a:r>
              <a:rPr lang="en-US" sz="1200" dirty="0" err="1" smtClean="0">
                <a:solidFill>
                  <a:schemeClr val="bg1"/>
                </a:solidFill>
              </a:rPr>
              <a:t>Ynov</a:t>
            </a:r>
            <a:r>
              <a:rPr lang="en-US" sz="1200" dirty="0" smtClean="0">
                <a:solidFill>
                  <a:schemeClr val="bg1"/>
                </a:solidFill>
              </a:rPr>
              <a:t> 2020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032" y="4596137"/>
            <a:ext cx="1089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</a:rPr>
              <a:t>Projet</a:t>
            </a:r>
            <a:r>
              <a:rPr lang="en-US" sz="1600" b="1" dirty="0" smtClean="0">
                <a:solidFill>
                  <a:schemeClr val="bg1"/>
                </a:solidFill>
              </a:rPr>
              <a:t> E-Shop</a:t>
            </a:r>
            <a:r>
              <a:rPr lang="en-US" sz="1600" dirty="0">
                <a:solidFill>
                  <a:schemeClr val="bg1"/>
                </a:solidFill>
              </a:rPr>
              <a:t> </a:t>
            </a:r>
            <a:r>
              <a:rPr lang="en-US" sz="1600" dirty="0" smtClean="0">
                <a:solidFill>
                  <a:schemeClr val="bg1"/>
                </a:solidFill>
              </a:rPr>
              <a:t>- UF Technologies WEB &amp; Base de </a:t>
            </a:r>
            <a:r>
              <a:rPr lang="en-US" sz="1600" dirty="0" err="1" smtClean="0">
                <a:solidFill>
                  <a:schemeClr val="bg1"/>
                </a:solidFill>
              </a:rPr>
              <a:t>données</a:t>
            </a:r>
            <a:endParaRPr lang="en-US" sz="1600" kern="1200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59" y="873059"/>
            <a:ext cx="2636561" cy="2636561"/>
          </a:xfrm>
          <a:prstGeom prst="rect">
            <a:avLst/>
          </a:prstGeom>
        </p:spPr>
      </p:pic>
      <p:sp>
        <p:nvSpPr>
          <p:cNvPr id="10" name="TextBox 5"/>
          <p:cNvSpPr txBox="1"/>
          <p:nvPr/>
        </p:nvSpPr>
        <p:spPr>
          <a:xfrm>
            <a:off x="4840824" y="1529619"/>
            <a:ext cx="5054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Root Shop</a:t>
            </a:r>
            <a:r>
              <a:rPr lang="en-US" sz="80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 </a:t>
            </a:r>
            <a:endParaRPr lang="en-US" sz="8000" kern="12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87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235873" y="6339049"/>
            <a:ext cx="513735" cy="227164"/>
          </a:xfrm>
          <a:prstGeom prst="rect">
            <a:avLst/>
          </a:prstGeom>
        </p:spPr>
        <p:txBody>
          <a:bodyPr/>
          <a:lstStyle/>
          <a:p>
            <a:fld id="{D8D877B3-D348-4611-9BDB-C5374591D951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66900" y="1054151"/>
            <a:ext cx="4229100" cy="1621619"/>
          </a:xfrm>
        </p:spPr>
        <p:txBody>
          <a:bodyPr/>
          <a:lstStyle/>
          <a:p>
            <a:r>
              <a:rPr lang="en-US" dirty="0" err="1" smtClean="0"/>
              <a:t>Sommaire</a:t>
            </a:r>
            <a:endParaRPr lang="en-US" dirty="0"/>
          </a:p>
        </p:txBody>
      </p:sp>
      <p:sp>
        <p:nvSpPr>
          <p:cNvPr id="6" name="Shape 3930"/>
          <p:cNvSpPr/>
          <p:nvPr/>
        </p:nvSpPr>
        <p:spPr>
          <a:xfrm>
            <a:off x="1866900" y="5131665"/>
            <a:ext cx="486135" cy="243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6" y="10106"/>
                </a:moveTo>
                <a:lnTo>
                  <a:pt x="16547" y="288"/>
                </a:lnTo>
                <a:cubicBezTo>
                  <a:pt x="16458" y="111"/>
                  <a:pt x="16336" y="0"/>
                  <a:pt x="16200" y="0"/>
                </a:cubicBezTo>
                <a:cubicBezTo>
                  <a:pt x="15929" y="0"/>
                  <a:pt x="15709" y="439"/>
                  <a:pt x="15709" y="982"/>
                </a:cubicBezTo>
                <a:cubicBezTo>
                  <a:pt x="15709" y="1254"/>
                  <a:pt x="15764" y="1500"/>
                  <a:pt x="15853" y="1676"/>
                </a:cubicBezTo>
                <a:lnTo>
                  <a:pt x="19924" y="9818"/>
                </a:lnTo>
                <a:lnTo>
                  <a:pt x="491" y="9818"/>
                </a:lnTo>
                <a:cubicBezTo>
                  <a:pt x="220" y="9818"/>
                  <a:pt x="0" y="10257"/>
                  <a:pt x="0" y="10800"/>
                </a:cubicBezTo>
                <a:cubicBezTo>
                  <a:pt x="0" y="11343"/>
                  <a:pt x="220" y="11782"/>
                  <a:pt x="491" y="11782"/>
                </a:cubicBezTo>
                <a:lnTo>
                  <a:pt x="19924" y="11782"/>
                </a:lnTo>
                <a:lnTo>
                  <a:pt x="15853" y="19924"/>
                </a:lnTo>
                <a:cubicBezTo>
                  <a:pt x="15764" y="20102"/>
                  <a:pt x="15709" y="20348"/>
                  <a:pt x="15709" y="20618"/>
                </a:cubicBezTo>
                <a:cubicBezTo>
                  <a:pt x="15709" y="21161"/>
                  <a:pt x="15929" y="21600"/>
                  <a:pt x="16200" y="21600"/>
                </a:cubicBezTo>
                <a:cubicBezTo>
                  <a:pt x="16336" y="21600"/>
                  <a:pt x="16458" y="21491"/>
                  <a:pt x="16547" y="21312"/>
                </a:cubicBezTo>
                <a:lnTo>
                  <a:pt x="21456" y="11494"/>
                </a:lnTo>
                <a:cubicBezTo>
                  <a:pt x="21545" y="11318"/>
                  <a:pt x="21600" y="11072"/>
                  <a:pt x="21600" y="10800"/>
                </a:cubicBezTo>
                <a:cubicBezTo>
                  <a:pt x="21600" y="10530"/>
                  <a:pt x="21545" y="10284"/>
                  <a:pt x="21456" y="1010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546515" y="1607058"/>
            <a:ext cx="41314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67055" y="3690850"/>
            <a:ext cx="41314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567055" y="4729941"/>
            <a:ext cx="41314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21875" y="1054151"/>
            <a:ext cx="2762251" cy="26827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 smtClean="0">
                <a:latin typeface="+mj-lt"/>
              </a:rPr>
              <a:t>Présentation du </a:t>
            </a:r>
            <a:r>
              <a:rPr lang="en-US" sz="1600" dirty="0" err="1" smtClean="0">
                <a:latin typeface="+mj-lt"/>
              </a:rPr>
              <a:t>projet</a:t>
            </a:r>
            <a:endParaRPr 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42415" y="3109158"/>
            <a:ext cx="2762251" cy="26827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 err="1"/>
              <a:t>Démonstration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2415" y="4119463"/>
            <a:ext cx="2762251" cy="26827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 err="1" smtClean="0">
                <a:latin typeface="+mj-lt"/>
              </a:rPr>
              <a:t>Problèmes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rencontrés</a:t>
            </a:r>
            <a:endParaRPr 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42415" y="5129768"/>
            <a:ext cx="2762251" cy="26827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 smtClean="0">
                <a:latin typeface="+mj-lt"/>
              </a:rPr>
              <a:t>Conclusion</a:t>
            </a:r>
            <a:endParaRPr 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6579403" y="999007"/>
            <a:ext cx="634475" cy="3785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400" dirty="0" smtClean="0">
                <a:latin typeface="Montserrat" charset="0"/>
                <a:ea typeface="Montserrat" charset="0"/>
                <a:cs typeface="Montserrat" charset="0"/>
              </a:rPr>
              <a:t>01</a:t>
            </a:r>
            <a:endParaRPr lang="en-US" sz="2400" dirty="0">
              <a:solidFill>
                <a:schemeClr val="accent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2" name="TextBox 11"/>
          <p:cNvSpPr txBox="1"/>
          <p:nvPr/>
        </p:nvSpPr>
        <p:spPr>
          <a:xfrm>
            <a:off x="6579403" y="3054014"/>
            <a:ext cx="634475" cy="35625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400" dirty="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03</a:t>
            </a:r>
            <a:endParaRPr lang="en-US" sz="2400" dirty="0">
              <a:solidFill>
                <a:schemeClr val="accent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3" name="TextBox 15"/>
          <p:cNvSpPr txBox="1"/>
          <p:nvPr/>
        </p:nvSpPr>
        <p:spPr>
          <a:xfrm>
            <a:off x="6599943" y="4122406"/>
            <a:ext cx="634475" cy="35625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400" dirty="0" smtClean="0">
                <a:latin typeface="Montserrat" charset="0"/>
                <a:ea typeface="Montserrat" charset="0"/>
                <a:cs typeface="Montserrat" charset="0"/>
              </a:rPr>
              <a:t>04</a:t>
            </a:r>
            <a:endParaRPr lang="en-US" sz="2400" dirty="0">
              <a:solidFill>
                <a:schemeClr val="accent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4" name="TextBox 19"/>
          <p:cNvSpPr txBox="1"/>
          <p:nvPr/>
        </p:nvSpPr>
        <p:spPr>
          <a:xfrm>
            <a:off x="6599943" y="5128954"/>
            <a:ext cx="634475" cy="35625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400" dirty="0" smtClean="0">
                <a:latin typeface="Montserrat" charset="0"/>
                <a:ea typeface="Montserrat" charset="0"/>
                <a:cs typeface="Montserrat" charset="0"/>
              </a:rPr>
              <a:t>05</a:t>
            </a:r>
            <a:endParaRPr lang="en-US" sz="2400" dirty="0">
              <a:solidFill>
                <a:schemeClr val="accent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16" name="Straight Connector 8"/>
          <p:cNvCxnSpPr/>
          <p:nvPr/>
        </p:nvCxnSpPr>
        <p:spPr>
          <a:xfrm>
            <a:off x="6554707" y="2648954"/>
            <a:ext cx="41314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8"/>
          <p:cNvSpPr txBox="1"/>
          <p:nvPr/>
        </p:nvSpPr>
        <p:spPr>
          <a:xfrm>
            <a:off x="7530067" y="2067262"/>
            <a:ext cx="2762251" cy="26827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 smtClean="0">
                <a:latin typeface="+mj-lt"/>
              </a:rPr>
              <a:t>Technologies </a:t>
            </a:r>
            <a:r>
              <a:rPr lang="en-US" sz="1600" dirty="0" err="1" smtClean="0">
                <a:latin typeface="+mj-lt"/>
              </a:rPr>
              <a:t>utilisées</a:t>
            </a:r>
            <a:endParaRPr 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5" name="TextBox 11"/>
          <p:cNvSpPr txBox="1"/>
          <p:nvPr/>
        </p:nvSpPr>
        <p:spPr>
          <a:xfrm>
            <a:off x="6567055" y="2012118"/>
            <a:ext cx="634475" cy="3785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400" dirty="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02</a:t>
            </a:r>
            <a:endParaRPr lang="en-US" sz="2400" dirty="0">
              <a:solidFill>
                <a:schemeClr val="accent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15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66900" y="663197"/>
            <a:ext cx="4229100" cy="1621619"/>
          </a:xfrm>
        </p:spPr>
        <p:txBody>
          <a:bodyPr/>
          <a:lstStyle/>
          <a:p>
            <a:r>
              <a:rPr lang="en-US" dirty="0" smtClean="0"/>
              <a:t>Présentation du </a:t>
            </a:r>
            <a:r>
              <a:rPr lang="en-US" dirty="0" err="1" smtClean="0"/>
              <a:t>projet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66900" y="2284816"/>
            <a:ext cx="7411324" cy="127419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smtClean="0"/>
              <a:t>Un </a:t>
            </a:r>
            <a:r>
              <a:rPr lang="en-US" sz="1600" u="sng" dirty="0" smtClean="0"/>
              <a:t>E-Shop</a:t>
            </a:r>
            <a:r>
              <a:rPr lang="en-US" sz="1600" dirty="0" smtClean="0"/>
              <a:t> fait par des </a:t>
            </a:r>
            <a:r>
              <a:rPr lang="en-US" sz="1600" dirty="0" err="1" smtClean="0"/>
              <a:t>pentesters</a:t>
            </a:r>
            <a:r>
              <a:rPr lang="en-US" sz="1600" dirty="0" smtClean="0"/>
              <a:t>, pour les </a:t>
            </a:r>
            <a:r>
              <a:rPr lang="en-US" sz="1600" dirty="0" err="1" smtClean="0"/>
              <a:t>pentesters</a:t>
            </a:r>
            <a:r>
              <a:rPr lang="en-US" sz="1600" dirty="0" smtClean="0"/>
              <a:t>.</a:t>
            </a:r>
          </a:p>
          <a:p>
            <a:pPr>
              <a:lnSpc>
                <a:spcPct val="120000"/>
              </a:lnSpc>
            </a:pPr>
            <a:endParaRPr lang="en-US" sz="1600" dirty="0"/>
          </a:p>
          <a:p>
            <a:pPr>
              <a:lnSpc>
                <a:spcPct val="120000"/>
              </a:lnSpc>
            </a:pPr>
            <a:r>
              <a:rPr lang="en-US" sz="1600" dirty="0" err="1" smtClean="0"/>
              <a:t>Retrouvez</a:t>
            </a:r>
            <a:r>
              <a:rPr lang="en-US" sz="1600" dirty="0" smtClean="0"/>
              <a:t> </a:t>
            </a:r>
            <a:r>
              <a:rPr lang="en-US" sz="1600" dirty="0" err="1" smtClean="0"/>
              <a:t>tous</a:t>
            </a:r>
            <a:r>
              <a:rPr lang="en-US" sz="1600" dirty="0" smtClean="0"/>
              <a:t> les </a:t>
            </a:r>
            <a:r>
              <a:rPr lang="en-US" sz="1600" u="sng" dirty="0" err="1" smtClean="0"/>
              <a:t>outils</a:t>
            </a:r>
            <a:r>
              <a:rPr lang="en-US" sz="1600" dirty="0" smtClean="0"/>
              <a:t> </a:t>
            </a:r>
            <a:r>
              <a:rPr lang="en-US" sz="1600" dirty="0" err="1" smtClean="0"/>
              <a:t>nécessaires</a:t>
            </a:r>
            <a:r>
              <a:rPr lang="en-US" sz="1600" dirty="0" smtClean="0"/>
              <a:t> pour les </a:t>
            </a:r>
            <a:r>
              <a:rPr lang="en-US" sz="1600" dirty="0" err="1" smtClean="0"/>
              <a:t>professionnels</a:t>
            </a:r>
            <a:r>
              <a:rPr lang="en-US" sz="1600" dirty="0" smtClean="0"/>
              <a:t> et </a:t>
            </a:r>
            <a:r>
              <a:rPr lang="en-US" sz="1600" dirty="0" err="1" smtClean="0"/>
              <a:t>passionnés</a:t>
            </a:r>
            <a:r>
              <a:rPr lang="en-US" sz="1600" dirty="0" smtClean="0"/>
              <a:t> du hacking </a:t>
            </a:r>
            <a:r>
              <a:rPr lang="en-US" sz="1600" dirty="0" err="1" smtClean="0"/>
              <a:t>éthique</a:t>
            </a:r>
            <a:r>
              <a:rPr lang="en-US" sz="1600" dirty="0" smtClean="0"/>
              <a:t> : reverse, </a:t>
            </a:r>
            <a:r>
              <a:rPr lang="en-US" sz="1600" dirty="0" err="1"/>
              <a:t>c</a:t>
            </a:r>
            <a:r>
              <a:rPr lang="en-US" sz="1600" dirty="0" err="1" smtClean="0"/>
              <a:t>ryptanalyse</a:t>
            </a:r>
            <a:r>
              <a:rPr lang="en-US" sz="1600" dirty="0" smtClean="0"/>
              <a:t>, </a:t>
            </a:r>
            <a:r>
              <a:rPr lang="en-US" sz="1600" dirty="0" err="1" smtClean="0"/>
              <a:t>pentest</a:t>
            </a:r>
            <a:r>
              <a:rPr lang="en-US" sz="1600" dirty="0" smtClean="0"/>
              <a:t> Web/</a:t>
            </a:r>
            <a:r>
              <a:rPr lang="en-US" sz="1600" dirty="0" err="1" smtClean="0"/>
              <a:t>Serv</a:t>
            </a:r>
            <a:r>
              <a:rPr lang="en-US" sz="1600" dirty="0" smtClean="0"/>
              <a:t>, physique, …</a:t>
            </a:r>
            <a:endParaRPr lang="en-US" sz="16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440" y="3769674"/>
            <a:ext cx="3184802" cy="318480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458" y="4617423"/>
            <a:ext cx="575284" cy="525028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445" y="4486834"/>
            <a:ext cx="717523" cy="71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1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ight Arrow 56"/>
          <p:cNvSpPr/>
          <p:nvPr/>
        </p:nvSpPr>
        <p:spPr>
          <a:xfrm>
            <a:off x="7502741" y="2340153"/>
            <a:ext cx="861324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charset="0"/>
            </a:endParaRPr>
          </a:p>
        </p:txBody>
      </p:sp>
      <p:sp>
        <p:nvSpPr>
          <p:cNvPr id="59" name="Right Arrow 58"/>
          <p:cNvSpPr/>
          <p:nvPr/>
        </p:nvSpPr>
        <p:spPr>
          <a:xfrm>
            <a:off x="5824218" y="3302022"/>
            <a:ext cx="861324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charset="0"/>
            </a:endParaRPr>
          </a:p>
        </p:txBody>
      </p:sp>
      <p:sp>
        <p:nvSpPr>
          <p:cNvPr id="61" name="Right Arrow 60"/>
          <p:cNvSpPr/>
          <p:nvPr/>
        </p:nvSpPr>
        <p:spPr>
          <a:xfrm>
            <a:off x="4145705" y="4284316"/>
            <a:ext cx="861324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charset="0"/>
            </a:endParaRPr>
          </a:p>
        </p:txBody>
      </p:sp>
      <p:sp>
        <p:nvSpPr>
          <p:cNvPr id="63" name="Right Arrow 62"/>
          <p:cNvSpPr/>
          <p:nvPr/>
        </p:nvSpPr>
        <p:spPr>
          <a:xfrm>
            <a:off x="2467188" y="5290566"/>
            <a:ext cx="861324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alpha val="51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charset="0"/>
            </a:endParaRPr>
          </a:p>
        </p:txBody>
      </p:sp>
      <p:sp>
        <p:nvSpPr>
          <p:cNvPr id="55" name="Right Arrow 54"/>
          <p:cNvSpPr/>
          <p:nvPr/>
        </p:nvSpPr>
        <p:spPr>
          <a:xfrm>
            <a:off x="9096250" y="1070332"/>
            <a:ext cx="57172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charset="0"/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4466163" y="2594625"/>
            <a:ext cx="1358055" cy="1358056"/>
          </a:xfrm>
          <a:prstGeom prst="ellipse">
            <a:avLst/>
          </a:prstGeom>
          <a:solidFill>
            <a:schemeClr val="accent3">
              <a:alpha val="91000"/>
            </a:schemeClr>
          </a:solidFill>
          <a:ln w="9525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FFFFFF"/>
              </a:solidFill>
              <a:latin typeface="linea-basic-10" panose="02000509000000000000" pitchFamily="49" charset="0"/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2787649" y="3569052"/>
            <a:ext cx="1358056" cy="1358053"/>
          </a:xfrm>
          <a:prstGeom prst="ellipse">
            <a:avLst/>
          </a:prstGeom>
          <a:solidFill>
            <a:schemeClr val="accent2">
              <a:alpha val="91000"/>
            </a:schemeClr>
          </a:solidFill>
          <a:ln w="952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FFFFFF"/>
              </a:solidFill>
              <a:latin typeface="linea-basic-10" panose="02000509000000000000" pitchFamily="49" charset="0"/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7823200" y="645778"/>
            <a:ext cx="1358056" cy="1358053"/>
          </a:xfrm>
          <a:prstGeom prst="ellipse">
            <a:avLst/>
          </a:prstGeom>
          <a:solidFill>
            <a:schemeClr val="accent5">
              <a:alpha val="91000"/>
            </a:schemeClr>
          </a:solidFill>
          <a:ln w="9525" cmpd="sng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FFFFFF"/>
              </a:solidFill>
              <a:latin typeface="linea-basic-10" panose="02000509000000000000" pitchFamily="49" charset="0"/>
            </a:endParaRPr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1109132" y="4543476"/>
            <a:ext cx="1358056" cy="1358056"/>
          </a:xfrm>
          <a:prstGeom prst="ellipse">
            <a:avLst/>
          </a:prstGeom>
          <a:solidFill>
            <a:schemeClr val="accent1">
              <a:alpha val="91000"/>
            </a:schemeClr>
          </a:solidFill>
          <a:ln w="952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FFFFFF"/>
              </a:solidFill>
              <a:latin typeface="linea-basic-10" panose="02000509000000000000" pitchFamily="49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1009920" y="4511997"/>
            <a:ext cx="513387" cy="5133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9000"/>
              </a:lnSpc>
            </a:pPr>
            <a:r>
              <a:rPr lang="en-US" sz="1600" b="1" dirty="0">
                <a:solidFill>
                  <a:schemeClr val="bg1"/>
                </a:solidFill>
                <a:latin typeface="+mj-lt"/>
                <a:ea typeface="Bebas Neue" charset="0"/>
                <a:cs typeface="Bebas Neue" charset="0"/>
              </a:rPr>
              <a:t>01</a:t>
            </a:r>
          </a:p>
        </p:txBody>
      </p:sp>
      <p:sp>
        <p:nvSpPr>
          <p:cNvPr id="42" name="Oval 41"/>
          <p:cNvSpPr/>
          <p:nvPr/>
        </p:nvSpPr>
        <p:spPr>
          <a:xfrm>
            <a:off x="2769856" y="3484221"/>
            <a:ext cx="513387" cy="5133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9000"/>
              </a:lnSpc>
            </a:pPr>
            <a:r>
              <a:rPr lang="en-US" sz="1600" b="1" dirty="0">
                <a:solidFill>
                  <a:schemeClr val="bg1"/>
                </a:solidFill>
                <a:latin typeface="+mj-lt"/>
                <a:ea typeface="Bebas Neue" charset="0"/>
                <a:cs typeface="Bebas Neue" charset="0"/>
              </a:rPr>
              <a:t>02</a:t>
            </a:r>
          </a:p>
        </p:txBody>
      </p:sp>
      <p:sp>
        <p:nvSpPr>
          <p:cNvPr id="43" name="Oval 42"/>
          <p:cNvSpPr/>
          <p:nvPr/>
        </p:nvSpPr>
        <p:spPr>
          <a:xfrm>
            <a:off x="4455847" y="2477971"/>
            <a:ext cx="513387" cy="51338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9000"/>
              </a:lnSpc>
            </a:pPr>
            <a:r>
              <a:rPr lang="en-US" sz="1600" b="1" dirty="0">
                <a:solidFill>
                  <a:schemeClr val="bg1"/>
                </a:solidFill>
                <a:latin typeface="+mj-lt"/>
                <a:ea typeface="Bebas Neue" charset="0"/>
                <a:cs typeface="Bebas Neue" charset="0"/>
              </a:rPr>
              <a:t>03</a:t>
            </a:r>
          </a:p>
        </p:txBody>
      </p:sp>
      <p:sp>
        <p:nvSpPr>
          <p:cNvPr id="44" name="Oval 43"/>
          <p:cNvSpPr/>
          <p:nvPr/>
        </p:nvSpPr>
        <p:spPr>
          <a:xfrm>
            <a:off x="7792341" y="571403"/>
            <a:ext cx="513387" cy="51338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9000"/>
              </a:lnSpc>
            </a:pPr>
            <a:r>
              <a:rPr lang="en-US" sz="1600" b="1" dirty="0">
                <a:solidFill>
                  <a:schemeClr val="bg1"/>
                </a:solidFill>
                <a:latin typeface="+mj-lt"/>
                <a:ea typeface="Bebas Neue" charset="0"/>
                <a:cs typeface="Bebas Neue" charset="0"/>
              </a:rPr>
              <a:t>05</a:t>
            </a:r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6144684" y="1620202"/>
            <a:ext cx="1358056" cy="1358053"/>
          </a:xfrm>
          <a:prstGeom prst="ellipse">
            <a:avLst/>
          </a:prstGeom>
          <a:solidFill>
            <a:schemeClr val="accent4">
              <a:alpha val="91000"/>
            </a:schemeClr>
          </a:solidFill>
          <a:ln w="9525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FFFFFF"/>
              </a:solidFill>
              <a:latin typeface="linea-basic-10" panose="02000509000000000000" pitchFamily="49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6073921" y="1499600"/>
            <a:ext cx="513387" cy="5133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9000"/>
              </a:lnSpc>
            </a:pPr>
            <a:r>
              <a:rPr lang="en-US" sz="1600" b="1" dirty="0">
                <a:solidFill>
                  <a:schemeClr val="bg1"/>
                </a:solidFill>
                <a:latin typeface="+mj-lt"/>
                <a:ea typeface="Bebas Neue" charset="0"/>
                <a:cs typeface="Bebas Neue" charset="0"/>
              </a:rPr>
              <a:t>04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745901" y="1170915"/>
            <a:ext cx="21627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 smtClean="0">
                <a:latin typeface="+mj-lt"/>
                <a:ea typeface="Bebas Neue" charset="0"/>
                <a:cs typeface="Bebas Neue" charset="0"/>
              </a:rPr>
              <a:t>HTML5/CSS3/JavaScript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450512" y="2426887"/>
            <a:ext cx="23199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 smtClean="0">
                <a:latin typeface="+mj-lt"/>
                <a:ea typeface="Bebas Neue" charset="0"/>
                <a:cs typeface="Bebas Neue" charset="0"/>
              </a:rPr>
              <a:t>Vue.js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776329" y="3390429"/>
            <a:ext cx="23199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 err="1" smtClean="0">
                <a:latin typeface="+mj-lt"/>
                <a:ea typeface="Bebas Neue" charset="0"/>
                <a:cs typeface="Bebas Neue" charset="0"/>
              </a:rPr>
              <a:t>Laravel</a:t>
            </a:r>
            <a:endParaRPr lang="en-US" sz="1400" dirty="0" smtClean="0">
              <a:latin typeface="+mj-lt"/>
              <a:ea typeface="Bebas Neue" charset="0"/>
              <a:cs typeface="Bebas Neue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093476" y="4378716"/>
            <a:ext cx="23199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 smtClean="0">
                <a:latin typeface="+mj-lt"/>
                <a:ea typeface="Bebas Neue" charset="0"/>
                <a:cs typeface="Bebas Neue" charset="0"/>
              </a:rPr>
              <a:t>PHP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435786" y="5386970"/>
            <a:ext cx="23199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 err="1" smtClean="0">
                <a:latin typeface="+mj-lt"/>
                <a:ea typeface="Bebas Neue" charset="0"/>
                <a:cs typeface="Bebas Neue" charset="0"/>
              </a:rPr>
              <a:t>MariaDB</a:t>
            </a:r>
            <a:endParaRPr lang="en-US" sz="1400" dirty="0" smtClean="0">
              <a:latin typeface="+mj-lt"/>
              <a:ea typeface="Bebas Neue" charset="0"/>
              <a:cs typeface="Bebas Neue" charset="0"/>
            </a:endParaRPr>
          </a:p>
        </p:txBody>
      </p:sp>
      <p:sp>
        <p:nvSpPr>
          <p:cNvPr id="29" name="Title 2"/>
          <p:cNvSpPr txBox="1">
            <a:spLocks/>
          </p:cNvSpPr>
          <p:nvPr/>
        </p:nvSpPr>
        <p:spPr>
          <a:xfrm>
            <a:off x="483440" y="410228"/>
            <a:ext cx="4229100" cy="1621619"/>
          </a:xfrm>
          <a:prstGeom prst="rect">
            <a:avLst/>
          </a:prstGeom>
        </p:spPr>
        <p:txBody>
          <a:bodyPr/>
          <a:lstStyle>
            <a:lvl1pPr algn="l" defTabSz="9143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Technologies </a:t>
            </a:r>
            <a:r>
              <a:rPr lang="en-US" dirty="0" err="1" smtClean="0"/>
              <a:t>utilisées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" name="TextBox 6"/>
          <p:cNvSpPr txBox="1"/>
          <p:nvPr/>
        </p:nvSpPr>
        <p:spPr>
          <a:xfrm>
            <a:off x="8920492" y="6269901"/>
            <a:ext cx="299668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000" dirty="0" smtClean="0"/>
              <a:t>Parce </a:t>
            </a:r>
            <a:r>
              <a:rPr lang="fr-FR" sz="1000" dirty="0"/>
              <a:t>qu’on rêve tous d’avoir </a:t>
            </a:r>
            <a:r>
              <a:rPr lang="fr-FR" sz="1000" dirty="0" err="1"/>
              <a:t>Laravel</a:t>
            </a:r>
            <a:r>
              <a:rPr lang="fr-FR" sz="1000" dirty="0"/>
              <a:t> dans nos vies</a:t>
            </a:r>
            <a:r>
              <a:rPr lang="fr-FR" sz="1000" dirty="0" smtClean="0"/>
              <a:t>.</a:t>
            </a:r>
            <a:endParaRPr lang="fr-FR" sz="1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876" y="993379"/>
            <a:ext cx="937446" cy="842237"/>
          </a:xfrm>
          <a:prstGeom prst="rect">
            <a:avLst/>
          </a:prstGeom>
        </p:spPr>
      </p:pic>
      <p:sp>
        <p:nvSpPr>
          <p:cNvPr id="31" name="Oval 43"/>
          <p:cNvSpPr/>
          <p:nvPr/>
        </p:nvSpPr>
        <p:spPr>
          <a:xfrm>
            <a:off x="7792341" y="571403"/>
            <a:ext cx="513387" cy="51338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9000"/>
              </a:lnSpc>
            </a:pPr>
            <a:r>
              <a:rPr lang="en-US" sz="1600" b="1" dirty="0">
                <a:solidFill>
                  <a:schemeClr val="bg1"/>
                </a:solidFill>
                <a:latin typeface="+mj-lt"/>
                <a:ea typeface="Bebas Neue" charset="0"/>
                <a:cs typeface="Bebas Neue" charset="0"/>
              </a:rPr>
              <a:t>05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054" y="2003831"/>
            <a:ext cx="859981" cy="74251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672" y="2604173"/>
            <a:ext cx="1221035" cy="1221035"/>
          </a:xfrm>
          <a:prstGeom prst="rect">
            <a:avLst/>
          </a:prstGeom>
        </p:spPr>
      </p:pic>
      <p:sp>
        <p:nvSpPr>
          <p:cNvPr id="34" name="Oval 42"/>
          <p:cNvSpPr/>
          <p:nvPr/>
        </p:nvSpPr>
        <p:spPr>
          <a:xfrm>
            <a:off x="4448225" y="2470328"/>
            <a:ext cx="513387" cy="51338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9000"/>
              </a:lnSpc>
            </a:pPr>
            <a:r>
              <a:rPr lang="en-US" sz="1600" b="1" dirty="0">
                <a:solidFill>
                  <a:schemeClr val="bg1"/>
                </a:solidFill>
                <a:latin typeface="+mj-lt"/>
                <a:ea typeface="Bebas Neue" charset="0"/>
                <a:cs typeface="Bebas Neue" charset="0"/>
              </a:rPr>
              <a:t>03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850" y="3941624"/>
            <a:ext cx="1134933" cy="61290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45" y="4768690"/>
            <a:ext cx="1132831" cy="85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25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25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25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25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58000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5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6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 p14:presetBounceEnd="58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 p14:presetBounceEnd="58000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 p14:presetBounceEnd="58000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6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7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 p14:presetBounceEnd="58000">
                                      <p:stCondLst>
                                        <p:cond delay="37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3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4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decel="100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8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2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2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 animBg="1"/>
          <p:bldP spid="59" grpId="0" animBg="1"/>
          <p:bldP spid="61" grpId="0" animBg="1"/>
          <p:bldP spid="63" grpId="0" animBg="1"/>
          <p:bldP spid="55" grpId="0" animBg="1"/>
          <p:bldP spid="5" grpId="0" animBg="1"/>
          <p:bldP spid="18" grpId="0" animBg="1"/>
          <p:bldP spid="25" grpId="0" animBg="1"/>
          <p:bldP spid="28" grpId="0" animBg="1"/>
          <p:bldP spid="41" grpId="0" animBg="1"/>
          <p:bldP spid="42" grpId="0" animBg="1"/>
          <p:bldP spid="43" grpId="0" animBg="1"/>
          <p:bldP spid="44" grpId="0" animBg="1"/>
          <p:bldP spid="46" grpId="0" animBg="1"/>
          <p:bldP spid="54" grpId="0" animBg="1"/>
          <p:bldP spid="56" grpId="0"/>
          <p:bldP spid="58" grpId="0"/>
          <p:bldP spid="60" grpId="0"/>
          <p:bldP spid="62" grpId="0"/>
          <p:bldP spid="64" grpId="0"/>
          <p:bldP spid="31" grpId="0" animBg="1"/>
          <p:bldP spid="3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25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25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25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25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decel="100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8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2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2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 animBg="1"/>
          <p:bldP spid="59" grpId="0" animBg="1"/>
          <p:bldP spid="61" grpId="0" animBg="1"/>
          <p:bldP spid="63" grpId="0" animBg="1"/>
          <p:bldP spid="55" grpId="0" animBg="1"/>
          <p:bldP spid="5" grpId="0" animBg="1"/>
          <p:bldP spid="18" grpId="0" animBg="1"/>
          <p:bldP spid="25" grpId="0" animBg="1"/>
          <p:bldP spid="28" grpId="0" animBg="1"/>
          <p:bldP spid="41" grpId="0" animBg="1"/>
          <p:bldP spid="42" grpId="0" animBg="1"/>
          <p:bldP spid="43" grpId="0" animBg="1"/>
          <p:bldP spid="44" grpId="0" animBg="1"/>
          <p:bldP spid="46" grpId="0" animBg="1"/>
          <p:bldP spid="54" grpId="0" animBg="1"/>
          <p:bldP spid="56" grpId="0"/>
          <p:bldP spid="58" grpId="0"/>
          <p:bldP spid="60" grpId="0"/>
          <p:bldP spid="62" grpId="0"/>
          <p:bldP spid="64" grpId="0"/>
          <p:bldP spid="31" grpId="0" animBg="1"/>
          <p:bldP spid="34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Démonstration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8760083" y="2523727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Regular" charset="0"/>
            </a:endParaRPr>
          </a:p>
        </p:txBody>
      </p:sp>
      <p:sp>
        <p:nvSpPr>
          <p:cNvPr id="4" name="Right Arrow 3"/>
          <p:cNvSpPr/>
          <p:nvPr/>
        </p:nvSpPr>
        <p:spPr>
          <a:xfrm flipH="1">
            <a:off x="4718495" y="3108049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Regular" charset="0"/>
            </a:endParaRPr>
          </a:p>
        </p:txBody>
      </p:sp>
      <p:sp>
        <p:nvSpPr>
          <p:cNvPr id="5" name="Right Arrow 4"/>
          <p:cNvSpPr/>
          <p:nvPr/>
        </p:nvSpPr>
        <p:spPr>
          <a:xfrm flipH="1">
            <a:off x="3923042" y="4573878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Regular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8468019" y="4393318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Regular" charset="0"/>
            </a:endParaRPr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6317820" y="4710847"/>
            <a:ext cx="919426" cy="921655"/>
          </a:xfrm>
          <a:custGeom>
            <a:avLst/>
            <a:gdLst>
              <a:gd name="T0" fmla="*/ 207 w 618"/>
              <a:gd name="T1" fmla="*/ 17 h 619"/>
              <a:gd name="T2" fmla="*/ 187 w 618"/>
              <a:gd name="T3" fmla="*/ 58 h 619"/>
              <a:gd name="T4" fmla="*/ 140 w 618"/>
              <a:gd name="T5" fmla="*/ 72 h 619"/>
              <a:gd name="T6" fmla="*/ 105 w 618"/>
              <a:gd name="T7" fmla="*/ 77 h 619"/>
              <a:gd name="T8" fmla="*/ 60 w 618"/>
              <a:gd name="T9" fmla="*/ 126 h 619"/>
              <a:gd name="T10" fmla="*/ 67 w 618"/>
              <a:gd name="T11" fmla="*/ 170 h 619"/>
              <a:gd name="T12" fmla="*/ 13 w 618"/>
              <a:gd name="T13" fmla="*/ 220 h 619"/>
              <a:gd name="T14" fmla="*/ 30 w 618"/>
              <a:gd name="T15" fmla="*/ 291 h 619"/>
              <a:gd name="T16" fmla="*/ 0 w 618"/>
              <a:gd name="T17" fmla="*/ 324 h 619"/>
              <a:gd name="T18" fmla="*/ 10 w 618"/>
              <a:gd name="T19" fmla="*/ 390 h 619"/>
              <a:gd name="T20" fmla="*/ 49 w 618"/>
              <a:gd name="T21" fmla="*/ 413 h 619"/>
              <a:gd name="T22" fmla="*/ 55 w 618"/>
              <a:gd name="T23" fmla="*/ 485 h 619"/>
              <a:gd name="T24" fmla="*/ 121 w 618"/>
              <a:gd name="T25" fmla="*/ 516 h 619"/>
              <a:gd name="T26" fmla="*/ 128 w 618"/>
              <a:gd name="T27" fmla="*/ 561 h 619"/>
              <a:gd name="T28" fmla="*/ 186 w 618"/>
              <a:gd name="T29" fmla="*/ 594 h 619"/>
              <a:gd name="T30" fmla="*/ 228 w 618"/>
              <a:gd name="T31" fmla="*/ 577 h 619"/>
              <a:gd name="T32" fmla="*/ 288 w 618"/>
              <a:gd name="T33" fmla="*/ 618 h 619"/>
              <a:gd name="T34" fmla="*/ 307 w 618"/>
              <a:gd name="T35" fmla="*/ 602 h 619"/>
              <a:gd name="T36" fmla="*/ 368 w 618"/>
              <a:gd name="T37" fmla="*/ 614 h 619"/>
              <a:gd name="T38" fmla="*/ 393 w 618"/>
              <a:gd name="T39" fmla="*/ 577 h 619"/>
              <a:gd name="T40" fmla="*/ 455 w 618"/>
              <a:gd name="T41" fmla="*/ 583 h 619"/>
              <a:gd name="T42" fmla="*/ 468 w 618"/>
              <a:gd name="T43" fmla="*/ 540 h 619"/>
              <a:gd name="T44" fmla="*/ 538 w 618"/>
              <a:gd name="T45" fmla="*/ 519 h 619"/>
              <a:gd name="T46" fmla="*/ 553 w 618"/>
              <a:gd name="T47" fmla="*/ 448 h 619"/>
              <a:gd name="T48" fmla="*/ 595 w 618"/>
              <a:gd name="T49" fmla="*/ 430 h 619"/>
              <a:gd name="T50" fmla="*/ 576 w 618"/>
              <a:gd name="T51" fmla="*/ 395 h 619"/>
              <a:gd name="T52" fmla="*/ 616 w 618"/>
              <a:gd name="T53" fmla="*/ 354 h 619"/>
              <a:gd name="T54" fmla="*/ 589 w 618"/>
              <a:gd name="T55" fmla="*/ 286 h 619"/>
              <a:gd name="T56" fmla="*/ 614 w 618"/>
              <a:gd name="T57" fmla="*/ 249 h 619"/>
              <a:gd name="T58" fmla="*/ 570 w 618"/>
              <a:gd name="T59" fmla="*/ 205 h 619"/>
              <a:gd name="T60" fmla="*/ 582 w 618"/>
              <a:gd name="T61" fmla="*/ 162 h 619"/>
              <a:gd name="T62" fmla="*/ 544 w 618"/>
              <a:gd name="T63" fmla="*/ 107 h 619"/>
              <a:gd name="T64" fmla="*/ 499 w 618"/>
              <a:gd name="T65" fmla="*/ 103 h 619"/>
              <a:gd name="T66" fmla="*/ 466 w 618"/>
              <a:gd name="T67" fmla="*/ 77 h 619"/>
              <a:gd name="T68" fmla="*/ 452 w 618"/>
              <a:gd name="T69" fmla="*/ 34 h 619"/>
              <a:gd name="T70" fmla="*/ 390 w 618"/>
              <a:gd name="T71" fmla="*/ 10 h 619"/>
              <a:gd name="T72" fmla="*/ 350 w 618"/>
              <a:gd name="T73" fmla="*/ 32 h 619"/>
              <a:gd name="T74" fmla="*/ 285 w 618"/>
              <a:gd name="T75" fmla="*/ 1 h 619"/>
              <a:gd name="T76" fmla="*/ 225 w 618"/>
              <a:gd name="T77" fmla="*/ 42 h 619"/>
              <a:gd name="T78" fmla="*/ 188 w 618"/>
              <a:gd name="T79" fmla="*/ 286 h 619"/>
              <a:gd name="T80" fmla="*/ 228 w 618"/>
              <a:gd name="T81" fmla="*/ 335 h 619"/>
              <a:gd name="T82" fmla="*/ 334 w 618"/>
              <a:gd name="T83" fmla="*/ 390 h 619"/>
              <a:gd name="T84" fmla="*/ 223 w 618"/>
              <a:gd name="T85" fmla="*/ 399 h 619"/>
              <a:gd name="T86" fmla="*/ 82 w 618"/>
              <a:gd name="T87" fmla="*/ 398 h 619"/>
              <a:gd name="T88" fmla="*/ 323 w 618"/>
              <a:gd name="T89" fmla="*/ 552 h 619"/>
              <a:gd name="T90" fmla="*/ 534 w 618"/>
              <a:gd name="T91" fmla="*/ 402 h 619"/>
              <a:gd name="T92" fmla="*/ 437 w 618"/>
              <a:gd name="T93" fmla="*/ 291 h 619"/>
              <a:gd name="T94" fmla="*/ 541 w 618"/>
              <a:gd name="T95" fmla="*/ 237 h 619"/>
              <a:gd name="T96" fmla="*/ 295 w 618"/>
              <a:gd name="T97" fmla="*/ 186 h 619"/>
              <a:gd name="T98" fmla="*/ 441 w 618"/>
              <a:gd name="T99" fmla="*/ 105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18" h="619">
                <a:moveTo>
                  <a:pt x="225" y="42"/>
                </a:moveTo>
                <a:cubicBezTo>
                  <a:pt x="225" y="42"/>
                  <a:pt x="225" y="42"/>
                  <a:pt x="225" y="42"/>
                </a:cubicBezTo>
                <a:cubicBezTo>
                  <a:pt x="207" y="17"/>
                  <a:pt x="207" y="17"/>
                  <a:pt x="207" y="17"/>
                </a:cubicBezTo>
                <a:cubicBezTo>
                  <a:pt x="195" y="22"/>
                  <a:pt x="195" y="22"/>
                  <a:pt x="195" y="22"/>
                </a:cubicBezTo>
                <a:cubicBezTo>
                  <a:pt x="183" y="27"/>
                  <a:pt x="183" y="27"/>
                  <a:pt x="183" y="27"/>
                </a:cubicBezTo>
                <a:cubicBezTo>
                  <a:pt x="187" y="58"/>
                  <a:pt x="187" y="58"/>
                  <a:pt x="187" y="58"/>
                </a:cubicBezTo>
                <a:cubicBezTo>
                  <a:pt x="174" y="64"/>
                  <a:pt x="162" y="71"/>
                  <a:pt x="150" y="79"/>
                </a:cubicBezTo>
                <a:cubicBezTo>
                  <a:pt x="140" y="72"/>
                  <a:pt x="140" y="72"/>
                  <a:pt x="140" y="72"/>
                </a:cubicBezTo>
                <a:cubicBezTo>
                  <a:pt x="140" y="72"/>
                  <a:pt x="140" y="72"/>
                  <a:pt x="140" y="72"/>
                </a:cubicBezTo>
                <a:cubicBezTo>
                  <a:pt x="125" y="60"/>
                  <a:pt x="125" y="60"/>
                  <a:pt x="125" y="60"/>
                </a:cubicBezTo>
                <a:cubicBezTo>
                  <a:pt x="115" y="68"/>
                  <a:pt x="115" y="68"/>
                  <a:pt x="115" y="68"/>
                </a:cubicBezTo>
                <a:cubicBezTo>
                  <a:pt x="105" y="77"/>
                  <a:pt x="105" y="77"/>
                  <a:pt x="105" y="77"/>
                </a:cubicBezTo>
                <a:cubicBezTo>
                  <a:pt x="118" y="105"/>
                  <a:pt x="118" y="105"/>
                  <a:pt x="118" y="105"/>
                </a:cubicBezTo>
                <a:cubicBezTo>
                  <a:pt x="108" y="115"/>
                  <a:pt x="98" y="125"/>
                  <a:pt x="89" y="137"/>
                </a:cubicBezTo>
                <a:cubicBezTo>
                  <a:pt x="60" y="126"/>
                  <a:pt x="60" y="126"/>
                  <a:pt x="60" y="126"/>
                </a:cubicBezTo>
                <a:cubicBezTo>
                  <a:pt x="53" y="137"/>
                  <a:pt x="53" y="137"/>
                  <a:pt x="53" y="137"/>
                </a:cubicBezTo>
                <a:cubicBezTo>
                  <a:pt x="45" y="147"/>
                  <a:pt x="45" y="147"/>
                  <a:pt x="45" y="147"/>
                </a:cubicBezTo>
                <a:cubicBezTo>
                  <a:pt x="67" y="170"/>
                  <a:pt x="67" y="170"/>
                  <a:pt x="67" y="170"/>
                </a:cubicBezTo>
                <a:cubicBezTo>
                  <a:pt x="59" y="183"/>
                  <a:pt x="53" y="196"/>
                  <a:pt x="48" y="209"/>
                </a:cubicBezTo>
                <a:cubicBezTo>
                  <a:pt x="17" y="207"/>
                  <a:pt x="17" y="207"/>
                  <a:pt x="17" y="207"/>
                </a:cubicBezTo>
                <a:cubicBezTo>
                  <a:pt x="13" y="220"/>
                  <a:pt x="13" y="220"/>
                  <a:pt x="13" y="220"/>
                </a:cubicBezTo>
                <a:cubicBezTo>
                  <a:pt x="9" y="232"/>
                  <a:pt x="9" y="232"/>
                  <a:pt x="9" y="232"/>
                </a:cubicBezTo>
                <a:cubicBezTo>
                  <a:pt x="36" y="248"/>
                  <a:pt x="36" y="248"/>
                  <a:pt x="36" y="248"/>
                </a:cubicBezTo>
                <a:cubicBezTo>
                  <a:pt x="33" y="262"/>
                  <a:pt x="31" y="276"/>
                  <a:pt x="30" y="291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311"/>
                  <a:pt x="0" y="311"/>
                  <a:pt x="0" y="311"/>
                </a:cubicBezTo>
                <a:cubicBezTo>
                  <a:pt x="0" y="324"/>
                  <a:pt x="0" y="324"/>
                  <a:pt x="0" y="324"/>
                </a:cubicBezTo>
                <a:cubicBezTo>
                  <a:pt x="30" y="331"/>
                  <a:pt x="30" y="331"/>
                  <a:pt x="30" y="331"/>
                </a:cubicBezTo>
                <a:cubicBezTo>
                  <a:pt x="31" y="346"/>
                  <a:pt x="34" y="360"/>
                  <a:pt x="37" y="374"/>
                </a:cubicBezTo>
                <a:cubicBezTo>
                  <a:pt x="10" y="390"/>
                  <a:pt x="10" y="390"/>
                  <a:pt x="10" y="390"/>
                </a:cubicBezTo>
                <a:cubicBezTo>
                  <a:pt x="14" y="403"/>
                  <a:pt x="14" y="403"/>
                  <a:pt x="14" y="403"/>
                </a:cubicBezTo>
                <a:cubicBezTo>
                  <a:pt x="18" y="415"/>
                  <a:pt x="18" y="415"/>
                  <a:pt x="18" y="415"/>
                </a:cubicBezTo>
                <a:cubicBezTo>
                  <a:pt x="49" y="413"/>
                  <a:pt x="49" y="413"/>
                  <a:pt x="49" y="413"/>
                </a:cubicBezTo>
                <a:cubicBezTo>
                  <a:pt x="55" y="426"/>
                  <a:pt x="61" y="439"/>
                  <a:pt x="68" y="452"/>
                </a:cubicBezTo>
                <a:cubicBezTo>
                  <a:pt x="47" y="475"/>
                  <a:pt x="47" y="475"/>
                  <a:pt x="47" y="475"/>
                </a:cubicBezTo>
                <a:cubicBezTo>
                  <a:pt x="55" y="485"/>
                  <a:pt x="55" y="485"/>
                  <a:pt x="55" y="485"/>
                </a:cubicBezTo>
                <a:cubicBezTo>
                  <a:pt x="62" y="496"/>
                  <a:pt x="62" y="496"/>
                  <a:pt x="62" y="496"/>
                </a:cubicBezTo>
                <a:cubicBezTo>
                  <a:pt x="91" y="485"/>
                  <a:pt x="91" y="485"/>
                  <a:pt x="91" y="485"/>
                </a:cubicBezTo>
                <a:cubicBezTo>
                  <a:pt x="100" y="496"/>
                  <a:pt x="110" y="507"/>
                  <a:pt x="121" y="516"/>
                </a:cubicBezTo>
                <a:cubicBezTo>
                  <a:pt x="108" y="545"/>
                  <a:pt x="108" y="545"/>
                  <a:pt x="108" y="545"/>
                </a:cubicBezTo>
                <a:cubicBezTo>
                  <a:pt x="118" y="553"/>
                  <a:pt x="118" y="553"/>
                  <a:pt x="118" y="553"/>
                </a:cubicBezTo>
                <a:cubicBezTo>
                  <a:pt x="128" y="561"/>
                  <a:pt x="128" y="561"/>
                  <a:pt x="128" y="561"/>
                </a:cubicBezTo>
                <a:cubicBezTo>
                  <a:pt x="153" y="542"/>
                  <a:pt x="153" y="542"/>
                  <a:pt x="153" y="542"/>
                </a:cubicBezTo>
                <a:cubicBezTo>
                  <a:pt x="165" y="550"/>
                  <a:pt x="177" y="557"/>
                  <a:pt x="190" y="563"/>
                </a:cubicBezTo>
                <a:cubicBezTo>
                  <a:pt x="186" y="594"/>
                  <a:pt x="186" y="594"/>
                  <a:pt x="186" y="594"/>
                </a:cubicBezTo>
                <a:cubicBezTo>
                  <a:pt x="198" y="598"/>
                  <a:pt x="198" y="598"/>
                  <a:pt x="198" y="598"/>
                </a:cubicBezTo>
                <a:cubicBezTo>
                  <a:pt x="210" y="603"/>
                  <a:pt x="210" y="603"/>
                  <a:pt x="210" y="603"/>
                </a:cubicBezTo>
                <a:cubicBezTo>
                  <a:pt x="228" y="577"/>
                  <a:pt x="228" y="577"/>
                  <a:pt x="228" y="577"/>
                </a:cubicBezTo>
                <a:cubicBezTo>
                  <a:pt x="242" y="582"/>
                  <a:pt x="256" y="585"/>
                  <a:pt x="270" y="587"/>
                </a:cubicBezTo>
                <a:cubicBezTo>
                  <a:pt x="275" y="618"/>
                  <a:pt x="275" y="618"/>
                  <a:pt x="275" y="618"/>
                </a:cubicBezTo>
                <a:cubicBezTo>
                  <a:pt x="288" y="618"/>
                  <a:pt x="288" y="618"/>
                  <a:pt x="288" y="618"/>
                </a:cubicBezTo>
                <a:cubicBezTo>
                  <a:pt x="301" y="619"/>
                  <a:pt x="301" y="619"/>
                  <a:pt x="301" y="619"/>
                </a:cubicBezTo>
                <a:cubicBezTo>
                  <a:pt x="307" y="602"/>
                  <a:pt x="307" y="602"/>
                  <a:pt x="307" y="602"/>
                </a:cubicBezTo>
                <a:cubicBezTo>
                  <a:pt x="307" y="602"/>
                  <a:pt x="307" y="602"/>
                  <a:pt x="307" y="602"/>
                </a:cubicBezTo>
                <a:cubicBezTo>
                  <a:pt x="311" y="590"/>
                  <a:pt x="311" y="590"/>
                  <a:pt x="311" y="590"/>
                </a:cubicBezTo>
                <a:cubicBezTo>
                  <a:pt x="325" y="590"/>
                  <a:pt x="339" y="588"/>
                  <a:pt x="354" y="586"/>
                </a:cubicBezTo>
                <a:cubicBezTo>
                  <a:pt x="368" y="614"/>
                  <a:pt x="368" y="614"/>
                  <a:pt x="368" y="614"/>
                </a:cubicBezTo>
                <a:cubicBezTo>
                  <a:pt x="380" y="611"/>
                  <a:pt x="380" y="611"/>
                  <a:pt x="380" y="611"/>
                </a:cubicBezTo>
                <a:cubicBezTo>
                  <a:pt x="393" y="608"/>
                  <a:pt x="393" y="608"/>
                  <a:pt x="393" y="608"/>
                </a:cubicBezTo>
                <a:cubicBezTo>
                  <a:pt x="393" y="577"/>
                  <a:pt x="393" y="577"/>
                  <a:pt x="393" y="577"/>
                </a:cubicBezTo>
                <a:cubicBezTo>
                  <a:pt x="394" y="577"/>
                  <a:pt x="394" y="577"/>
                  <a:pt x="394" y="577"/>
                </a:cubicBezTo>
                <a:cubicBezTo>
                  <a:pt x="408" y="572"/>
                  <a:pt x="421" y="567"/>
                  <a:pt x="433" y="561"/>
                </a:cubicBezTo>
                <a:cubicBezTo>
                  <a:pt x="455" y="583"/>
                  <a:pt x="455" y="583"/>
                  <a:pt x="455" y="583"/>
                </a:cubicBezTo>
                <a:cubicBezTo>
                  <a:pt x="466" y="577"/>
                  <a:pt x="466" y="577"/>
                  <a:pt x="466" y="577"/>
                </a:cubicBezTo>
                <a:cubicBezTo>
                  <a:pt x="477" y="570"/>
                  <a:pt x="477" y="570"/>
                  <a:pt x="477" y="570"/>
                </a:cubicBezTo>
                <a:cubicBezTo>
                  <a:pt x="468" y="540"/>
                  <a:pt x="468" y="540"/>
                  <a:pt x="468" y="540"/>
                </a:cubicBezTo>
                <a:cubicBezTo>
                  <a:pt x="480" y="532"/>
                  <a:pt x="491" y="523"/>
                  <a:pt x="502" y="513"/>
                </a:cubicBezTo>
                <a:cubicBezTo>
                  <a:pt x="529" y="528"/>
                  <a:pt x="529" y="528"/>
                  <a:pt x="529" y="528"/>
                </a:cubicBezTo>
                <a:cubicBezTo>
                  <a:pt x="538" y="519"/>
                  <a:pt x="538" y="519"/>
                  <a:pt x="538" y="519"/>
                </a:cubicBezTo>
                <a:cubicBezTo>
                  <a:pt x="547" y="509"/>
                  <a:pt x="547" y="509"/>
                  <a:pt x="547" y="509"/>
                </a:cubicBezTo>
                <a:cubicBezTo>
                  <a:pt x="529" y="483"/>
                  <a:pt x="529" y="483"/>
                  <a:pt x="529" y="483"/>
                </a:cubicBezTo>
                <a:cubicBezTo>
                  <a:pt x="538" y="472"/>
                  <a:pt x="546" y="460"/>
                  <a:pt x="553" y="448"/>
                </a:cubicBezTo>
                <a:cubicBezTo>
                  <a:pt x="584" y="454"/>
                  <a:pt x="584" y="454"/>
                  <a:pt x="584" y="454"/>
                </a:cubicBezTo>
                <a:cubicBezTo>
                  <a:pt x="589" y="442"/>
                  <a:pt x="589" y="442"/>
                  <a:pt x="589" y="442"/>
                </a:cubicBezTo>
                <a:cubicBezTo>
                  <a:pt x="595" y="430"/>
                  <a:pt x="595" y="430"/>
                  <a:pt x="595" y="430"/>
                </a:cubicBezTo>
                <a:cubicBezTo>
                  <a:pt x="571" y="411"/>
                  <a:pt x="571" y="411"/>
                  <a:pt x="571" y="411"/>
                </a:cubicBezTo>
                <a:cubicBezTo>
                  <a:pt x="572" y="408"/>
                  <a:pt x="573" y="405"/>
                  <a:pt x="574" y="402"/>
                </a:cubicBezTo>
                <a:cubicBezTo>
                  <a:pt x="576" y="395"/>
                  <a:pt x="576" y="395"/>
                  <a:pt x="576" y="395"/>
                </a:cubicBezTo>
                <a:cubicBezTo>
                  <a:pt x="579" y="386"/>
                  <a:pt x="581" y="378"/>
                  <a:pt x="583" y="370"/>
                </a:cubicBezTo>
                <a:cubicBezTo>
                  <a:pt x="614" y="367"/>
                  <a:pt x="614" y="367"/>
                  <a:pt x="614" y="367"/>
                </a:cubicBezTo>
                <a:cubicBezTo>
                  <a:pt x="616" y="354"/>
                  <a:pt x="616" y="354"/>
                  <a:pt x="616" y="354"/>
                </a:cubicBezTo>
                <a:cubicBezTo>
                  <a:pt x="618" y="341"/>
                  <a:pt x="618" y="341"/>
                  <a:pt x="618" y="341"/>
                </a:cubicBezTo>
                <a:cubicBezTo>
                  <a:pt x="589" y="329"/>
                  <a:pt x="589" y="329"/>
                  <a:pt x="589" y="329"/>
                </a:cubicBezTo>
                <a:cubicBezTo>
                  <a:pt x="590" y="315"/>
                  <a:pt x="590" y="301"/>
                  <a:pt x="589" y="286"/>
                </a:cubicBezTo>
                <a:cubicBezTo>
                  <a:pt x="618" y="274"/>
                  <a:pt x="618" y="274"/>
                  <a:pt x="618" y="274"/>
                </a:cubicBezTo>
                <a:cubicBezTo>
                  <a:pt x="616" y="261"/>
                  <a:pt x="616" y="261"/>
                  <a:pt x="616" y="261"/>
                </a:cubicBezTo>
                <a:cubicBezTo>
                  <a:pt x="614" y="249"/>
                  <a:pt x="614" y="249"/>
                  <a:pt x="614" y="249"/>
                </a:cubicBezTo>
                <a:cubicBezTo>
                  <a:pt x="582" y="246"/>
                  <a:pt x="582" y="246"/>
                  <a:pt x="582" y="246"/>
                </a:cubicBezTo>
                <a:cubicBezTo>
                  <a:pt x="581" y="239"/>
                  <a:pt x="579" y="232"/>
                  <a:pt x="577" y="225"/>
                </a:cubicBezTo>
                <a:cubicBezTo>
                  <a:pt x="575" y="218"/>
                  <a:pt x="572" y="212"/>
                  <a:pt x="570" y="205"/>
                </a:cubicBezTo>
                <a:cubicBezTo>
                  <a:pt x="594" y="185"/>
                  <a:pt x="594" y="185"/>
                  <a:pt x="594" y="185"/>
                </a:cubicBezTo>
                <a:cubicBezTo>
                  <a:pt x="588" y="173"/>
                  <a:pt x="588" y="173"/>
                  <a:pt x="588" y="173"/>
                </a:cubicBezTo>
                <a:cubicBezTo>
                  <a:pt x="582" y="162"/>
                  <a:pt x="582" y="162"/>
                  <a:pt x="582" y="162"/>
                </a:cubicBezTo>
                <a:cubicBezTo>
                  <a:pt x="552" y="168"/>
                  <a:pt x="552" y="168"/>
                  <a:pt x="552" y="168"/>
                </a:cubicBezTo>
                <a:cubicBezTo>
                  <a:pt x="544" y="156"/>
                  <a:pt x="536" y="144"/>
                  <a:pt x="527" y="133"/>
                </a:cubicBezTo>
                <a:cubicBezTo>
                  <a:pt x="544" y="107"/>
                  <a:pt x="544" y="107"/>
                  <a:pt x="544" y="107"/>
                </a:cubicBezTo>
                <a:cubicBezTo>
                  <a:pt x="535" y="97"/>
                  <a:pt x="535" y="97"/>
                  <a:pt x="535" y="97"/>
                </a:cubicBezTo>
                <a:cubicBezTo>
                  <a:pt x="526" y="88"/>
                  <a:pt x="526" y="88"/>
                  <a:pt x="526" y="88"/>
                </a:cubicBezTo>
                <a:cubicBezTo>
                  <a:pt x="499" y="103"/>
                  <a:pt x="499" y="103"/>
                  <a:pt x="499" y="103"/>
                </a:cubicBezTo>
                <a:cubicBezTo>
                  <a:pt x="493" y="97"/>
                  <a:pt x="486" y="92"/>
                  <a:pt x="479" y="87"/>
                </a:cubicBezTo>
                <a:cubicBezTo>
                  <a:pt x="473" y="82"/>
                  <a:pt x="473" y="82"/>
                  <a:pt x="473" y="82"/>
                </a:cubicBezTo>
                <a:cubicBezTo>
                  <a:pt x="471" y="80"/>
                  <a:pt x="468" y="78"/>
                  <a:pt x="466" y="77"/>
                </a:cubicBezTo>
                <a:cubicBezTo>
                  <a:pt x="474" y="47"/>
                  <a:pt x="474" y="47"/>
                  <a:pt x="474" y="47"/>
                </a:cubicBezTo>
                <a:cubicBezTo>
                  <a:pt x="463" y="40"/>
                  <a:pt x="463" y="40"/>
                  <a:pt x="463" y="40"/>
                </a:cubicBezTo>
                <a:cubicBezTo>
                  <a:pt x="452" y="34"/>
                  <a:pt x="452" y="34"/>
                  <a:pt x="452" y="34"/>
                </a:cubicBezTo>
                <a:cubicBezTo>
                  <a:pt x="430" y="57"/>
                  <a:pt x="430" y="57"/>
                  <a:pt x="430" y="57"/>
                </a:cubicBezTo>
                <a:cubicBezTo>
                  <a:pt x="417" y="50"/>
                  <a:pt x="404" y="45"/>
                  <a:pt x="390" y="41"/>
                </a:cubicBezTo>
                <a:cubicBezTo>
                  <a:pt x="390" y="10"/>
                  <a:pt x="390" y="10"/>
                  <a:pt x="390" y="10"/>
                </a:cubicBezTo>
                <a:cubicBezTo>
                  <a:pt x="377" y="7"/>
                  <a:pt x="377" y="7"/>
                  <a:pt x="377" y="7"/>
                </a:cubicBezTo>
                <a:cubicBezTo>
                  <a:pt x="364" y="4"/>
                  <a:pt x="364" y="4"/>
                  <a:pt x="364" y="4"/>
                </a:cubicBezTo>
                <a:cubicBezTo>
                  <a:pt x="350" y="32"/>
                  <a:pt x="350" y="32"/>
                  <a:pt x="350" y="32"/>
                </a:cubicBezTo>
                <a:cubicBezTo>
                  <a:pt x="336" y="30"/>
                  <a:pt x="322" y="29"/>
                  <a:pt x="307" y="29"/>
                </a:cubicBezTo>
                <a:cubicBezTo>
                  <a:pt x="298" y="0"/>
                  <a:pt x="298" y="0"/>
                  <a:pt x="298" y="0"/>
                </a:cubicBezTo>
                <a:cubicBezTo>
                  <a:pt x="285" y="1"/>
                  <a:pt x="285" y="1"/>
                  <a:pt x="285" y="1"/>
                </a:cubicBezTo>
                <a:cubicBezTo>
                  <a:pt x="272" y="2"/>
                  <a:pt x="272" y="2"/>
                  <a:pt x="272" y="2"/>
                </a:cubicBezTo>
                <a:cubicBezTo>
                  <a:pt x="267" y="33"/>
                  <a:pt x="267" y="33"/>
                  <a:pt x="267" y="33"/>
                </a:cubicBezTo>
                <a:cubicBezTo>
                  <a:pt x="253" y="35"/>
                  <a:pt x="239" y="38"/>
                  <a:pt x="225" y="42"/>
                </a:cubicBezTo>
                <a:moveTo>
                  <a:pt x="156" y="121"/>
                </a:moveTo>
                <a:cubicBezTo>
                  <a:pt x="198" y="255"/>
                  <a:pt x="198" y="255"/>
                  <a:pt x="198" y="255"/>
                </a:cubicBezTo>
                <a:cubicBezTo>
                  <a:pt x="201" y="266"/>
                  <a:pt x="197" y="279"/>
                  <a:pt x="188" y="286"/>
                </a:cubicBezTo>
                <a:cubicBezTo>
                  <a:pt x="73" y="367"/>
                  <a:pt x="73" y="367"/>
                  <a:pt x="73" y="367"/>
                </a:cubicBezTo>
                <a:cubicBezTo>
                  <a:pt x="50" y="274"/>
                  <a:pt x="84" y="179"/>
                  <a:pt x="156" y="121"/>
                </a:cubicBezTo>
                <a:moveTo>
                  <a:pt x="228" y="335"/>
                </a:moveTo>
                <a:cubicBezTo>
                  <a:pt x="214" y="291"/>
                  <a:pt x="239" y="243"/>
                  <a:pt x="284" y="229"/>
                </a:cubicBezTo>
                <a:cubicBezTo>
                  <a:pt x="328" y="215"/>
                  <a:pt x="375" y="240"/>
                  <a:pt x="389" y="284"/>
                </a:cubicBezTo>
                <a:cubicBezTo>
                  <a:pt x="404" y="329"/>
                  <a:pt x="379" y="376"/>
                  <a:pt x="334" y="390"/>
                </a:cubicBezTo>
                <a:cubicBezTo>
                  <a:pt x="290" y="404"/>
                  <a:pt x="242" y="380"/>
                  <a:pt x="228" y="335"/>
                </a:cubicBezTo>
                <a:moveTo>
                  <a:pt x="82" y="398"/>
                </a:moveTo>
                <a:cubicBezTo>
                  <a:pt x="223" y="399"/>
                  <a:pt x="223" y="399"/>
                  <a:pt x="223" y="399"/>
                </a:cubicBezTo>
                <a:cubicBezTo>
                  <a:pt x="235" y="399"/>
                  <a:pt x="246" y="407"/>
                  <a:pt x="249" y="418"/>
                </a:cubicBezTo>
                <a:cubicBezTo>
                  <a:pt x="291" y="552"/>
                  <a:pt x="291" y="552"/>
                  <a:pt x="291" y="552"/>
                </a:cubicBezTo>
                <a:cubicBezTo>
                  <a:pt x="200" y="546"/>
                  <a:pt x="117" y="487"/>
                  <a:pt x="82" y="398"/>
                </a:cubicBezTo>
                <a:moveTo>
                  <a:pt x="534" y="402"/>
                </a:moveTo>
                <a:cubicBezTo>
                  <a:pt x="507" y="466"/>
                  <a:pt x="454" y="519"/>
                  <a:pt x="382" y="542"/>
                </a:cubicBezTo>
                <a:cubicBezTo>
                  <a:pt x="363" y="548"/>
                  <a:pt x="343" y="551"/>
                  <a:pt x="323" y="552"/>
                </a:cubicBezTo>
                <a:cubicBezTo>
                  <a:pt x="368" y="419"/>
                  <a:pt x="368" y="419"/>
                  <a:pt x="368" y="419"/>
                </a:cubicBezTo>
                <a:cubicBezTo>
                  <a:pt x="372" y="408"/>
                  <a:pt x="382" y="400"/>
                  <a:pt x="394" y="401"/>
                </a:cubicBezTo>
                <a:cubicBezTo>
                  <a:pt x="534" y="402"/>
                  <a:pt x="534" y="402"/>
                  <a:pt x="534" y="402"/>
                </a:cubicBezTo>
                <a:moveTo>
                  <a:pt x="541" y="237"/>
                </a:moveTo>
                <a:cubicBezTo>
                  <a:pt x="555" y="282"/>
                  <a:pt x="555" y="328"/>
                  <a:pt x="544" y="371"/>
                </a:cubicBezTo>
                <a:cubicBezTo>
                  <a:pt x="437" y="291"/>
                  <a:pt x="437" y="291"/>
                  <a:pt x="437" y="291"/>
                </a:cubicBezTo>
                <a:cubicBezTo>
                  <a:pt x="424" y="282"/>
                  <a:pt x="419" y="266"/>
                  <a:pt x="424" y="251"/>
                </a:cubicBezTo>
                <a:cubicBezTo>
                  <a:pt x="467" y="125"/>
                  <a:pt x="467" y="125"/>
                  <a:pt x="467" y="125"/>
                </a:cubicBezTo>
                <a:cubicBezTo>
                  <a:pt x="500" y="153"/>
                  <a:pt x="527" y="191"/>
                  <a:pt x="541" y="237"/>
                </a:cubicBezTo>
                <a:moveTo>
                  <a:pt x="441" y="105"/>
                </a:moveTo>
                <a:cubicBezTo>
                  <a:pt x="327" y="186"/>
                  <a:pt x="327" y="186"/>
                  <a:pt x="327" y="186"/>
                </a:cubicBezTo>
                <a:cubicBezTo>
                  <a:pt x="317" y="193"/>
                  <a:pt x="304" y="193"/>
                  <a:pt x="295" y="186"/>
                </a:cubicBezTo>
                <a:cubicBezTo>
                  <a:pt x="182" y="102"/>
                  <a:pt x="182" y="102"/>
                  <a:pt x="182" y="102"/>
                </a:cubicBezTo>
                <a:cubicBezTo>
                  <a:pt x="198" y="92"/>
                  <a:pt x="216" y="84"/>
                  <a:pt x="236" y="78"/>
                </a:cubicBezTo>
                <a:cubicBezTo>
                  <a:pt x="308" y="55"/>
                  <a:pt x="382" y="68"/>
                  <a:pt x="441" y="105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Open Sans Regular" charset="0"/>
            </a:endParaRPr>
          </a:p>
        </p:txBody>
      </p:sp>
      <p:sp>
        <p:nvSpPr>
          <p:cNvPr id="8" name="Freeform 12"/>
          <p:cNvSpPr>
            <a:spLocks noEditPoints="1"/>
          </p:cNvSpPr>
          <p:nvPr/>
        </p:nvSpPr>
        <p:spPr bwMode="auto">
          <a:xfrm>
            <a:off x="7127462" y="3884641"/>
            <a:ext cx="1532796" cy="1538181"/>
          </a:xfrm>
          <a:custGeom>
            <a:avLst/>
            <a:gdLst>
              <a:gd name="T0" fmla="*/ 619 w 640"/>
              <a:gd name="T1" fmla="*/ 436 h 642"/>
              <a:gd name="T2" fmla="*/ 614 w 640"/>
              <a:gd name="T3" fmla="*/ 371 h 642"/>
              <a:gd name="T4" fmla="*/ 625 w 640"/>
              <a:gd name="T5" fmla="*/ 332 h 642"/>
              <a:gd name="T6" fmla="*/ 623 w 640"/>
              <a:gd name="T7" fmla="*/ 286 h 642"/>
              <a:gd name="T8" fmla="*/ 608 w 640"/>
              <a:gd name="T9" fmla="*/ 248 h 642"/>
              <a:gd name="T10" fmla="*/ 609 w 640"/>
              <a:gd name="T11" fmla="*/ 182 h 642"/>
              <a:gd name="T12" fmla="*/ 547 w 640"/>
              <a:gd name="T13" fmla="*/ 167 h 642"/>
              <a:gd name="T14" fmla="*/ 550 w 640"/>
              <a:gd name="T15" fmla="*/ 97 h 642"/>
              <a:gd name="T16" fmla="*/ 488 w 640"/>
              <a:gd name="T17" fmla="*/ 74 h 642"/>
              <a:gd name="T18" fmla="*/ 457 w 640"/>
              <a:gd name="T19" fmla="*/ 48 h 642"/>
              <a:gd name="T20" fmla="*/ 414 w 640"/>
              <a:gd name="T21" fmla="*/ 31 h 642"/>
              <a:gd name="T22" fmla="*/ 374 w 640"/>
              <a:gd name="T23" fmla="*/ 29 h 642"/>
              <a:gd name="T24" fmla="*/ 314 w 640"/>
              <a:gd name="T25" fmla="*/ 0 h 642"/>
              <a:gd name="T26" fmla="*/ 266 w 640"/>
              <a:gd name="T27" fmla="*/ 52 h 642"/>
              <a:gd name="T28" fmla="*/ 224 w 640"/>
              <a:gd name="T29" fmla="*/ 15 h 642"/>
              <a:gd name="T30" fmla="*/ 200 w 640"/>
              <a:gd name="T31" fmla="*/ 75 h 642"/>
              <a:gd name="T32" fmla="*/ 131 w 640"/>
              <a:gd name="T33" fmla="*/ 62 h 642"/>
              <a:gd name="T34" fmla="*/ 100 w 640"/>
              <a:gd name="T35" fmla="*/ 120 h 642"/>
              <a:gd name="T36" fmla="*/ 70 w 640"/>
              <a:gd name="T37" fmla="*/ 147 h 642"/>
              <a:gd name="T38" fmla="*/ 47 w 640"/>
              <a:gd name="T39" fmla="*/ 187 h 642"/>
              <a:gd name="T40" fmla="*/ 39 w 640"/>
              <a:gd name="T41" fmla="*/ 227 h 642"/>
              <a:gd name="T42" fmla="*/ 2 w 640"/>
              <a:gd name="T43" fmla="*/ 281 h 642"/>
              <a:gd name="T44" fmla="*/ 47 w 640"/>
              <a:gd name="T45" fmla="*/ 332 h 642"/>
              <a:gd name="T46" fmla="*/ 6 w 640"/>
              <a:gd name="T47" fmla="*/ 385 h 642"/>
              <a:gd name="T48" fmla="*/ 46 w 640"/>
              <a:gd name="T49" fmla="*/ 438 h 642"/>
              <a:gd name="T50" fmla="*/ 58 w 640"/>
              <a:gd name="T51" fmla="*/ 476 h 642"/>
              <a:gd name="T52" fmla="*/ 85 w 640"/>
              <a:gd name="T53" fmla="*/ 514 h 642"/>
              <a:gd name="T54" fmla="*/ 117 w 640"/>
              <a:gd name="T55" fmla="*/ 538 h 642"/>
              <a:gd name="T56" fmla="*/ 152 w 640"/>
              <a:gd name="T57" fmla="*/ 594 h 642"/>
              <a:gd name="T58" fmla="*/ 217 w 640"/>
              <a:gd name="T59" fmla="*/ 574 h 642"/>
              <a:gd name="T60" fmla="*/ 248 w 640"/>
              <a:gd name="T61" fmla="*/ 633 h 642"/>
              <a:gd name="T62" fmla="*/ 313 w 640"/>
              <a:gd name="T63" fmla="*/ 619 h 642"/>
              <a:gd name="T64" fmla="*/ 353 w 640"/>
              <a:gd name="T65" fmla="*/ 624 h 642"/>
              <a:gd name="T66" fmla="*/ 398 w 640"/>
              <a:gd name="T67" fmla="*/ 615 h 642"/>
              <a:gd name="T68" fmla="*/ 437 w 640"/>
              <a:gd name="T69" fmla="*/ 603 h 642"/>
              <a:gd name="T70" fmla="*/ 478 w 640"/>
              <a:gd name="T71" fmla="*/ 581 h 642"/>
              <a:gd name="T72" fmla="*/ 506 w 640"/>
              <a:gd name="T73" fmla="*/ 553 h 642"/>
              <a:gd name="T74" fmla="*/ 567 w 640"/>
              <a:gd name="T75" fmla="*/ 526 h 642"/>
              <a:gd name="T76" fmla="*/ 557 w 640"/>
              <a:gd name="T77" fmla="*/ 459 h 642"/>
              <a:gd name="T78" fmla="*/ 540 w 640"/>
              <a:gd name="T79" fmla="*/ 327 h 642"/>
              <a:gd name="T80" fmla="*/ 480 w 640"/>
              <a:gd name="T81" fmla="*/ 170 h 642"/>
              <a:gd name="T82" fmla="*/ 346 w 640"/>
              <a:gd name="T83" fmla="*/ 103 h 642"/>
              <a:gd name="T84" fmla="*/ 326 w 640"/>
              <a:gd name="T85" fmla="*/ 111 h 642"/>
              <a:gd name="T86" fmla="*/ 169 w 640"/>
              <a:gd name="T87" fmla="*/ 161 h 642"/>
              <a:gd name="T88" fmla="*/ 102 w 640"/>
              <a:gd name="T89" fmla="*/ 295 h 642"/>
              <a:gd name="T90" fmla="*/ 101 w 640"/>
              <a:gd name="T91" fmla="*/ 315 h 642"/>
              <a:gd name="T92" fmla="*/ 161 w 640"/>
              <a:gd name="T93" fmla="*/ 472 h 642"/>
              <a:gd name="T94" fmla="*/ 295 w 640"/>
              <a:gd name="T95" fmla="*/ 539 h 642"/>
              <a:gd name="T96" fmla="*/ 393 w 640"/>
              <a:gd name="T97" fmla="*/ 164 h 642"/>
              <a:gd name="T98" fmla="*/ 314 w 640"/>
              <a:gd name="T99" fmla="*/ 540 h 642"/>
              <a:gd name="T100" fmla="*/ 386 w 640"/>
              <a:gd name="T101" fmla="*/ 530 h 642"/>
              <a:gd name="T102" fmla="*/ 528 w 640"/>
              <a:gd name="T103" fmla="*/ 346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40" h="642">
                <a:moveTo>
                  <a:pt x="576" y="444"/>
                </a:moveTo>
                <a:cubicBezTo>
                  <a:pt x="594" y="455"/>
                  <a:pt x="594" y="455"/>
                  <a:pt x="594" y="455"/>
                </a:cubicBezTo>
                <a:cubicBezTo>
                  <a:pt x="601" y="459"/>
                  <a:pt x="611" y="456"/>
                  <a:pt x="614" y="448"/>
                </a:cubicBezTo>
                <a:cubicBezTo>
                  <a:pt x="616" y="444"/>
                  <a:pt x="618" y="440"/>
                  <a:pt x="619" y="436"/>
                </a:cubicBezTo>
                <a:cubicBezTo>
                  <a:pt x="622" y="428"/>
                  <a:pt x="618" y="420"/>
                  <a:pt x="610" y="417"/>
                </a:cubicBezTo>
                <a:cubicBezTo>
                  <a:pt x="603" y="415"/>
                  <a:pt x="603" y="415"/>
                  <a:pt x="603" y="415"/>
                </a:cubicBezTo>
                <a:cubicBezTo>
                  <a:pt x="592" y="412"/>
                  <a:pt x="584" y="402"/>
                  <a:pt x="585" y="391"/>
                </a:cubicBezTo>
                <a:cubicBezTo>
                  <a:pt x="587" y="376"/>
                  <a:pt x="601" y="367"/>
                  <a:pt x="614" y="371"/>
                </a:cubicBezTo>
                <a:cubicBezTo>
                  <a:pt x="620" y="372"/>
                  <a:pt x="620" y="372"/>
                  <a:pt x="620" y="372"/>
                </a:cubicBezTo>
                <a:cubicBezTo>
                  <a:pt x="629" y="375"/>
                  <a:pt x="637" y="369"/>
                  <a:pt x="638" y="360"/>
                </a:cubicBezTo>
                <a:cubicBezTo>
                  <a:pt x="639" y="356"/>
                  <a:pt x="639" y="352"/>
                  <a:pt x="640" y="348"/>
                </a:cubicBezTo>
                <a:cubicBezTo>
                  <a:pt x="640" y="339"/>
                  <a:pt x="634" y="332"/>
                  <a:pt x="625" y="332"/>
                </a:cubicBezTo>
                <a:cubicBezTo>
                  <a:pt x="618" y="332"/>
                  <a:pt x="618" y="332"/>
                  <a:pt x="618" y="332"/>
                </a:cubicBezTo>
                <a:cubicBezTo>
                  <a:pt x="607" y="332"/>
                  <a:pt x="596" y="325"/>
                  <a:pt x="594" y="314"/>
                </a:cubicBezTo>
                <a:cubicBezTo>
                  <a:pt x="591" y="299"/>
                  <a:pt x="602" y="286"/>
                  <a:pt x="616" y="286"/>
                </a:cubicBezTo>
                <a:cubicBezTo>
                  <a:pt x="623" y="286"/>
                  <a:pt x="623" y="286"/>
                  <a:pt x="623" y="286"/>
                </a:cubicBezTo>
                <a:cubicBezTo>
                  <a:pt x="631" y="286"/>
                  <a:pt x="638" y="278"/>
                  <a:pt x="637" y="269"/>
                </a:cubicBezTo>
                <a:cubicBezTo>
                  <a:pt x="636" y="265"/>
                  <a:pt x="635" y="261"/>
                  <a:pt x="634" y="256"/>
                </a:cubicBezTo>
                <a:cubicBezTo>
                  <a:pt x="633" y="248"/>
                  <a:pt x="624" y="243"/>
                  <a:pt x="616" y="246"/>
                </a:cubicBezTo>
                <a:cubicBezTo>
                  <a:pt x="608" y="248"/>
                  <a:pt x="608" y="248"/>
                  <a:pt x="608" y="248"/>
                </a:cubicBezTo>
                <a:cubicBezTo>
                  <a:pt x="596" y="252"/>
                  <a:pt x="583" y="245"/>
                  <a:pt x="579" y="233"/>
                </a:cubicBezTo>
                <a:cubicBezTo>
                  <a:pt x="576" y="221"/>
                  <a:pt x="582" y="208"/>
                  <a:pt x="595" y="204"/>
                </a:cubicBezTo>
                <a:cubicBezTo>
                  <a:pt x="601" y="202"/>
                  <a:pt x="601" y="202"/>
                  <a:pt x="601" y="202"/>
                </a:cubicBezTo>
                <a:cubicBezTo>
                  <a:pt x="609" y="199"/>
                  <a:pt x="613" y="190"/>
                  <a:pt x="609" y="182"/>
                </a:cubicBezTo>
                <a:cubicBezTo>
                  <a:pt x="607" y="178"/>
                  <a:pt x="605" y="174"/>
                  <a:pt x="603" y="171"/>
                </a:cubicBezTo>
                <a:cubicBezTo>
                  <a:pt x="599" y="163"/>
                  <a:pt x="590" y="161"/>
                  <a:pt x="583" y="165"/>
                </a:cubicBezTo>
                <a:cubicBezTo>
                  <a:pt x="577" y="169"/>
                  <a:pt x="577" y="169"/>
                  <a:pt x="577" y="169"/>
                </a:cubicBezTo>
                <a:cubicBezTo>
                  <a:pt x="567" y="176"/>
                  <a:pt x="554" y="175"/>
                  <a:pt x="547" y="167"/>
                </a:cubicBezTo>
                <a:cubicBezTo>
                  <a:pt x="537" y="156"/>
                  <a:pt x="539" y="139"/>
                  <a:pt x="550" y="132"/>
                </a:cubicBezTo>
                <a:cubicBezTo>
                  <a:pt x="556" y="128"/>
                  <a:pt x="556" y="128"/>
                  <a:pt x="556" y="128"/>
                </a:cubicBezTo>
                <a:cubicBezTo>
                  <a:pt x="563" y="123"/>
                  <a:pt x="564" y="113"/>
                  <a:pt x="558" y="106"/>
                </a:cubicBezTo>
                <a:cubicBezTo>
                  <a:pt x="556" y="103"/>
                  <a:pt x="553" y="100"/>
                  <a:pt x="550" y="97"/>
                </a:cubicBezTo>
                <a:cubicBezTo>
                  <a:pt x="544" y="91"/>
                  <a:pt x="534" y="91"/>
                  <a:pt x="528" y="98"/>
                </a:cubicBezTo>
                <a:cubicBezTo>
                  <a:pt x="524" y="103"/>
                  <a:pt x="524" y="103"/>
                  <a:pt x="524" y="103"/>
                </a:cubicBezTo>
                <a:cubicBezTo>
                  <a:pt x="516" y="112"/>
                  <a:pt x="504" y="115"/>
                  <a:pt x="494" y="109"/>
                </a:cubicBezTo>
                <a:cubicBezTo>
                  <a:pt x="481" y="102"/>
                  <a:pt x="479" y="85"/>
                  <a:pt x="488" y="74"/>
                </a:cubicBezTo>
                <a:cubicBezTo>
                  <a:pt x="492" y="70"/>
                  <a:pt x="492" y="70"/>
                  <a:pt x="492" y="70"/>
                </a:cubicBezTo>
                <a:cubicBezTo>
                  <a:pt x="497" y="63"/>
                  <a:pt x="496" y="53"/>
                  <a:pt x="488" y="48"/>
                </a:cubicBezTo>
                <a:cubicBezTo>
                  <a:pt x="485" y="46"/>
                  <a:pt x="481" y="44"/>
                  <a:pt x="477" y="41"/>
                </a:cubicBezTo>
                <a:cubicBezTo>
                  <a:pt x="470" y="37"/>
                  <a:pt x="460" y="40"/>
                  <a:pt x="457" y="48"/>
                </a:cubicBezTo>
                <a:cubicBezTo>
                  <a:pt x="454" y="55"/>
                  <a:pt x="454" y="55"/>
                  <a:pt x="454" y="55"/>
                </a:cubicBezTo>
                <a:cubicBezTo>
                  <a:pt x="450" y="65"/>
                  <a:pt x="438" y="71"/>
                  <a:pt x="427" y="69"/>
                </a:cubicBezTo>
                <a:cubicBezTo>
                  <a:pt x="413" y="65"/>
                  <a:pt x="406" y="50"/>
                  <a:pt x="412" y="37"/>
                </a:cubicBezTo>
                <a:cubicBezTo>
                  <a:pt x="414" y="31"/>
                  <a:pt x="414" y="31"/>
                  <a:pt x="414" y="31"/>
                </a:cubicBezTo>
                <a:cubicBezTo>
                  <a:pt x="418" y="23"/>
                  <a:pt x="413" y="14"/>
                  <a:pt x="405" y="12"/>
                </a:cubicBezTo>
                <a:cubicBezTo>
                  <a:pt x="401" y="11"/>
                  <a:pt x="396" y="9"/>
                  <a:pt x="392" y="9"/>
                </a:cubicBezTo>
                <a:cubicBezTo>
                  <a:pt x="384" y="7"/>
                  <a:pt x="376" y="12"/>
                  <a:pt x="375" y="21"/>
                </a:cubicBezTo>
                <a:cubicBezTo>
                  <a:pt x="374" y="29"/>
                  <a:pt x="374" y="29"/>
                  <a:pt x="374" y="29"/>
                </a:cubicBezTo>
                <a:cubicBezTo>
                  <a:pt x="372" y="41"/>
                  <a:pt x="360" y="50"/>
                  <a:pt x="348" y="49"/>
                </a:cubicBezTo>
                <a:cubicBezTo>
                  <a:pt x="337" y="52"/>
                  <a:pt x="325" y="43"/>
                  <a:pt x="327" y="31"/>
                </a:cubicBezTo>
                <a:cubicBezTo>
                  <a:pt x="329" y="17"/>
                  <a:pt x="329" y="17"/>
                  <a:pt x="329" y="17"/>
                </a:cubicBezTo>
                <a:cubicBezTo>
                  <a:pt x="330" y="8"/>
                  <a:pt x="323" y="0"/>
                  <a:pt x="314" y="0"/>
                </a:cubicBezTo>
                <a:cubicBezTo>
                  <a:pt x="310" y="0"/>
                  <a:pt x="306" y="1"/>
                  <a:pt x="301" y="1"/>
                </a:cubicBezTo>
                <a:cubicBezTo>
                  <a:pt x="293" y="1"/>
                  <a:pt x="286" y="9"/>
                  <a:pt x="288" y="18"/>
                </a:cubicBezTo>
                <a:cubicBezTo>
                  <a:pt x="289" y="25"/>
                  <a:pt x="289" y="25"/>
                  <a:pt x="289" y="25"/>
                </a:cubicBezTo>
                <a:cubicBezTo>
                  <a:pt x="291" y="39"/>
                  <a:pt x="281" y="52"/>
                  <a:pt x="266" y="52"/>
                </a:cubicBezTo>
                <a:cubicBezTo>
                  <a:pt x="255" y="52"/>
                  <a:pt x="245" y="43"/>
                  <a:pt x="244" y="32"/>
                </a:cubicBezTo>
                <a:cubicBezTo>
                  <a:pt x="243" y="27"/>
                  <a:pt x="243" y="27"/>
                  <a:pt x="243" y="27"/>
                </a:cubicBezTo>
                <a:cubicBezTo>
                  <a:pt x="241" y="18"/>
                  <a:pt x="233" y="13"/>
                  <a:pt x="224" y="15"/>
                </a:cubicBezTo>
                <a:cubicBezTo>
                  <a:pt x="224" y="15"/>
                  <a:pt x="224" y="15"/>
                  <a:pt x="224" y="15"/>
                </a:cubicBezTo>
                <a:cubicBezTo>
                  <a:pt x="220" y="17"/>
                  <a:pt x="216" y="18"/>
                  <a:pt x="212" y="19"/>
                </a:cubicBezTo>
                <a:cubicBezTo>
                  <a:pt x="204" y="22"/>
                  <a:pt x="200" y="31"/>
                  <a:pt x="204" y="39"/>
                </a:cubicBezTo>
                <a:cubicBezTo>
                  <a:pt x="207" y="46"/>
                  <a:pt x="207" y="46"/>
                  <a:pt x="207" y="46"/>
                </a:cubicBezTo>
                <a:cubicBezTo>
                  <a:pt x="212" y="56"/>
                  <a:pt x="209" y="68"/>
                  <a:pt x="200" y="75"/>
                </a:cubicBezTo>
                <a:cubicBezTo>
                  <a:pt x="188" y="83"/>
                  <a:pt x="172" y="79"/>
                  <a:pt x="166" y="66"/>
                </a:cubicBezTo>
                <a:cubicBezTo>
                  <a:pt x="163" y="60"/>
                  <a:pt x="163" y="60"/>
                  <a:pt x="163" y="60"/>
                </a:cubicBezTo>
                <a:cubicBezTo>
                  <a:pt x="159" y="52"/>
                  <a:pt x="149" y="50"/>
                  <a:pt x="142" y="55"/>
                </a:cubicBezTo>
                <a:cubicBezTo>
                  <a:pt x="138" y="57"/>
                  <a:pt x="135" y="59"/>
                  <a:pt x="131" y="62"/>
                </a:cubicBezTo>
                <a:cubicBezTo>
                  <a:pt x="124" y="67"/>
                  <a:pt x="123" y="77"/>
                  <a:pt x="129" y="83"/>
                </a:cubicBezTo>
                <a:cubicBezTo>
                  <a:pt x="134" y="89"/>
                  <a:pt x="134" y="89"/>
                  <a:pt x="134" y="89"/>
                </a:cubicBezTo>
                <a:cubicBezTo>
                  <a:pt x="141" y="97"/>
                  <a:pt x="142" y="110"/>
                  <a:pt x="135" y="119"/>
                </a:cubicBezTo>
                <a:cubicBezTo>
                  <a:pt x="126" y="130"/>
                  <a:pt x="109" y="130"/>
                  <a:pt x="100" y="120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90" y="109"/>
                  <a:pt x="80" y="109"/>
                  <a:pt x="74" y="116"/>
                </a:cubicBezTo>
                <a:cubicBezTo>
                  <a:pt x="71" y="119"/>
                  <a:pt x="69" y="122"/>
                  <a:pt x="66" y="126"/>
                </a:cubicBezTo>
                <a:cubicBezTo>
                  <a:pt x="61" y="133"/>
                  <a:pt x="63" y="142"/>
                  <a:pt x="70" y="147"/>
                </a:cubicBezTo>
                <a:cubicBezTo>
                  <a:pt x="77" y="151"/>
                  <a:pt x="77" y="151"/>
                  <a:pt x="77" y="151"/>
                </a:cubicBezTo>
                <a:cubicBezTo>
                  <a:pt x="87" y="158"/>
                  <a:pt x="91" y="172"/>
                  <a:pt x="84" y="183"/>
                </a:cubicBezTo>
                <a:cubicBezTo>
                  <a:pt x="88" y="194"/>
                  <a:pt x="75" y="204"/>
                  <a:pt x="65" y="198"/>
                </a:cubicBezTo>
                <a:cubicBezTo>
                  <a:pt x="47" y="187"/>
                  <a:pt x="47" y="187"/>
                  <a:pt x="47" y="187"/>
                </a:cubicBezTo>
                <a:cubicBezTo>
                  <a:pt x="40" y="182"/>
                  <a:pt x="30" y="185"/>
                  <a:pt x="26" y="193"/>
                </a:cubicBezTo>
                <a:cubicBezTo>
                  <a:pt x="25" y="197"/>
                  <a:pt x="23" y="201"/>
                  <a:pt x="21" y="205"/>
                </a:cubicBezTo>
                <a:cubicBezTo>
                  <a:pt x="18" y="213"/>
                  <a:pt x="23" y="222"/>
                  <a:pt x="31" y="225"/>
                </a:cubicBezTo>
                <a:cubicBezTo>
                  <a:pt x="39" y="227"/>
                  <a:pt x="39" y="227"/>
                  <a:pt x="39" y="227"/>
                </a:cubicBezTo>
                <a:cubicBezTo>
                  <a:pt x="51" y="230"/>
                  <a:pt x="58" y="243"/>
                  <a:pt x="55" y="255"/>
                </a:cubicBezTo>
                <a:cubicBezTo>
                  <a:pt x="51" y="267"/>
                  <a:pt x="39" y="274"/>
                  <a:pt x="26" y="271"/>
                </a:cubicBezTo>
                <a:cubicBezTo>
                  <a:pt x="20" y="269"/>
                  <a:pt x="20" y="269"/>
                  <a:pt x="20" y="269"/>
                </a:cubicBezTo>
                <a:cubicBezTo>
                  <a:pt x="12" y="267"/>
                  <a:pt x="3" y="273"/>
                  <a:pt x="2" y="281"/>
                </a:cubicBezTo>
                <a:cubicBezTo>
                  <a:pt x="2" y="286"/>
                  <a:pt x="1" y="290"/>
                  <a:pt x="1" y="294"/>
                </a:cubicBezTo>
                <a:cubicBezTo>
                  <a:pt x="0" y="303"/>
                  <a:pt x="7" y="310"/>
                  <a:pt x="16" y="310"/>
                </a:cubicBezTo>
                <a:cubicBezTo>
                  <a:pt x="23" y="310"/>
                  <a:pt x="23" y="310"/>
                  <a:pt x="23" y="310"/>
                </a:cubicBezTo>
                <a:cubicBezTo>
                  <a:pt x="36" y="310"/>
                  <a:pt x="47" y="320"/>
                  <a:pt x="47" y="332"/>
                </a:cubicBezTo>
                <a:cubicBezTo>
                  <a:pt x="47" y="345"/>
                  <a:pt x="37" y="356"/>
                  <a:pt x="24" y="356"/>
                </a:cubicBezTo>
                <a:cubicBezTo>
                  <a:pt x="18" y="356"/>
                  <a:pt x="18" y="356"/>
                  <a:pt x="18" y="356"/>
                </a:cubicBezTo>
                <a:cubicBezTo>
                  <a:pt x="9" y="356"/>
                  <a:pt x="3" y="364"/>
                  <a:pt x="4" y="373"/>
                </a:cubicBezTo>
                <a:cubicBezTo>
                  <a:pt x="5" y="377"/>
                  <a:pt x="5" y="381"/>
                  <a:pt x="6" y="385"/>
                </a:cubicBezTo>
                <a:cubicBezTo>
                  <a:pt x="8" y="394"/>
                  <a:pt x="17" y="399"/>
                  <a:pt x="25" y="396"/>
                </a:cubicBezTo>
                <a:cubicBezTo>
                  <a:pt x="32" y="394"/>
                  <a:pt x="32" y="394"/>
                  <a:pt x="32" y="394"/>
                </a:cubicBezTo>
                <a:cubicBezTo>
                  <a:pt x="44" y="390"/>
                  <a:pt x="57" y="397"/>
                  <a:pt x="61" y="409"/>
                </a:cubicBezTo>
                <a:cubicBezTo>
                  <a:pt x="65" y="421"/>
                  <a:pt x="58" y="434"/>
                  <a:pt x="46" y="438"/>
                </a:cubicBezTo>
                <a:cubicBezTo>
                  <a:pt x="40" y="440"/>
                  <a:pt x="40" y="440"/>
                  <a:pt x="40" y="440"/>
                </a:cubicBezTo>
                <a:cubicBezTo>
                  <a:pt x="32" y="442"/>
                  <a:pt x="28" y="452"/>
                  <a:pt x="31" y="460"/>
                </a:cubicBezTo>
                <a:cubicBezTo>
                  <a:pt x="33" y="464"/>
                  <a:pt x="35" y="467"/>
                  <a:pt x="37" y="471"/>
                </a:cubicBezTo>
                <a:cubicBezTo>
                  <a:pt x="41" y="479"/>
                  <a:pt x="51" y="481"/>
                  <a:pt x="58" y="476"/>
                </a:cubicBezTo>
                <a:cubicBezTo>
                  <a:pt x="64" y="472"/>
                  <a:pt x="64" y="472"/>
                  <a:pt x="64" y="472"/>
                </a:cubicBezTo>
                <a:cubicBezTo>
                  <a:pt x="73" y="466"/>
                  <a:pt x="86" y="467"/>
                  <a:pt x="94" y="475"/>
                </a:cubicBezTo>
                <a:cubicBezTo>
                  <a:pt x="104" y="486"/>
                  <a:pt x="102" y="503"/>
                  <a:pt x="90" y="510"/>
                </a:cubicBezTo>
                <a:cubicBezTo>
                  <a:pt x="85" y="514"/>
                  <a:pt x="85" y="514"/>
                  <a:pt x="85" y="514"/>
                </a:cubicBezTo>
                <a:cubicBezTo>
                  <a:pt x="78" y="519"/>
                  <a:pt x="76" y="529"/>
                  <a:pt x="82" y="535"/>
                </a:cubicBezTo>
                <a:cubicBezTo>
                  <a:pt x="85" y="539"/>
                  <a:pt x="88" y="542"/>
                  <a:pt x="91" y="545"/>
                </a:cubicBezTo>
                <a:cubicBezTo>
                  <a:pt x="97" y="551"/>
                  <a:pt x="107" y="551"/>
                  <a:pt x="112" y="544"/>
                </a:cubicBezTo>
                <a:cubicBezTo>
                  <a:pt x="117" y="538"/>
                  <a:pt x="117" y="538"/>
                  <a:pt x="117" y="538"/>
                </a:cubicBezTo>
                <a:cubicBezTo>
                  <a:pt x="126" y="528"/>
                  <a:pt x="140" y="527"/>
                  <a:pt x="150" y="535"/>
                </a:cubicBezTo>
                <a:cubicBezTo>
                  <a:pt x="160" y="543"/>
                  <a:pt x="161" y="558"/>
                  <a:pt x="153" y="567"/>
                </a:cubicBezTo>
                <a:cubicBezTo>
                  <a:pt x="149" y="572"/>
                  <a:pt x="149" y="572"/>
                  <a:pt x="149" y="572"/>
                </a:cubicBezTo>
                <a:cubicBezTo>
                  <a:pt x="143" y="579"/>
                  <a:pt x="145" y="589"/>
                  <a:pt x="152" y="594"/>
                </a:cubicBezTo>
                <a:cubicBezTo>
                  <a:pt x="156" y="596"/>
                  <a:pt x="160" y="598"/>
                  <a:pt x="163" y="600"/>
                </a:cubicBezTo>
                <a:cubicBezTo>
                  <a:pt x="171" y="605"/>
                  <a:pt x="180" y="601"/>
                  <a:pt x="184" y="594"/>
                </a:cubicBezTo>
                <a:cubicBezTo>
                  <a:pt x="187" y="586"/>
                  <a:pt x="187" y="586"/>
                  <a:pt x="187" y="586"/>
                </a:cubicBezTo>
                <a:cubicBezTo>
                  <a:pt x="192" y="575"/>
                  <a:pt x="205" y="569"/>
                  <a:pt x="217" y="574"/>
                </a:cubicBezTo>
                <a:cubicBezTo>
                  <a:pt x="229" y="579"/>
                  <a:pt x="234" y="593"/>
                  <a:pt x="229" y="605"/>
                </a:cubicBezTo>
                <a:cubicBezTo>
                  <a:pt x="227" y="610"/>
                  <a:pt x="227" y="610"/>
                  <a:pt x="227" y="610"/>
                </a:cubicBezTo>
                <a:cubicBezTo>
                  <a:pt x="223" y="619"/>
                  <a:pt x="228" y="628"/>
                  <a:pt x="236" y="630"/>
                </a:cubicBezTo>
                <a:cubicBezTo>
                  <a:pt x="240" y="631"/>
                  <a:pt x="244" y="632"/>
                  <a:pt x="248" y="633"/>
                </a:cubicBezTo>
                <a:cubicBezTo>
                  <a:pt x="257" y="635"/>
                  <a:pt x="265" y="629"/>
                  <a:pt x="266" y="621"/>
                </a:cubicBezTo>
                <a:cubicBezTo>
                  <a:pt x="267" y="613"/>
                  <a:pt x="267" y="613"/>
                  <a:pt x="267" y="613"/>
                </a:cubicBezTo>
                <a:cubicBezTo>
                  <a:pt x="269" y="601"/>
                  <a:pt x="280" y="592"/>
                  <a:pt x="293" y="593"/>
                </a:cubicBezTo>
                <a:cubicBezTo>
                  <a:pt x="305" y="595"/>
                  <a:pt x="314" y="606"/>
                  <a:pt x="313" y="619"/>
                </a:cubicBezTo>
                <a:cubicBezTo>
                  <a:pt x="312" y="625"/>
                  <a:pt x="312" y="625"/>
                  <a:pt x="312" y="625"/>
                </a:cubicBezTo>
                <a:cubicBezTo>
                  <a:pt x="311" y="634"/>
                  <a:pt x="318" y="642"/>
                  <a:pt x="327" y="641"/>
                </a:cubicBezTo>
                <a:cubicBezTo>
                  <a:pt x="331" y="641"/>
                  <a:pt x="335" y="641"/>
                  <a:pt x="339" y="641"/>
                </a:cubicBezTo>
                <a:cubicBezTo>
                  <a:pt x="348" y="640"/>
                  <a:pt x="354" y="633"/>
                  <a:pt x="353" y="624"/>
                </a:cubicBezTo>
                <a:cubicBezTo>
                  <a:pt x="352" y="616"/>
                  <a:pt x="352" y="616"/>
                  <a:pt x="352" y="616"/>
                </a:cubicBezTo>
                <a:cubicBezTo>
                  <a:pt x="349" y="604"/>
                  <a:pt x="358" y="592"/>
                  <a:pt x="371" y="590"/>
                </a:cubicBezTo>
                <a:cubicBezTo>
                  <a:pt x="383" y="588"/>
                  <a:pt x="395" y="596"/>
                  <a:pt x="397" y="609"/>
                </a:cubicBezTo>
                <a:cubicBezTo>
                  <a:pt x="398" y="615"/>
                  <a:pt x="398" y="615"/>
                  <a:pt x="398" y="615"/>
                </a:cubicBezTo>
                <a:cubicBezTo>
                  <a:pt x="399" y="624"/>
                  <a:pt x="408" y="629"/>
                  <a:pt x="416" y="627"/>
                </a:cubicBezTo>
                <a:cubicBezTo>
                  <a:pt x="417" y="627"/>
                  <a:pt x="417" y="627"/>
                  <a:pt x="417" y="627"/>
                </a:cubicBezTo>
                <a:cubicBezTo>
                  <a:pt x="421" y="625"/>
                  <a:pt x="425" y="624"/>
                  <a:pt x="429" y="622"/>
                </a:cubicBezTo>
                <a:cubicBezTo>
                  <a:pt x="437" y="620"/>
                  <a:pt x="441" y="610"/>
                  <a:pt x="437" y="603"/>
                </a:cubicBezTo>
                <a:cubicBezTo>
                  <a:pt x="434" y="596"/>
                  <a:pt x="434" y="596"/>
                  <a:pt x="434" y="596"/>
                </a:cubicBezTo>
                <a:cubicBezTo>
                  <a:pt x="428" y="584"/>
                  <a:pt x="433" y="570"/>
                  <a:pt x="444" y="565"/>
                </a:cubicBezTo>
                <a:cubicBezTo>
                  <a:pt x="456" y="559"/>
                  <a:pt x="470" y="564"/>
                  <a:pt x="475" y="576"/>
                </a:cubicBezTo>
                <a:cubicBezTo>
                  <a:pt x="478" y="581"/>
                  <a:pt x="478" y="581"/>
                  <a:pt x="478" y="581"/>
                </a:cubicBezTo>
                <a:cubicBezTo>
                  <a:pt x="482" y="589"/>
                  <a:pt x="492" y="592"/>
                  <a:pt x="499" y="587"/>
                </a:cubicBezTo>
                <a:cubicBezTo>
                  <a:pt x="502" y="585"/>
                  <a:pt x="506" y="582"/>
                  <a:pt x="509" y="580"/>
                </a:cubicBezTo>
                <a:cubicBezTo>
                  <a:pt x="516" y="575"/>
                  <a:pt x="517" y="565"/>
                  <a:pt x="512" y="558"/>
                </a:cubicBezTo>
                <a:cubicBezTo>
                  <a:pt x="506" y="553"/>
                  <a:pt x="506" y="553"/>
                  <a:pt x="506" y="553"/>
                </a:cubicBezTo>
                <a:cubicBezTo>
                  <a:pt x="498" y="543"/>
                  <a:pt x="499" y="529"/>
                  <a:pt x="508" y="520"/>
                </a:cubicBezTo>
                <a:cubicBezTo>
                  <a:pt x="517" y="512"/>
                  <a:pt x="532" y="512"/>
                  <a:pt x="541" y="522"/>
                </a:cubicBezTo>
                <a:cubicBezTo>
                  <a:pt x="545" y="526"/>
                  <a:pt x="545" y="526"/>
                  <a:pt x="545" y="526"/>
                </a:cubicBezTo>
                <a:cubicBezTo>
                  <a:pt x="551" y="533"/>
                  <a:pt x="561" y="533"/>
                  <a:pt x="567" y="526"/>
                </a:cubicBezTo>
                <a:cubicBezTo>
                  <a:pt x="569" y="523"/>
                  <a:pt x="572" y="519"/>
                  <a:pt x="575" y="516"/>
                </a:cubicBezTo>
                <a:cubicBezTo>
                  <a:pt x="580" y="509"/>
                  <a:pt x="578" y="499"/>
                  <a:pt x="571" y="495"/>
                </a:cubicBezTo>
                <a:cubicBezTo>
                  <a:pt x="564" y="491"/>
                  <a:pt x="564" y="491"/>
                  <a:pt x="564" y="491"/>
                </a:cubicBezTo>
                <a:cubicBezTo>
                  <a:pt x="553" y="484"/>
                  <a:pt x="550" y="470"/>
                  <a:pt x="557" y="459"/>
                </a:cubicBezTo>
                <a:cubicBezTo>
                  <a:pt x="553" y="448"/>
                  <a:pt x="566" y="438"/>
                  <a:pt x="576" y="444"/>
                </a:cubicBezTo>
                <a:moveTo>
                  <a:pt x="493" y="185"/>
                </a:moveTo>
                <a:cubicBezTo>
                  <a:pt x="509" y="205"/>
                  <a:pt x="521" y="229"/>
                  <a:pt x="530" y="255"/>
                </a:cubicBezTo>
                <a:cubicBezTo>
                  <a:pt x="537" y="279"/>
                  <a:pt x="540" y="303"/>
                  <a:pt x="540" y="327"/>
                </a:cubicBezTo>
                <a:cubicBezTo>
                  <a:pt x="530" y="326"/>
                  <a:pt x="530" y="326"/>
                  <a:pt x="530" y="326"/>
                </a:cubicBezTo>
                <a:cubicBezTo>
                  <a:pt x="531" y="278"/>
                  <a:pt x="515" y="230"/>
                  <a:pt x="485" y="191"/>
                </a:cubicBezTo>
                <a:cubicBezTo>
                  <a:pt x="493" y="185"/>
                  <a:pt x="493" y="185"/>
                  <a:pt x="493" y="185"/>
                </a:cubicBezTo>
                <a:moveTo>
                  <a:pt x="480" y="170"/>
                </a:moveTo>
                <a:cubicBezTo>
                  <a:pt x="472" y="177"/>
                  <a:pt x="472" y="177"/>
                  <a:pt x="472" y="177"/>
                </a:cubicBezTo>
                <a:cubicBezTo>
                  <a:pt x="455" y="158"/>
                  <a:pt x="433" y="142"/>
                  <a:pt x="409" y="131"/>
                </a:cubicBezTo>
                <a:cubicBezTo>
                  <a:pt x="388" y="121"/>
                  <a:pt x="367" y="115"/>
                  <a:pt x="345" y="113"/>
                </a:cubicBezTo>
                <a:cubicBezTo>
                  <a:pt x="346" y="103"/>
                  <a:pt x="346" y="103"/>
                  <a:pt x="346" y="103"/>
                </a:cubicBezTo>
                <a:cubicBezTo>
                  <a:pt x="397" y="109"/>
                  <a:pt x="445" y="133"/>
                  <a:pt x="480" y="170"/>
                </a:cubicBezTo>
                <a:moveTo>
                  <a:pt x="254" y="112"/>
                </a:moveTo>
                <a:cubicBezTo>
                  <a:pt x="278" y="104"/>
                  <a:pt x="303" y="101"/>
                  <a:pt x="326" y="101"/>
                </a:cubicBezTo>
                <a:cubicBezTo>
                  <a:pt x="326" y="111"/>
                  <a:pt x="326" y="111"/>
                  <a:pt x="326" y="111"/>
                </a:cubicBezTo>
                <a:cubicBezTo>
                  <a:pt x="277" y="110"/>
                  <a:pt x="229" y="126"/>
                  <a:pt x="191" y="156"/>
                </a:cubicBezTo>
                <a:cubicBezTo>
                  <a:pt x="184" y="149"/>
                  <a:pt x="184" y="149"/>
                  <a:pt x="184" y="149"/>
                </a:cubicBezTo>
                <a:cubicBezTo>
                  <a:pt x="205" y="133"/>
                  <a:pt x="228" y="120"/>
                  <a:pt x="254" y="112"/>
                </a:cubicBezTo>
                <a:moveTo>
                  <a:pt x="169" y="161"/>
                </a:moveTo>
                <a:cubicBezTo>
                  <a:pt x="176" y="169"/>
                  <a:pt x="176" y="169"/>
                  <a:pt x="176" y="169"/>
                </a:cubicBezTo>
                <a:cubicBezTo>
                  <a:pt x="157" y="187"/>
                  <a:pt x="142" y="208"/>
                  <a:pt x="130" y="233"/>
                </a:cubicBezTo>
                <a:cubicBezTo>
                  <a:pt x="121" y="253"/>
                  <a:pt x="115" y="275"/>
                  <a:pt x="112" y="296"/>
                </a:cubicBezTo>
                <a:cubicBezTo>
                  <a:pt x="102" y="295"/>
                  <a:pt x="102" y="295"/>
                  <a:pt x="102" y="295"/>
                </a:cubicBezTo>
                <a:cubicBezTo>
                  <a:pt x="108" y="244"/>
                  <a:pt x="132" y="197"/>
                  <a:pt x="169" y="161"/>
                </a:cubicBezTo>
                <a:moveTo>
                  <a:pt x="148" y="457"/>
                </a:moveTo>
                <a:cubicBezTo>
                  <a:pt x="132" y="437"/>
                  <a:pt x="119" y="413"/>
                  <a:pt x="111" y="387"/>
                </a:cubicBezTo>
                <a:cubicBezTo>
                  <a:pt x="103" y="363"/>
                  <a:pt x="100" y="339"/>
                  <a:pt x="101" y="315"/>
                </a:cubicBezTo>
                <a:cubicBezTo>
                  <a:pt x="111" y="315"/>
                  <a:pt x="111" y="315"/>
                  <a:pt x="111" y="315"/>
                </a:cubicBezTo>
                <a:cubicBezTo>
                  <a:pt x="110" y="364"/>
                  <a:pt x="126" y="412"/>
                  <a:pt x="156" y="450"/>
                </a:cubicBezTo>
                <a:cubicBezTo>
                  <a:pt x="148" y="457"/>
                  <a:pt x="148" y="457"/>
                  <a:pt x="148" y="457"/>
                </a:cubicBezTo>
                <a:moveTo>
                  <a:pt x="161" y="472"/>
                </a:moveTo>
                <a:cubicBezTo>
                  <a:pt x="168" y="465"/>
                  <a:pt x="168" y="465"/>
                  <a:pt x="168" y="465"/>
                </a:cubicBezTo>
                <a:cubicBezTo>
                  <a:pt x="186" y="484"/>
                  <a:pt x="207" y="499"/>
                  <a:pt x="232" y="511"/>
                </a:cubicBezTo>
                <a:cubicBezTo>
                  <a:pt x="253" y="521"/>
                  <a:pt x="274" y="526"/>
                  <a:pt x="295" y="529"/>
                </a:cubicBezTo>
                <a:cubicBezTo>
                  <a:pt x="295" y="539"/>
                  <a:pt x="295" y="539"/>
                  <a:pt x="295" y="539"/>
                </a:cubicBezTo>
                <a:cubicBezTo>
                  <a:pt x="244" y="533"/>
                  <a:pt x="196" y="509"/>
                  <a:pt x="161" y="472"/>
                </a:cubicBezTo>
                <a:moveTo>
                  <a:pt x="247" y="478"/>
                </a:moveTo>
                <a:cubicBezTo>
                  <a:pt x="161" y="438"/>
                  <a:pt x="123" y="335"/>
                  <a:pt x="163" y="248"/>
                </a:cubicBezTo>
                <a:cubicBezTo>
                  <a:pt x="204" y="161"/>
                  <a:pt x="307" y="124"/>
                  <a:pt x="393" y="164"/>
                </a:cubicBezTo>
                <a:cubicBezTo>
                  <a:pt x="480" y="204"/>
                  <a:pt x="517" y="307"/>
                  <a:pt x="477" y="394"/>
                </a:cubicBezTo>
                <a:cubicBezTo>
                  <a:pt x="437" y="480"/>
                  <a:pt x="334" y="518"/>
                  <a:pt x="247" y="478"/>
                </a:cubicBezTo>
                <a:moveTo>
                  <a:pt x="386" y="530"/>
                </a:moveTo>
                <a:cubicBezTo>
                  <a:pt x="362" y="538"/>
                  <a:pt x="338" y="541"/>
                  <a:pt x="314" y="540"/>
                </a:cubicBezTo>
                <a:cubicBezTo>
                  <a:pt x="315" y="530"/>
                  <a:pt x="315" y="530"/>
                  <a:pt x="315" y="530"/>
                </a:cubicBezTo>
                <a:cubicBezTo>
                  <a:pt x="364" y="532"/>
                  <a:pt x="411" y="516"/>
                  <a:pt x="450" y="486"/>
                </a:cubicBezTo>
                <a:cubicBezTo>
                  <a:pt x="456" y="493"/>
                  <a:pt x="456" y="493"/>
                  <a:pt x="456" y="493"/>
                </a:cubicBezTo>
                <a:cubicBezTo>
                  <a:pt x="436" y="509"/>
                  <a:pt x="412" y="522"/>
                  <a:pt x="386" y="530"/>
                </a:cubicBezTo>
                <a:moveTo>
                  <a:pt x="471" y="480"/>
                </a:moveTo>
                <a:cubicBezTo>
                  <a:pt x="465" y="473"/>
                  <a:pt x="465" y="473"/>
                  <a:pt x="465" y="473"/>
                </a:cubicBezTo>
                <a:cubicBezTo>
                  <a:pt x="483" y="455"/>
                  <a:pt x="499" y="434"/>
                  <a:pt x="510" y="409"/>
                </a:cubicBezTo>
                <a:cubicBezTo>
                  <a:pt x="520" y="389"/>
                  <a:pt x="526" y="367"/>
                  <a:pt x="528" y="346"/>
                </a:cubicBezTo>
                <a:cubicBezTo>
                  <a:pt x="538" y="347"/>
                  <a:pt x="538" y="347"/>
                  <a:pt x="538" y="347"/>
                </a:cubicBezTo>
                <a:cubicBezTo>
                  <a:pt x="532" y="398"/>
                  <a:pt x="508" y="445"/>
                  <a:pt x="471" y="48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Open Sans Regular" charset="0"/>
            </a:endParaRP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4531951" y="4022528"/>
            <a:ext cx="1608179" cy="1609974"/>
          </a:xfrm>
          <a:custGeom>
            <a:avLst/>
            <a:gdLst>
              <a:gd name="T0" fmla="*/ 640 w 671"/>
              <a:gd name="T1" fmla="*/ 357 h 672"/>
              <a:gd name="T2" fmla="*/ 626 w 671"/>
              <a:gd name="T3" fmla="*/ 244 h 672"/>
              <a:gd name="T4" fmla="*/ 573 w 671"/>
              <a:gd name="T5" fmla="*/ 144 h 672"/>
              <a:gd name="T6" fmla="*/ 515 w 671"/>
              <a:gd name="T7" fmla="*/ 51 h 672"/>
              <a:gd name="T8" fmla="*/ 409 w 671"/>
              <a:gd name="T9" fmla="*/ 8 h 672"/>
              <a:gd name="T10" fmla="*/ 295 w 671"/>
              <a:gd name="T11" fmla="*/ 2 h 672"/>
              <a:gd name="T12" fmla="*/ 198 w 671"/>
              <a:gd name="T13" fmla="*/ 29 h 672"/>
              <a:gd name="T14" fmla="*/ 129 w 671"/>
              <a:gd name="T15" fmla="*/ 114 h 672"/>
              <a:gd name="T16" fmla="*/ 52 w 671"/>
              <a:gd name="T17" fmla="*/ 227 h 672"/>
              <a:gd name="T18" fmla="*/ 0 w 671"/>
              <a:gd name="T19" fmla="*/ 324 h 672"/>
              <a:gd name="T20" fmla="*/ 16 w 671"/>
              <a:gd name="T21" fmla="*/ 437 h 672"/>
              <a:gd name="T22" fmla="*/ 68 w 671"/>
              <a:gd name="T23" fmla="*/ 539 h 672"/>
              <a:gd name="T24" fmla="*/ 166 w 671"/>
              <a:gd name="T25" fmla="*/ 588 h 672"/>
              <a:gd name="T26" fmla="*/ 293 w 671"/>
              <a:gd name="T27" fmla="*/ 637 h 672"/>
              <a:gd name="T28" fmla="*/ 399 w 671"/>
              <a:gd name="T29" fmla="*/ 666 h 672"/>
              <a:gd name="T30" fmla="*/ 494 w 671"/>
              <a:gd name="T31" fmla="*/ 633 h 672"/>
              <a:gd name="T32" fmla="*/ 584 w 671"/>
              <a:gd name="T33" fmla="*/ 563 h 672"/>
              <a:gd name="T34" fmla="*/ 646 w 671"/>
              <a:gd name="T35" fmla="*/ 467 h 672"/>
              <a:gd name="T36" fmla="*/ 579 w 671"/>
              <a:gd name="T37" fmla="*/ 437 h 672"/>
              <a:gd name="T38" fmla="*/ 598 w 671"/>
              <a:gd name="T39" fmla="*/ 364 h 672"/>
              <a:gd name="T40" fmla="*/ 599 w 671"/>
              <a:gd name="T41" fmla="*/ 327 h 672"/>
              <a:gd name="T42" fmla="*/ 548 w 671"/>
              <a:gd name="T43" fmla="*/ 273 h 672"/>
              <a:gd name="T44" fmla="*/ 575 w 671"/>
              <a:gd name="T45" fmla="*/ 225 h 672"/>
              <a:gd name="T46" fmla="*/ 557 w 671"/>
              <a:gd name="T47" fmla="*/ 192 h 672"/>
              <a:gd name="T48" fmla="*/ 530 w 671"/>
              <a:gd name="T49" fmla="*/ 157 h 672"/>
              <a:gd name="T50" fmla="*/ 502 w 671"/>
              <a:gd name="T51" fmla="*/ 131 h 672"/>
              <a:gd name="T52" fmla="*/ 429 w 671"/>
              <a:gd name="T53" fmla="*/ 136 h 672"/>
              <a:gd name="T54" fmla="*/ 398 w 671"/>
              <a:gd name="T55" fmla="*/ 124 h 672"/>
              <a:gd name="T56" fmla="*/ 373 w 671"/>
              <a:gd name="T57" fmla="*/ 75 h 672"/>
              <a:gd name="T58" fmla="*/ 365 w 671"/>
              <a:gd name="T59" fmla="*/ 74 h 672"/>
              <a:gd name="T60" fmla="*/ 290 w 671"/>
              <a:gd name="T61" fmla="*/ 76 h 672"/>
              <a:gd name="T62" fmla="*/ 267 w 671"/>
              <a:gd name="T63" fmla="*/ 127 h 672"/>
              <a:gd name="T64" fmla="*/ 217 w 671"/>
              <a:gd name="T65" fmla="*/ 151 h 672"/>
              <a:gd name="T66" fmla="*/ 162 w 671"/>
              <a:gd name="T67" fmla="*/ 137 h 672"/>
              <a:gd name="T68" fmla="*/ 157 w 671"/>
              <a:gd name="T69" fmla="*/ 142 h 672"/>
              <a:gd name="T70" fmla="*/ 109 w 671"/>
              <a:gd name="T71" fmla="*/ 200 h 672"/>
              <a:gd name="T72" fmla="*/ 92 w 671"/>
              <a:gd name="T73" fmla="*/ 234 h 672"/>
              <a:gd name="T74" fmla="*/ 123 w 671"/>
              <a:gd name="T75" fmla="*/ 281 h 672"/>
              <a:gd name="T76" fmla="*/ 117 w 671"/>
              <a:gd name="T77" fmla="*/ 312 h 672"/>
              <a:gd name="T78" fmla="*/ 74 w 671"/>
              <a:gd name="T79" fmla="*/ 375 h 672"/>
              <a:gd name="T80" fmla="*/ 76 w 671"/>
              <a:gd name="T81" fmla="*/ 382 h 672"/>
              <a:gd name="T82" fmla="*/ 114 w 671"/>
              <a:gd name="T83" fmla="*/ 480 h 672"/>
              <a:gd name="T84" fmla="*/ 155 w 671"/>
              <a:gd name="T85" fmla="*/ 462 h 672"/>
              <a:gd name="T86" fmla="*/ 193 w 671"/>
              <a:gd name="T87" fmla="*/ 503 h 672"/>
              <a:gd name="T88" fmla="*/ 218 w 671"/>
              <a:gd name="T89" fmla="*/ 522 h 672"/>
              <a:gd name="T90" fmla="*/ 228 w 671"/>
              <a:gd name="T91" fmla="*/ 577 h 672"/>
              <a:gd name="T92" fmla="*/ 251 w 671"/>
              <a:gd name="T93" fmla="*/ 521 h 672"/>
              <a:gd name="T94" fmla="*/ 271 w 671"/>
              <a:gd name="T95" fmla="*/ 592 h 672"/>
              <a:gd name="T96" fmla="*/ 313 w 671"/>
              <a:gd name="T97" fmla="*/ 555 h 672"/>
              <a:gd name="T98" fmla="*/ 369 w 671"/>
              <a:gd name="T99" fmla="*/ 554 h 672"/>
              <a:gd name="T100" fmla="*/ 412 w 671"/>
              <a:gd name="T101" fmla="*/ 589 h 672"/>
              <a:gd name="T102" fmla="*/ 419 w 671"/>
              <a:gd name="T103" fmla="*/ 586 h 672"/>
              <a:gd name="T104" fmla="*/ 487 w 671"/>
              <a:gd name="T105" fmla="*/ 553 h 672"/>
              <a:gd name="T106" fmla="*/ 487 w 671"/>
              <a:gd name="T107" fmla="*/ 497 h 672"/>
              <a:gd name="T108" fmla="*/ 522 w 671"/>
              <a:gd name="T109" fmla="*/ 454 h 672"/>
              <a:gd name="T110" fmla="*/ 537 w 671"/>
              <a:gd name="T111" fmla="*/ 427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71" h="672">
                <a:moveTo>
                  <a:pt x="620" y="446"/>
                </a:moveTo>
                <a:cubicBezTo>
                  <a:pt x="626" y="431"/>
                  <a:pt x="630" y="416"/>
                  <a:pt x="633" y="401"/>
                </a:cubicBezTo>
                <a:cubicBezTo>
                  <a:pt x="667" y="398"/>
                  <a:pt x="667" y="398"/>
                  <a:pt x="667" y="398"/>
                </a:cubicBezTo>
                <a:cubicBezTo>
                  <a:pt x="669" y="384"/>
                  <a:pt x="669" y="384"/>
                  <a:pt x="669" y="384"/>
                </a:cubicBezTo>
                <a:cubicBezTo>
                  <a:pt x="671" y="370"/>
                  <a:pt x="671" y="370"/>
                  <a:pt x="671" y="370"/>
                </a:cubicBezTo>
                <a:cubicBezTo>
                  <a:pt x="640" y="357"/>
                  <a:pt x="640" y="357"/>
                  <a:pt x="640" y="357"/>
                </a:cubicBezTo>
                <a:cubicBezTo>
                  <a:pt x="641" y="342"/>
                  <a:pt x="641" y="326"/>
                  <a:pt x="639" y="311"/>
                </a:cubicBezTo>
                <a:cubicBezTo>
                  <a:pt x="671" y="298"/>
                  <a:pt x="671" y="298"/>
                  <a:pt x="671" y="298"/>
                </a:cubicBezTo>
                <a:cubicBezTo>
                  <a:pt x="669" y="284"/>
                  <a:pt x="669" y="284"/>
                  <a:pt x="669" y="284"/>
                </a:cubicBezTo>
                <a:cubicBezTo>
                  <a:pt x="666" y="270"/>
                  <a:pt x="666" y="270"/>
                  <a:pt x="666" y="270"/>
                </a:cubicBezTo>
                <a:cubicBezTo>
                  <a:pt x="633" y="267"/>
                  <a:pt x="633" y="267"/>
                  <a:pt x="633" y="267"/>
                </a:cubicBezTo>
                <a:cubicBezTo>
                  <a:pt x="631" y="259"/>
                  <a:pt x="629" y="252"/>
                  <a:pt x="626" y="244"/>
                </a:cubicBezTo>
                <a:cubicBezTo>
                  <a:pt x="624" y="237"/>
                  <a:pt x="621" y="230"/>
                  <a:pt x="619" y="222"/>
                </a:cubicBezTo>
                <a:cubicBezTo>
                  <a:pt x="645" y="201"/>
                  <a:pt x="645" y="201"/>
                  <a:pt x="645" y="201"/>
                </a:cubicBezTo>
                <a:cubicBezTo>
                  <a:pt x="638" y="188"/>
                  <a:pt x="638" y="188"/>
                  <a:pt x="638" y="188"/>
                </a:cubicBezTo>
                <a:cubicBezTo>
                  <a:pt x="632" y="175"/>
                  <a:pt x="632" y="175"/>
                  <a:pt x="632" y="175"/>
                </a:cubicBezTo>
                <a:cubicBezTo>
                  <a:pt x="599" y="183"/>
                  <a:pt x="599" y="183"/>
                  <a:pt x="599" y="183"/>
                </a:cubicBezTo>
                <a:cubicBezTo>
                  <a:pt x="591" y="169"/>
                  <a:pt x="582" y="156"/>
                  <a:pt x="573" y="144"/>
                </a:cubicBezTo>
                <a:cubicBezTo>
                  <a:pt x="591" y="116"/>
                  <a:pt x="591" y="116"/>
                  <a:pt x="591" y="116"/>
                </a:cubicBezTo>
                <a:cubicBezTo>
                  <a:pt x="581" y="106"/>
                  <a:pt x="581" y="106"/>
                  <a:pt x="581" y="106"/>
                </a:cubicBezTo>
                <a:cubicBezTo>
                  <a:pt x="572" y="95"/>
                  <a:pt x="572" y="95"/>
                  <a:pt x="572" y="95"/>
                </a:cubicBezTo>
                <a:cubicBezTo>
                  <a:pt x="542" y="112"/>
                  <a:pt x="542" y="112"/>
                  <a:pt x="542" y="112"/>
                </a:cubicBezTo>
                <a:cubicBezTo>
                  <a:pt x="531" y="101"/>
                  <a:pt x="519" y="92"/>
                  <a:pt x="506" y="83"/>
                </a:cubicBezTo>
                <a:cubicBezTo>
                  <a:pt x="515" y="51"/>
                  <a:pt x="515" y="51"/>
                  <a:pt x="515" y="51"/>
                </a:cubicBezTo>
                <a:cubicBezTo>
                  <a:pt x="503" y="44"/>
                  <a:pt x="503" y="44"/>
                  <a:pt x="503" y="44"/>
                </a:cubicBezTo>
                <a:cubicBezTo>
                  <a:pt x="490" y="37"/>
                  <a:pt x="490" y="37"/>
                  <a:pt x="490" y="37"/>
                </a:cubicBezTo>
                <a:cubicBezTo>
                  <a:pt x="467" y="61"/>
                  <a:pt x="467" y="61"/>
                  <a:pt x="467" y="61"/>
                </a:cubicBezTo>
                <a:cubicBezTo>
                  <a:pt x="453" y="55"/>
                  <a:pt x="439" y="49"/>
                  <a:pt x="424" y="44"/>
                </a:cubicBezTo>
                <a:cubicBezTo>
                  <a:pt x="423" y="11"/>
                  <a:pt x="423" y="11"/>
                  <a:pt x="423" y="11"/>
                </a:cubicBezTo>
                <a:cubicBezTo>
                  <a:pt x="409" y="8"/>
                  <a:pt x="409" y="8"/>
                  <a:pt x="409" y="8"/>
                </a:cubicBezTo>
                <a:cubicBezTo>
                  <a:pt x="395" y="4"/>
                  <a:pt x="395" y="4"/>
                  <a:pt x="395" y="4"/>
                </a:cubicBezTo>
                <a:cubicBezTo>
                  <a:pt x="381" y="35"/>
                  <a:pt x="381" y="35"/>
                  <a:pt x="381" y="35"/>
                </a:cubicBezTo>
                <a:cubicBezTo>
                  <a:pt x="365" y="33"/>
                  <a:pt x="350" y="32"/>
                  <a:pt x="334" y="32"/>
                </a:cubicBezTo>
                <a:cubicBezTo>
                  <a:pt x="323" y="0"/>
                  <a:pt x="323" y="0"/>
                  <a:pt x="323" y="0"/>
                </a:cubicBezTo>
                <a:cubicBezTo>
                  <a:pt x="309" y="1"/>
                  <a:pt x="309" y="1"/>
                  <a:pt x="309" y="1"/>
                </a:cubicBezTo>
                <a:cubicBezTo>
                  <a:pt x="295" y="2"/>
                  <a:pt x="295" y="2"/>
                  <a:pt x="295" y="2"/>
                </a:cubicBezTo>
                <a:cubicBezTo>
                  <a:pt x="290" y="35"/>
                  <a:pt x="290" y="35"/>
                  <a:pt x="290" y="35"/>
                </a:cubicBezTo>
                <a:cubicBezTo>
                  <a:pt x="275" y="38"/>
                  <a:pt x="260" y="41"/>
                  <a:pt x="245" y="46"/>
                </a:cubicBezTo>
                <a:cubicBezTo>
                  <a:pt x="244" y="46"/>
                  <a:pt x="244" y="46"/>
                  <a:pt x="244" y="46"/>
                </a:cubicBezTo>
                <a:cubicBezTo>
                  <a:pt x="225" y="18"/>
                  <a:pt x="225" y="18"/>
                  <a:pt x="225" y="18"/>
                </a:cubicBezTo>
                <a:cubicBezTo>
                  <a:pt x="212" y="24"/>
                  <a:pt x="212" y="24"/>
                  <a:pt x="212" y="24"/>
                </a:cubicBezTo>
                <a:cubicBezTo>
                  <a:pt x="198" y="29"/>
                  <a:pt x="198" y="29"/>
                  <a:pt x="198" y="29"/>
                </a:cubicBezTo>
                <a:cubicBezTo>
                  <a:pt x="203" y="62"/>
                  <a:pt x="203" y="62"/>
                  <a:pt x="203" y="62"/>
                </a:cubicBezTo>
                <a:cubicBezTo>
                  <a:pt x="189" y="69"/>
                  <a:pt x="176" y="77"/>
                  <a:pt x="163" y="86"/>
                </a:cubicBezTo>
                <a:cubicBezTo>
                  <a:pt x="136" y="65"/>
                  <a:pt x="136" y="65"/>
                  <a:pt x="136" y="65"/>
                </a:cubicBezTo>
                <a:cubicBezTo>
                  <a:pt x="125" y="74"/>
                  <a:pt x="125" y="74"/>
                  <a:pt x="125" y="74"/>
                </a:cubicBezTo>
                <a:cubicBezTo>
                  <a:pt x="114" y="83"/>
                  <a:pt x="114" y="83"/>
                  <a:pt x="114" y="83"/>
                </a:cubicBezTo>
                <a:cubicBezTo>
                  <a:pt x="129" y="114"/>
                  <a:pt x="129" y="114"/>
                  <a:pt x="129" y="114"/>
                </a:cubicBezTo>
                <a:cubicBezTo>
                  <a:pt x="117" y="124"/>
                  <a:pt x="107" y="136"/>
                  <a:pt x="97" y="148"/>
                </a:cubicBezTo>
                <a:cubicBezTo>
                  <a:pt x="65" y="136"/>
                  <a:pt x="65" y="136"/>
                  <a:pt x="65" y="136"/>
                </a:cubicBezTo>
                <a:cubicBezTo>
                  <a:pt x="57" y="148"/>
                  <a:pt x="57" y="148"/>
                  <a:pt x="57" y="148"/>
                </a:cubicBezTo>
                <a:cubicBezTo>
                  <a:pt x="49" y="160"/>
                  <a:pt x="49" y="160"/>
                  <a:pt x="49" y="160"/>
                </a:cubicBezTo>
                <a:cubicBezTo>
                  <a:pt x="72" y="185"/>
                  <a:pt x="72" y="185"/>
                  <a:pt x="72" y="185"/>
                </a:cubicBezTo>
                <a:cubicBezTo>
                  <a:pt x="65" y="198"/>
                  <a:pt x="58" y="212"/>
                  <a:pt x="52" y="227"/>
                </a:cubicBezTo>
                <a:cubicBezTo>
                  <a:pt x="19" y="225"/>
                  <a:pt x="19" y="225"/>
                  <a:pt x="19" y="225"/>
                </a:cubicBezTo>
                <a:cubicBezTo>
                  <a:pt x="14" y="239"/>
                  <a:pt x="14" y="239"/>
                  <a:pt x="14" y="239"/>
                </a:cubicBezTo>
                <a:cubicBezTo>
                  <a:pt x="10" y="252"/>
                  <a:pt x="10" y="252"/>
                  <a:pt x="10" y="252"/>
                </a:cubicBezTo>
                <a:cubicBezTo>
                  <a:pt x="40" y="269"/>
                  <a:pt x="40" y="269"/>
                  <a:pt x="40" y="269"/>
                </a:cubicBezTo>
                <a:cubicBezTo>
                  <a:pt x="36" y="284"/>
                  <a:pt x="34" y="300"/>
                  <a:pt x="33" y="316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338"/>
                  <a:pt x="0" y="338"/>
                  <a:pt x="0" y="338"/>
                </a:cubicBezTo>
                <a:cubicBezTo>
                  <a:pt x="0" y="352"/>
                  <a:pt x="0" y="352"/>
                  <a:pt x="0" y="352"/>
                </a:cubicBezTo>
                <a:cubicBezTo>
                  <a:pt x="33" y="360"/>
                  <a:pt x="33" y="360"/>
                  <a:pt x="33" y="360"/>
                </a:cubicBezTo>
                <a:cubicBezTo>
                  <a:pt x="34" y="375"/>
                  <a:pt x="37" y="390"/>
                  <a:pt x="40" y="406"/>
                </a:cubicBezTo>
                <a:cubicBezTo>
                  <a:pt x="11" y="423"/>
                  <a:pt x="11" y="423"/>
                  <a:pt x="11" y="423"/>
                </a:cubicBezTo>
                <a:cubicBezTo>
                  <a:pt x="16" y="437"/>
                  <a:pt x="16" y="437"/>
                  <a:pt x="16" y="437"/>
                </a:cubicBezTo>
                <a:cubicBezTo>
                  <a:pt x="20" y="450"/>
                  <a:pt x="20" y="450"/>
                  <a:pt x="20" y="450"/>
                </a:cubicBezTo>
                <a:cubicBezTo>
                  <a:pt x="54" y="448"/>
                  <a:pt x="54" y="448"/>
                  <a:pt x="54" y="448"/>
                </a:cubicBezTo>
                <a:cubicBezTo>
                  <a:pt x="60" y="463"/>
                  <a:pt x="66" y="477"/>
                  <a:pt x="74" y="490"/>
                </a:cubicBezTo>
                <a:cubicBezTo>
                  <a:pt x="52" y="515"/>
                  <a:pt x="52" y="515"/>
                  <a:pt x="52" y="515"/>
                </a:cubicBezTo>
                <a:cubicBezTo>
                  <a:pt x="60" y="527"/>
                  <a:pt x="60" y="527"/>
                  <a:pt x="60" y="527"/>
                </a:cubicBezTo>
                <a:cubicBezTo>
                  <a:pt x="68" y="539"/>
                  <a:pt x="68" y="539"/>
                  <a:pt x="68" y="539"/>
                </a:cubicBezTo>
                <a:cubicBezTo>
                  <a:pt x="99" y="526"/>
                  <a:pt x="99" y="526"/>
                  <a:pt x="99" y="526"/>
                </a:cubicBezTo>
                <a:cubicBezTo>
                  <a:pt x="109" y="539"/>
                  <a:pt x="120" y="550"/>
                  <a:pt x="131" y="560"/>
                </a:cubicBezTo>
                <a:cubicBezTo>
                  <a:pt x="117" y="591"/>
                  <a:pt x="117" y="591"/>
                  <a:pt x="117" y="591"/>
                </a:cubicBezTo>
                <a:cubicBezTo>
                  <a:pt x="128" y="600"/>
                  <a:pt x="128" y="600"/>
                  <a:pt x="128" y="600"/>
                </a:cubicBezTo>
                <a:cubicBezTo>
                  <a:pt x="139" y="609"/>
                  <a:pt x="139" y="609"/>
                  <a:pt x="139" y="609"/>
                </a:cubicBezTo>
                <a:cubicBezTo>
                  <a:pt x="166" y="588"/>
                  <a:pt x="166" y="588"/>
                  <a:pt x="166" y="588"/>
                </a:cubicBezTo>
                <a:cubicBezTo>
                  <a:pt x="179" y="596"/>
                  <a:pt x="193" y="604"/>
                  <a:pt x="207" y="611"/>
                </a:cubicBezTo>
                <a:cubicBezTo>
                  <a:pt x="202" y="644"/>
                  <a:pt x="202" y="644"/>
                  <a:pt x="202" y="644"/>
                </a:cubicBezTo>
                <a:cubicBezTo>
                  <a:pt x="215" y="650"/>
                  <a:pt x="215" y="650"/>
                  <a:pt x="215" y="650"/>
                </a:cubicBezTo>
                <a:cubicBezTo>
                  <a:pt x="229" y="655"/>
                  <a:pt x="229" y="655"/>
                  <a:pt x="229" y="655"/>
                </a:cubicBezTo>
                <a:cubicBezTo>
                  <a:pt x="248" y="627"/>
                  <a:pt x="248" y="627"/>
                  <a:pt x="248" y="627"/>
                </a:cubicBezTo>
                <a:cubicBezTo>
                  <a:pt x="263" y="631"/>
                  <a:pt x="278" y="635"/>
                  <a:pt x="293" y="637"/>
                </a:cubicBezTo>
                <a:cubicBezTo>
                  <a:pt x="299" y="670"/>
                  <a:pt x="299" y="670"/>
                  <a:pt x="299" y="670"/>
                </a:cubicBezTo>
                <a:cubicBezTo>
                  <a:pt x="313" y="671"/>
                  <a:pt x="313" y="671"/>
                  <a:pt x="313" y="671"/>
                </a:cubicBezTo>
                <a:cubicBezTo>
                  <a:pt x="327" y="672"/>
                  <a:pt x="327" y="672"/>
                  <a:pt x="327" y="672"/>
                </a:cubicBezTo>
                <a:cubicBezTo>
                  <a:pt x="338" y="640"/>
                  <a:pt x="338" y="640"/>
                  <a:pt x="338" y="640"/>
                </a:cubicBezTo>
                <a:cubicBezTo>
                  <a:pt x="353" y="640"/>
                  <a:pt x="369" y="639"/>
                  <a:pt x="384" y="636"/>
                </a:cubicBezTo>
                <a:cubicBezTo>
                  <a:pt x="399" y="666"/>
                  <a:pt x="399" y="666"/>
                  <a:pt x="399" y="666"/>
                </a:cubicBezTo>
                <a:cubicBezTo>
                  <a:pt x="413" y="663"/>
                  <a:pt x="413" y="663"/>
                  <a:pt x="413" y="663"/>
                </a:cubicBezTo>
                <a:cubicBezTo>
                  <a:pt x="427" y="660"/>
                  <a:pt x="427" y="660"/>
                  <a:pt x="427" y="660"/>
                </a:cubicBezTo>
                <a:cubicBezTo>
                  <a:pt x="427" y="626"/>
                  <a:pt x="427" y="626"/>
                  <a:pt x="427" y="626"/>
                </a:cubicBezTo>
                <a:cubicBezTo>
                  <a:pt x="428" y="626"/>
                  <a:pt x="428" y="626"/>
                  <a:pt x="428" y="626"/>
                </a:cubicBezTo>
                <a:cubicBezTo>
                  <a:pt x="443" y="621"/>
                  <a:pt x="457" y="615"/>
                  <a:pt x="471" y="609"/>
                </a:cubicBezTo>
                <a:cubicBezTo>
                  <a:pt x="494" y="633"/>
                  <a:pt x="494" y="633"/>
                  <a:pt x="494" y="633"/>
                </a:cubicBezTo>
                <a:cubicBezTo>
                  <a:pt x="506" y="626"/>
                  <a:pt x="506" y="626"/>
                  <a:pt x="506" y="626"/>
                </a:cubicBezTo>
                <a:cubicBezTo>
                  <a:pt x="518" y="619"/>
                  <a:pt x="518" y="619"/>
                  <a:pt x="518" y="619"/>
                </a:cubicBezTo>
                <a:cubicBezTo>
                  <a:pt x="509" y="586"/>
                  <a:pt x="509" y="586"/>
                  <a:pt x="509" y="586"/>
                </a:cubicBezTo>
                <a:cubicBezTo>
                  <a:pt x="522" y="578"/>
                  <a:pt x="534" y="568"/>
                  <a:pt x="545" y="557"/>
                </a:cubicBezTo>
                <a:cubicBezTo>
                  <a:pt x="575" y="574"/>
                  <a:pt x="575" y="574"/>
                  <a:pt x="575" y="574"/>
                </a:cubicBezTo>
                <a:cubicBezTo>
                  <a:pt x="584" y="563"/>
                  <a:pt x="584" y="563"/>
                  <a:pt x="584" y="563"/>
                </a:cubicBezTo>
                <a:cubicBezTo>
                  <a:pt x="594" y="553"/>
                  <a:pt x="594" y="553"/>
                  <a:pt x="594" y="553"/>
                </a:cubicBezTo>
                <a:cubicBezTo>
                  <a:pt x="575" y="525"/>
                  <a:pt x="575" y="525"/>
                  <a:pt x="575" y="525"/>
                </a:cubicBezTo>
                <a:cubicBezTo>
                  <a:pt x="585" y="512"/>
                  <a:pt x="593" y="499"/>
                  <a:pt x="601" y="486"/>
                </a:cubicBezTo>
                <a:cubicBezTo>
                  <a:pt x="634" y="493"/>
                  <a:pt x="634" y="493"/>
                  <a:pt x="634" y="493"/>
                </a:cubicBezTo>
                <a:cubicBezTo>
                  <a:pt x="640" y="480"/>
                  <a:pt x="640" y="480"/>
                  <a:pt x="640" y="480"/>
                </a:cubicBezTo>
                <a:cubicBezTo>
                  <a:pt x="646" y="467"/>
                  <a:pt x="646" y="467"/>
                  <a:pt x="646" y="467"/>
                </a:cubicBezTo>
                <a:cubicBezTo>
                  <a:pt x="620" y="446"/>
                  <a:pt x="620" y="446"/>
                  <a:pt x="620" y="446"/>
                </a:cubicBezTo>
                <a:moveTo>
                  <a:pt x="579" y="437"/>
                </a:moveTo>
                <a:cubicBezTo>
                  <a:pt x="540" y="420"/>
                  <a:pt x="540" y="420"/>
                  <a:pt x="540" y="420"/>
                </a:cubicBezTo>
                <a:cubicBezTo>
                  <a:pt x="543" y="412"/>
                  <a:pt x="546" y="405"/>
                  <a:pt x="548" y="397"/>
                </a:cubicBezTo>
                <a:cubicBezTo>
                  <a:pt x="589" y="408"/>
                  <a:pt x="589" y="408"/>
                  <a:pt x="589" y="408"/>
                </a:cubicBezTo>
                <a:cubicBezTo>
                  <a:pt x="587" y="418"/>
                  <a:pt x="583" y="428"/>
                  <a:pt x="579" y="437"/>
                </a:cubicBezTo>
                <a:moveTo>
                  <a:pt x="591" y="401"/>
                </a:moveTo>
                <a:cubicBezTo>
                  <a:pt x="550" y="390"/>
                  <a:pt x="550" y="390"/>
                  <a:pt x="550" y="390"/>
                </a:cubicBezTo>
                <a:cubicBezTo>
                  <a:pt x="552" y="382"/>
                  <a:pt x="554" y="374"/>
                  <a:pt x="555" y="366"/>
                </a:cubicBezTo>
                <a:cubicBezTo>
                  <a:pt x="597" y="372"/>
                  <a:pt x="597" y="372"/>
                  <a:pt x="597" y="372"/>
                </a:cubicBezTo>
                <a:cubicBezTo>
                  <a:pt x="596" y="382"/>
                  <a:pt x="594" y="392"/>
                  <a:pt x="591" y="401"/>
                </a:cubicBezTo>
                <a:moveTo>
                  <a:pt x="598" y="364"/>
                </a:moveTo>
                <a:cubicBezTo>
                  <a:pt x="556" y="359"/>
                  <a:pt x="556" y="359"/>
                  <a:pt x="556" y="359"/>
                </a:cubicBezTo>
                <a:cubicBezTo>
                  <a:pt x="556" y="351"/>
                  <a:pt x="557" y="343"/>
                  <a:pt x="557" y="335"/>
                </a:cubicBezTo>
                <a:cubicBezTo>
                  <a:pt x="600" y="334"/>
                  <a:pt x="600" y="334"/>
                  <a:pt x="600" y="334"/>
                </a:cubicBezTo>
                <a:cubicBezTo>
                  <a:pt x="600" y="344"/>
                  <a:pt x="599" y="354"/>
                  <a:pt x="598" y="364"/>
                </a:cubicBezTo>
                <a:moveTo>
                  <a:pt x="597" y="297"/>
                </a:moveTo>
                <a:cubicBezTo>
                  <a:pt x="598" y="307"/>
                  <a:pt x="599" y="317"/>
                  <a:pt x="599" y="327"/>
                </a:cubicBezTo>
                <a:cubicBezTo>
                  <a:pt x="557" y="328"/>
                  <a:pt x="557" y="328"/>
                  <a:pt x="557" y="328"/>
                </a:cubicBezTo>
                <a:cubicBezTo>
                  <a:pt x="556" y="320"/>
                  <a:pt x="556" y="312"/>
                  <a:pt x="554" y="304"/>
                </a:cubicBezTo>
                <a:cubicBezTo>
                  <a:pt x="597" y="297"/>
                  <a:pt x="597" y="297"/>
                  <a:pt x="597" y="297"/>
                </a:cubicBezTo>
                <a:moveTo>
                  <a:pt x="595" y="290"/>
                </a:moveTo>
                <a:cubicBezTo>
                  <a:pt x="553" y="297"/>
                  <a:pt x="553" y="297"/>
                  <a:pt x="553" y="297"/>
                </a:cubicBezTo>
                <a:cubicBezTo>
                  <a:pt x="552" y="289"/>
                  <a:pt x="550" y="281"/>
                  <a:pt x="548" y="273"/>
                </a:cubicBezTo>
                <a:cubicBezTo>
                  <a:pt x="588" y="260"/>
                  <a:pt x="588" y="260"/>
                  <a:pt x="588" y="260"/>
                </a:cubicBezTo>
                <a:cubicBezTo>
                  <a:pt x="591" y="270"/>
                  <a:pt x="594" y="280"/>
                  <a:pt x="595" y="290"/>
                </a:cubicBezTo>
                <a:moveTo>
                  <a:pt x="586" y="253"/>
                </a:moveTo>
                <a:cubicBezTo>
                  <a:pt x="545" y="266"/>
                  <a:pt x="545" y="266"/>
                  <a:pt x="545" y="266"/>
                </a:cubicBezTo>
                <a:cubicBezTo>
                  <a:pt x="543" y="259"/>
                  <a:pt x="540" y="251"/>
                  <a:pt x="537" y="244"/>
                </a:cubicBezTo>
                <a:cubicBezTo>
                  <a:pt x="575" y="225"/>
                  <a:pt x="575" y="225"/>
                  <a:pt x="575" y="225"/>
                </a:cubicBezTo>
                <a:cubicBezTo>
                  <a:pt x="579" y="234"/>
                  <a:pt x="583" y="244"/>
                  <a:pt x="586" y="253"/>
                </a:cubicBezTo>
                <a:moveTo>
                  <a:pt x="557" y="192"/>
                </a:moveTo>
                <a:cubicBezTo>
                  <a:pt x="562" y="201"/>
                  <a:pt x="567" y="209"/>
                  <a:pt x="572" y="219"/>
                </a:cubicBezTo>
                <a:cubicBezTo>
                  <a:pt x="533" y="237"/>
                  <a:pt x="533" y="237"/>
                  <a:pt x="533" y="237"/>
                </a:cubicBezTo>
                <a:cubicBezTo>
                  <a:pt x="530" y="230"/>
                  <a:pt x="526" y="223"/>
                  <a:pt x="521" y="216"/>
                </a:cubicBezTo>
                <a:cubicBezTo>
                  <a:pt x="557" y="192"/>
                  <a:pt x="557" y="192"/>
                  <a:pt x="557" y="192"/>
                </a:cubicBezTo>
                <a:moveTo>
                  <a:pt x="553" y="186"/>
                </a:moveTo>
                <a:cubicBezTo>
                  <a:pt x="517" y="210"/>
                  <a:pt x="517" y="210"/>
                  <a:pt x="517" y="210"/>
                </a:cubicBezTo>
                <a:cubicBezTo>
                  <a:pt x="513" y="204"/>
                  <a:pt x="508" y="197"/>
                  <a:pt x="503" y="191"/>
                </a:cubicBezTo>
                <a:cubicBezTo>
                  <a:pt x="534" y="162"/>
                  <a:pt x="534" y="162"/>
                  <a:pt x="534" y="162"/>
                </a:cubicBezTo>
                <a:cubicBezTo>
                  <a:pt x="541" y="170"/>
                  <a:pt x="547" y="178"/>
                  <a:pt x="553" y="186"/>
                </a:cubicBezTo>
                <a:moveTo>
                  <a:pt x="530" y="157"/>
                </a:moveTo>
                <a:cubicBezTo>
                  <a:pt x="498" y="186"/>
                  <a:pt x="498" y="186"/>
                  <a:pt x="498" y="186"/>
                </a:cubicBezTo>
                <a:cubicBezTo>
                  <a:pt x="492" y="180"/>
                  <a:pt x="486" y="174"/>
                  <a:pt x="480" y="169"/>
                </a:cubicBezTo>
                <a:cubicBezTo>
                  <a:pt x="508" y="136"/>
                  <a:pt x="508" y="136"/>
                  <a:pt x="508" y="136"/>
                </a:cubicBezTo>
                <a:cubicBezTo>
                  <a:pt x="515" y="142"/>
                  <a:pt x="523" y="149"/>
                  <a:pt x="530" y="157"/>
                </a:cubicBezTo>
                <a:moveTo>
                  <a:pt x="478" y="114"/>
                </a:moveTo>
                <a:cubicBezTo>
                  <a:pt x="486" y="119"/>
                  <a:pt x="494" y="125"/>
                  <a:pt x="502" y="131"/>
                </a:cubicBezTo>
                <a:cubicBezTo>
                  <a:pt x="475" y="164"/>
                  <a:pt x="475" y="164"/>
                  <a:pt x="475" y="164"/>
                </a:cubicBezTo>
                <a:cubicBezTo>
                  <a:pt x="468" y="159"/>
                  <a:pt x="462" y="155"/>
                  <a:pt x="455" y="150"/>
                </a:cubicBezTo>
                <a:cubicBezTo>
                  <a:pt x="478" y="114"/>
                  <a:pt x="478" y="114"/>
                  <a:pt x="478" y="114"/>
                </a:cubicBezTo>
                <a:moveTo>
                  <a:pt x="471" y="110"/>
                </a:moveTo>
                <a:cubicBezTo>
                  <a:pt x="449" y="146"/>
                  <a:pt x="449" y="146"/>
                  <a:pt x="449" y="146"/>
                </a:cubicBezTo>
                <a:cubicBezTo>
                  <a:pt x="443" y="143"/>
                  <a:pt x="436" y="139"/>
                  <a:pt x="429" y="136"/>
                </a:cubicBezTo>
                <a:cubicBezTo>
                  <a:pt x="429" y="136"/>
                  <a:pt x="428" y="136"/>
                  <a:pt x="427" y="135"/>
                </a:cubicBezTo>
                <a:cubicBezTo>
                  <a:pt x="445" y="96"/>
                  <a:pt x="445" y="96"/>
                  <a:pt x="445" y="96"/>
                </a:cubicBezTo>
                <a:cubicBezTo>
                  <a:pt x="454" y="100"/>
                  <a:pt x="463" y="105"/>
                  <a:pt x="471" y="110"/>
                </a:cubicBezTo>
                <a:moveTo>
                  <a:pt x="438" y="93"/>
                </a:moveTo>
                <a:cubicBezTo>
                  <a:pt x="421" y="132"/>
                  <a:pt x="421" y="132"/>
                  <a:pt x="421" y="132"/>
                </a:cubicBezTo>
                <a:cubicBezTo>
                  <a:pt x="413" y="129"/>
                  <a:pt x="406" y="127"/>
                  <a:pt x="398" y="124"/>
                </a:cubicBezTo>
                <a:cubicBezTo>
                  <a:pt x="409" y="83"/>
                  <a:pt x="409" y="83"/>
                  <a:pt x="409" y="83"/>
                </a:cubicBezTo>
                <a:cubicBezTo>
                  <a:pt x="419" y="85"/>
                  <a:pt x="429" y="89"/>
                  <a:pt x="438" y="93"/>
                </a:cubicBezTo>
                <a:moveTo>
                  <a:pt x="402" y="81"/>
                </a:moveTo>
                <a:cubicBezTo>
                  <a:pt x="391" y="122"/>
                  <a:pt x="391" y="122"/>
                  <a:pt x="391" y="122"/>
                </a:cubicBezTo>
                <a:cubicBezTo>
                  <a:pt x="383" y="120"/>
                  <a:pt x="375" y="119"/>
                  <a:pt x="367" y="118"/>
                </a:cubicBezTo>
                <a:cubicBezTo>
                  <a:pt x="373" y="75"/>
                  <a:pt x="373" y="75"/>
                  <a:pt x="373" y="75"/>
                </a:cubicBezTo>
                <a:cubicBezTo>
                  <a:pt x="383" y="76"/>
                  <a:pt x="393" y="78"/>
                  <a:pt x="402" y="81"/>
                </a:cubicBezTo>
                <a:moveTo>
                  <a:pt x="365" y="74"/>
                </a:moveTo>
                <a:cubicBezTo>
                  <a:pt x="360" y="117"/>
                  <a:pt x="360" y="117"/>
                  <a:pt x="360" y="117"/>
                </a:cubicBezTo>
                <a:cubicBezTo>
                  <a:pt x="352" y="116"/>
                  <a:pt x="344" y="115"/>
                  <a:pt x="336" y="116"/>
                </a:cubicBezTo>
                <a:cubicBezTo>
                  <a:pt x="335" y="72"/>
                  <a:pt x="335" y="72"/>
                  <a:pt x="335" y="72"/>
                </a:cubicBezTo>
                <a:cubicBezTo>
                  <a:pt x="345" y="72"/>
                  <a:pt x="355" y="73"/>
                  <a:pt x="365" y="74"/>
                </a:cubicBezTo>
                <a:moveTo>
                  <a:pt x="328" y="72"/>
                </a:moveTo>
                <a:cubicBezTo>
                  <a:pt x="329" y="116"/>
                  <a:pt x="329" y="116"/>
                  <a:pt x="329" y="116"/>
                </a:cubicBezTo>
                <a:cubicBezTo>
                  <a:pt x="321" y="116"/>
                  <a:pt x="313" y="117"/>
                  <a:pt x="305" y="118"/>
                </a:cubicBezTo>
                <a:cubicBezTo>
                  <a:pt x="298" y="75"/>
                  <a:pt x="298" y="75"/>
                  <a:pt x="298" y="75"/>
                </a:cubicBezTo>
                <a:cubicBezTo>
                  <a:pt x="308" y="73"/>
                  <a:pt x="318" y="72"/>
                  <a:pt x="328" y="72"/>
                </a:cubicBezTo>
                <a:moveTo>
                  <a:pt x="290" y="76"/>
                </a:moveTo>
                <a:cubicBezTo>
                  <a:pt x="297" y="119"/>
                  <a:pt x="297" y="119"/>
                  <a:pt x="297" y="119"/>
                </a:cubicBezTo>
                <a:cubicBezTo>
                  <a:pt x="289" y="120"/>
                  <a:pt x="282" y="122"/>
                  <a:pt x="274" y="125"/>
                </a:cubicBezTo>
                <a:cubicBezTo>
                  <a:pt x="261" y="83"/>
                  <a:pt x="261" y="83"/>
                  <a:pt x="261" y="83"/>
                </a:cubicBezTo>
                <a:cubicBezTo>
                  <a:pt x="271" y="80"/>
                  <a:pt x="280" y="78"/>
                  <a:pt x="290" y="76"/>
                </a:cubicBezTo>
                <a:moveTo>
                  <a:pt x="254" y="85"/>
                </a:moveTo>
                <a:cubicBezTo>
                  <a:pt x="267" y="127"/>
                  <a:pt x="267" y="127"/>
                  <a:pt x="267" y="127"/>
                </a:cubicBezTo>
                <a:cubicBezTo>
                  <a:pt x="259" y="129"/>
                  <a:pt x="252" y="132"/>
                  <a:pt x="244" y="136"/>
                </a:cubicBezTo>
                <a:cubicBezTo>
                  <a:pt x="225" y="96"/>
                  <a:pt x="225" y="96"/>
                  <a:pt x="225" y="96"/>
                </a:cubicBezTo>
                <a:cubicBezTo>
                  <a:pt x="235" y="92"/>
                  <a:pt x="244" y="88"/>
                  <a:pt x="254" y="85"/>
                </a:cubicBezTo>
                <a:moveTo>
                  <a:pt x="219" y="99"/>
                </a:moveTo>
                <a:cubicBezTo>
                  <a:pt x="238" y="139"/>
                  <a:pt x="238" y="139"/>
                  <a:pt x="238" y="139"/>
                </a:cubicBezTo>
                <a:cubicBezTo>
                  <a:pt x="231" y="142"/>
                  <a:pt x="224" y="146"/>
                  <a:pt x="217" y="151"/>
                </a:cubicBezTo>
                <a:cubicBezTo>
                  <a:pt x="192" y="114"/>
                  <a:pt x="192" y="114"/>
                  <a:pt x="192" y="114"/>
                </a:cubicBezTo>
                <a:cubicBezTo>
                  <a:pt x="201" y="109"/>
                  <a:pt x="210" y="104"/>
                  <a:pt x="219" y="99"/>
                </a:cubicBezTo>
                <a:moveTo>
                  <a:pt x="186" y="118"/>
                </a:moveTo>
                <a:cubicBezTo>
                  <a:pt x="211" y="155"/>
                  <a:pt x="211" y="155"/>
                  <a:pt x="211" y="155"/>
                </a:cubicBezTo>
                <a:cubicBezTo>
                  <a:pt x="204" y="159"/>
                  <a:pt x="198" y="164"/>
                  <a:pt x="192" y="170"/>
                </a:cubicBezTo>
                <a:cubicBezTo>
                  <a:pt x="162" y="137"/>
                  <a:pt x="162" y="137"/>
                  <a:pt x="162" y="137"/>
                </a:cubicBezTo>
                <a:cubicBezTo>
                  <a:pt x="170" y="130"/>
                  <a:pt x="178" y="124"/>
                  <a:pt x="186" y="118"/>
                </a:cubicBezTo>
                <a:moveTo>
                  <a:pt x="157" y="142"/>
                </a:moveTo>
                <a:cubicBezTo>
                  <a:pt x="186" y="175"/>
                  <a:pt x="186" y="175"/>
                  <a:pt x="186" y="175"/>
                </a:cubicBezTo>
                <a:cubicBezTo>
                  <a:pt x="180" y="180"/>
                  <a:pt x="175" y="186"/>
                  <a:pt x="170" y="192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42" y="156"/>
                  <a:pt x="149" y="149"/>
                  <a:pt x="157" y="142"/>
                </a:cubicBezTo>
                <a:moveTo>
                  <a:pt x="131" y="169"/>
                </a:moveTo>
                <a:cubicBezTo>
                  <a:pt x="165" y="198"/>
                  <a:pt x="165" y="198"/>
                  <a:pt x="165" y="198"/>
                </a:cubicBezTo>
                <a:cubicBezTo>
                  <a:pt x="160" y="204"/>
                  <a:pt x="155" y="210"/>
                  <a:pt x="151" y="217"/>
                </a:cubicBezTo>
                <a:cubicBezTo>
                  <a:pt x="113" y="194"/>
                  <a:pt x="113" y="194"/>
                  <a:pt x="113" y="194"/>
                </a:cubicBezTo>
                <a:cubicBezTo>
                  <a:pt x="119" y="185"/>
                  <a:pt x="125" y="177"/>
                  <a:pt x="131" y="169"/>
                </a:cubicBezTo>
                <a:moveTo>
                  <a:pt x="109" y="200"/>
                </a:moveTo>
                <a:cubicBezTo>
                  <a:pt x="147" y="223"/>
                  <a:pt x="147" y="223"/>
                  <a:pt x="147" y="223"/>
                </a:cubicBezTo>
                <a:cubicBezTo>
                  <a:pt x="143" y="230"/>
                  <a:pt x="140" y="236"/>
                  <a:pt x="136" y="243"/>
                </a:cubicBezTo>
                <a:cubicBezTo>
                  <a:pt x="136" y="244"/>
                  <a:pt x="136" y="244"/>
                  <a:pt x="136" y="245"/>
                </a:cubicBezTo>
                <a:cubicBezTo>
                  <a:pt x="95" y="227"/>
                  <a:pt x="95" y="227"/>
                  <a:pt x="95" y="227"/>
                </a:cubicBezTo>
                <a:cubicBezTo>
                  <a:pt x="99" y="218"/>
                  <a:pt x="104" y="209"/>
                  <a:pt x="109" y="200"/>
                </a:cubicBezTo>
                <a:moveTo>
                  <a:pt x="92" y="234"/>
                </a:moveTo>
                <a:cubicBezTo>
                  <a:pt x="133" y="251"/>
                  <a:pt x="133" y="251"/>
                  <a:pt x="133" y="251"/>
                </a:cubicBezTo>
                <a:cubicBezTo>
                  <a:pt x="130" y="259"/>
                  <a:pt x="127" y="267"/>
                  <a:pt x="125" y="274"/>
                </a:cubicBezTo>
                <a:cubicBezTo>
                  <a:pt x="82" y="263"/>
                  <a:pt x="82" y="263"/>
                  <a:pt x="82" y="263"/>
                </a:cubicBezTo>
                <a:cubicBezTo>
                  <a:pt x="85" y="253"/>
                  <a:pt x="88" y="243"/>
                  <a:pt x="92" y="234"/>
                </a:cubicBezTo>
                <a:moveTo>
                  <a:pt x="80" y="270"/>
                </a:moveTo>
                <a:cubicBezTo>
                  <a:pt x="123" y="281"/>
                  <a:pt x="123" y="281"/>
                  <a:pt x="123" y="281"/>
                </a:cubicBezTo>
                <a:cubicBezTo>
                  <a:pt x="121" y="289"/>
                  <a:pt x="119" y="297"/>
                  <a:pt x="118" y="305"/>
                </a:cubicBezTo>
                <a:cubicBezTo>
                  <a:pt x="74" y="300"/>
                  <a:pt x="74" y="300"/>
                  <a:pt x="74" y="300"/>
                </a:cubicBezTo>
                <a:cubicBezTo>
                  <a:pt x="75" y="289"/>
                  <a:pt x="78" y="279"/>
                  <a:pt x="80" y="270"/>
                </a:cubicBezTo>
                <a:moveTo>
                  <a:pt x="72" y="337"/>
                </a:moveTo>
                <a:cubicBezTo>
                  <a:pt x="71" y="327"/>
                  <a:pt x="72" y="317"/>
                  <a:pt x="73" y="307"/>
                </a:cubicBezTo>
                <a:cubicBezTo>
                  <a:pt x="117" y="312"/>
                  <a:pt x="117" y="312"/>
                  <a:pt x="117" y="312"/>
                </a:cubicBezTo>
                <a:cubicBezTo>
                  <a:pt x="116" y="320"/>
                  <a:pt x="116" y="328"/>
                  <a:pt x="116" y="336"/>
                </a:cubicBezTo>
                <a:cubicBezTo>
                  <a:pt x="72" y="337"/>
                  <a:pt x="72" y="337"/>
                  <a:pt x="72" y="337"/>
                </a:cubicBezTo>
                <a:moveTo>
                  <a:pt x="72" y="345"/>
                </a:moveTo>
                <a:cubicBezTo>
                  <a:pt x="116" y="344"/>
                  <a:pt x="116" y="344"/>
                  <a:pt x="116" y="344"/>
                </a:cubicBezTo>
                <a:cubicBezTo>
                  <a:pt x="116" y="352"/>
                  <a:pt x="117" y="360"/>
                  <a:pt x="118" y="368"/>
                </a:cubicBezTo>
                <a:cubicBezTo>
                  <a:pt x="74" y="375"/>
                  <a:pt x="74" y="375"/>
                  <a:pt x="74" y="375"/>
                </a:cubicBezTo>
                <a:cubicBezTo>
                  <a:pt x="73" y="365"/>
                  <a:pt x="72" y="355"/>
                  <a:pt x="72" y="345"/>
                </a:cubicBezTo>
                <a:moveTo>
                  <a:pt x="76" y="382"/>
                </a:moveTo>
                <a:cubicBezTo>
                  <a:pt x="120" y="375"/>
                  <a:pt x="120" y="375"/>
                  <a:pt x="120" y="375"/>
                </a:cubicBezTo>
                <a:cubicBezTo>
                  <a:pt x="121" y="383"/>
                  <a:pt x="123" y="391"/>
                  <a:pt x="125" y="399"/>
                </a:cubicBezTo>
                <a:cubicBezTo>
                  <a:pt x="83" y="412"/>
                  <a:pt x="83" y="412"/>
                  <a:pt x="83" y="412"/>
                </a:cubicBezTo>
                <a:cubicBezTo>
                  <a:pt x="80" y="402"/>
                  <a:pt x="77" y="392"/>
                  <a:pt x="76" y="382"/>
                </a:cubicBezTo>
                <a:moveTo>
                  <a:pt x="96" y="447"/>
                </a:moveTo>
                <a:cubicBezTo>
                  <a:pt x="92" y="438"/>
                  <a:pt x="88" y="429"/>
                  <a:pt x="85" y="419"/>
                </a:cubicBezTo>
                <a:cubicBezTo>
                  <a:pt x="127" y="406"/>
                  <a:pt x="127" y="406"/>
                  <a:pt x="127" y="406"/>
                </a:cubicBezTo>
                <a:cubicBezTo>
                  <a:pt x="130" y="413"/>
                  <a:pt x="133" y="421"/>
                  <a:pt x="136" y="428"/>
                </a:cubicBezTo>
                <a:cubicBezTo>
                  <a:pt x="96" y="447"/>
                  <a:pt x="96" y="447"/>
                  <a:pt x="96" y="447"/>
                </a:cubicBezTo>
                <a:moveTo>
                  <a:pt x="114" y="480"/>
                </a:moveTo>
                <a:cubicBezTo>
                  <a:pt x="109" y="472"/>
                  <a:pt x="104" y="463"/>
                  <a:pt x="99" y="454"/>
                </a:cubicBezTo>
                <a:cubicBezTo>
                  <a:pt x="139" y="435"/>
                  <a:pt x="139" y="435"/>
                  <a:pt x="139" y="435"/>
                </a:cubicBezTo>
                <a:cubicBezTo>
                  <a:pt x="143" y="442"/>
                  <a:pt x="147" y="449"/>
                  <a:pt x="151" y="456"/>
                </a:cubicBezTo>
                <a:cubicBezTo>
                  <a:pt x="114" y="480"/>
                  <a:pt x="114" y="480"/>
                  <a:pt x="114" y="480"/>
                </a:cubicBezTo>
                <a:moveTo>
                  <a:pt x="119" y="486"/>
                </a:moveTo>
                <a:cubicBezTo>
                  <a:pt x="155" y="462"/>
                  <a:pt x="155" y="462"/>
                  <a:pt x="155" y="462"/>
                </a:cubicBezTo>
                <a:cubicBezTo>
                  <a:pt x="160" y="468"/>
                  <a:pt x="165" y="475"/>
                  <a:pt x="170" y="481"/>
                </a:cubicBezTo>
                <a:cubicBezTo>
                  <a:pt x="137" y="510"/>
                  <a:pt x="137" y="510"/>
                  <a:pt x="137" y="510"/>
                </a:cubicBezTo>
                <a:cubicBezTo>
                  <a:pt x="131" y="503"/>
                  <a:pt x="124" y="495"/>
                  <a:pt x="119" y="486"/>
                </a:cubicBezTo>
                <a:moveTo>
                  <a:pt x="142" y="516"/>
                </a:moveTo>
                <a:cubicBezTo>
                  <a:pt x="175" y="486"/>
                  <a:pt x="175" y="486"/>
                  <a:pt x="175" y="486"/>
                </a:cubicBezTo>
                <a:cubicBezTo>
                  <a:pt x="181" y="492"/>
                  <a:pt x="186" y="498"/>
                  <a:pt x="193" y="503"/>
                </a:cubicBezTo>
                <a:cubicBezTo>
                  <a:pt x="164" y="537"/>
                  <a:pt x="164" y="537"/>
                  <a:pt x="164" y="537"/>
                </a:cubicBezTo>
                <a:cubicBezTo>
                  <a:pt x="157" y="530"/>
                  <a:pt x="149" y="523"/>
                  <a:pt x="142" y="516"/>
                </a:cubicBezTo>
                <a:moveTo>
                  <a:pt x="195" y="559"/>
                </a:moveTo>
                <a:cubicBezTo>
                  <a:pt x="186" y="554"/>
                  <a:pt x="178" y="548"/>
                  <a:pt x="170" y="542"/>
                </a:cubicBezTo>
                <a:cubicBezTo>
                  <a:pt x="198" y="508"/>
                  <a:pt x="198" y="508"/>
                  <a:pt x="198" y="508"/>
                </a:cubicBezTo>
                <a:cubicBezTo>
                  <a:pt x="204" y="513"/>
                  <a:pt x="211" y="517"/>
                  <a:pt x="218" y="522"/>
                </a:cubicBezTo>
                <a:cubicBezTo>
                  <a:pt x="195" y="559"/>
                  <a:pt x="195" y="559"/>
                  <a:pt x="195" y="559"/>
                </a:cubicBezTo>
                <a:moveTo>
                  <a:pt x="201" y="563"/>
                </a:moveTo>
                <a:cubicBezTo>
                  <a:pt x="224" y="526"/>
                  <a:pt x="224" y="526"/>
                  <a:pt x="224" y="526"/>
                </a:cubicBezTo>
                <a:cubicBezTo>
                  <a:pt x="230" y="529"/>
                  <a:pt x="237" y="533"/>
                  <a:pt x="244" y="536"/>
                </a:cubicBezTo>
                <a:cubicBezTo>
                  <a:pt x="244" y="536"/>
                  <a:pt x="245" y="536"/>
                  <a:pt x="245" y="537"/>
                </a:cubicBezTo>
                <a:cubicBezTo>
                  <a:pt x="228" y="577"/>
                  <a:pt x="228" y="577"/>
                  <a:pt x="228" y="577"/>
                </a:cubicBezTo>
                <a:cubicBezTo>
                  <a:pt x="219" y="573"/>
                  <a:pt x="210" y="568"/>
                  <a:pt x="201" y="563"/>
                </a:cubicBezTo>
                <a:moveTo>
                  <a:pt x="251" y="521"/>
                </a:moveTo>
                <a:cubicBezTo>
                  <a:pt x="148" y="473"/>
                  <a:pt x="104" y="352"/>
                  <a:pt x="152" y="250"/>
                </a:cubicBezTo>
                <a:cubicBezTo>
                  <a:pt x="199" y="148"/>
                  <a:pt x="320" y="104"/>
                  <a:pt x="422" y="151"/>
                </a:cubicBezTo>
                <a:cubicBezTo>
                  <a:pt x="524" y="199"/>
                  <a:pt x="569" y="320"/>
                  <a:pt x="521" y="422"/>
                </a:cubicBezTo>
                <a:cubicBezTo>
                  <a:pt x="474" y="524"/>
                  <a:pt x="353" y="568"/>
                  <a:pt x="251" y="521"/>
                </a:cubicBezTo>
                <a:moveTo>
                  <a:pt x="235" y="580"/>
                </a:moveTo>
                <a:cubicBezTo>
                  <a:pt x="252" y="540"/>
                  <a:pt x="252" y="540"/>
                  <a:pt x="252" y="540"/>
                </a:cubicBezTo>
                <a:cubicBezTo>
                  <a:pt x="260" y="543"/>
                  <a:pt x="267" y="545"/>
                  <a:pt x="275" y="548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54" y="587"/>
                  <a:pt x="244" y="584"/>
                  <a:pt x="235" y="580"/>
                </a:cubicBezTo>
                <a:moveTo>
                  <a:pt x="271" y="592"/>
                </a:moveTo>
                <a:cubicBezTo>
                  <a:pt x="282" y="550"/>
                  <a:pt x="282" y="550"/>
                  <a:pt x="282" y="550"/>
                </a:cubicBezTo>
                <a:cubicBezTo>
                  <a:pt x="290" y="552"/>
                  <a:pt x="298" y="553"/>
                  <a:pt x="306" y="554"/>
                </a:cubicBezTo>
                <a:cubicBezTo>
                  <a:pt x="300" y="598"/>
                  <a:pt x="300" y="598"/>
                  <a:pt x="300" y="598"/>
                </a:cubicBezTo>
                <a:cubicBezTo>
                  <a:pt x="290" y="596"/>
                  <a:pt x="280" y="594"/>
                  <a:pt x="271" y="592"/>
                </a:cubicBezTo>
                <a:moveTo>
                  <a:pt x="308" y="599"/>
                </a:moveTo>
                <a:cubicBezTo>
                  <a:pt x="313" y="555"/>
                  <a:pt x="313" y="555"/>
                  <a:pt x="313" y="555"/>
                </a:cubicBezTo>
                <a:cubicBezTo>
                  <a:pt x="321" y="556"/>
                  <a:pt x="329" y="556"/>
                  <a:pt x="337" y="556"/>
                </a:cubicBezTo>
                <a:cubicBezTo>
                  <a:pt x="338" y="600"/>
                  <a:pt x="338" y="600"/>
                  <a:pt x="338" y="600"/>
                </a:cubicBezTo>
                <a:cubicBezTo>
                  <a:pt x="328" y="600"/>
                  <a:pt x="318" y="600"/>
                  <a:pt x="308" y="599"/>
                </a:cubicBezTo>
                <a:moveTo>
                  <a:pt x="345" y="600"/>
                </a:moveTo>
                <a:cubicBezTo>
                  <a:pt x="345" y="556"/>
                  <a:pt x="345" y="556"/>
                  <a:pt x="345" y="556"/>
                </a:cubicBezTo>
                <a:cubicBezTo>
                  <a:pt x="353" y="556"/>
                  <a:pt x="361" y="555"/>
                  <a:pt x="369" y="554"/>
                </a:cubicBezTo>
                <a:cubicBezTo>
                  <a:pt x="376" y="597"/>
                  <a:pt x="376" y="597"/>
                  <a:pt x="376" y="597"/>
                </a:cubicBezTo>
                <a:cubicBezTo>
                  <a:pt x="366" y="599"/>
                  <a:pt x="355" y="600"/>
                  <a:pt x="345" y="600"/>
                </a:cubicBezTo>
                <a:moveTo>
                  <a:pt x="383" y="596"/>
                </a:moveTo>
                <a:cubicBezTo>
                  <a:pt x="376" y="553"/>
                  <a:pt x="376" y="553"/>
                  <a:pt x="376" y="553"/>
                </a:cubicBezTo>
                <a:cubicBezTo>
                  <a:pt x="384" y="551"/>
                  <a:pt x="392" y="549"/>
                  <a:pt x="399" y="547"/>
                </a:cubicBezTo>
                <a:cubicBezTo>
                  <a:pt x="412" y="589"/>
                  <a:pt x="412" y="589"/>
                  <a:pt x="412" y="589"/>
                </a:cubicBezTo>
                <a:cubicBezTo>
                  <a:pt x="403" y="592"/>
                  <a:pt x="393" y="594"/>
                  <a:pt x="383" y="596"/>
                </a:cubicBezTo>
                <a:moveTo>
                  <a:pt x="419" y="586"/>
                </a:moveTo>
                <a:cubicBezTo>
                  <a:pt x="406" y="545"/>
                  <a:pt x="406" y="545"/>
                  <a:pt x="406" y="545"/>
                </a:cubicBezTo>
                <a:cubicBezTo>
                  <a:pt x="414" y="542"/>
                  <a:pt x="421" y="539"/>
                  <a:pt x="429" y="536"/>
                </a:cubicBezTo>
                <a:cubicBezTo>
                  <a:pt x="448" y="575"/>
                  <a:pt x="448" y="575"/>
                  <a:pt x="448" y="575"/>
                </a:cubicBezTo>
                <a:cubicBezTo>
                  <a:pt x="438" y="579"/>
                  <a:pt x="429" y="583"/>
                  <a:pt x="419" y="586"/>
                </a:cubicBezTo>
                <a:moveTo>
                  <a:pt x="454" y="572"/>
                </a:moveTo>
                <a:cubicBezTo>
                  <a:pt x="435" y="533"/>
                  <a:pt x="435" y="533"/>
                  <a:pt x="435" y="533"/>
                </a:cubicBezTo>
                <a:cubicBezTo>
                  <a:pt x="443" y="529"/>
                  <a:pt x="449" y="525"/>
                  <a:pt x="456" y="521"/>
                </a:cubicBezTo>
                <a:cubicBezTo>
                  <a:pt x="480" y="557"/>
                  <a:pt x="480" y="557"/>
                  <a:pt x="480" y="557"/>
                </a:cubicBezTo>
                <a:cubicBezTo>
                  <a:pt x="472" y="562"/>
                  <a:pt x="463" y="567"/>
                  <a:pt x="454" y="572"/>
                </a:cubicBezTo>
                <a:moveTo>
                  <a:pt x="487" y="553"/>
                </a:moveTo>
                <a:cubicBezTo>
                  <a:pt x="462" y="517"/>
                  <a:pt x="462" y="517"/>
                  <a:pt x="462" y="517"/>
                </a:cubicBezTo>
                <a:cubicBezTo>
                  <a:pt x="469" y="512"/>
                  <a:pt x="475" y="507"/>
                  <a:pt x="481" y="502"/>
                </a:cubicBezTo>
                <a:cubicBezTo>
                  <a:pt x="510" y="534"/>
                  <a:pt x="510" y="534"/>
                  <a:pt x="510" y="534"/>
                </a:cubicBezTo>
                <a:cubicBezTo>
                  <a:pt x="503" y="541"/>
                  <a:pt x="495" y="547"/>
                  <a:pt x="487" y="553"/>
                </a:cubicBezTo>
                <a:moveTo>
                  <a:pt x="516" y="529"/>
                </a:moveTo>
                <a:cubicBezTo>
                  <a:pt x="487" y="497"/>
                  <a:pt x="487" y="497"/>
                  <a:pt x="487" y="497"/>
                </a:cubicBezTo>
                <a:cubicBezTo>
                  <a:pt x="493" y="492"/>
                  <a:pt x="498" y="486"/>
                  <a:pt x="503" y="480"/>
                </a:cubicBezTo>
                <a:cubicBezTo>
                  <a:pt x="537" y="507"/>
                  <a:pt x="537" y="507"/>
                  <a:pt x="537" y="507"/>
                </a:cubicBezTo>
                <a:cubicBezTo>
                  <a:pt x="530" y="515"/>
                  <a:pt x="523" y="522"/>
                  <a:pt x="516" y="529"/>
                </a:cubicBezTo>
                <a:moveTo>
                  <a:pt x="541" y="501"/>
                </a:moveTo>
                <a:cubicBezTo>
                  <a:pt x="508" y="474"/>
                  <a:pt x="508" y="474"/>
                  <a:pt x="508" y="474"/>
                </a:cubicBezTo>
                <a:cubicBezTo>
                  <a:pt x="513" y="468"/>
                  <a:pt x="518" y="461"/>
                  <a:pt x="522" y="454"/>
                </a:cubicBezTo>
                <a:cubicBezTo>
                  <a:pt x="559" y="477"/>
                  <a:pt x="559" y="477"/>
                  <a:pt x="559" y="477"/>
                </a:cubicBezTo>
                <a:cubicBezTo>
                  <a:pt x="553" y="485"/>
                  <a:pt x="548" y="494"/>
                  <a:pt x="541" y="501"/>
                </a:cubicBezTo>
                <a:moveTo>
                  <a:pt x="563" y="471"/>
                </a:moveTo>
                <a:cubicBezTo>
                  <a:pt x="526" y="448"/>
                  <a:pt x="526" y="448"/>
                  <a:pt x="526" y="448"/>
                </a:cubicBezTo>
                <a:cubicBezTo>
                  <a:pt x="530" y="442"/>
                  <a:pt x="533" y="435"/>
                  <a:pt x="536" y="429"/>
                </a:cubicBezTo>
                <a:cubicBezTo>
                  <a:pt x="537" y="428"/>
                  <a:pt x="537" y="427"/>
                  <a:pt x="537" y="427"/>
                </a:cubicBezTo>
                <a:cubicBezTo>
                  <a:pt x="577" y="444"/>
                  <a:pt x="577" y="444"/>
                  <a:pt x="577" y="444"/>
                </a:cubicBezTo>
                <a:cubicBezTo>
                  <a:pt x="572" y="453"/>
                  <a:pt x="568" y="462"/>
                  <a:pt x="563" y="4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Open Sans Regular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420470" y="2087752"/>
            <a:ext cx="1589838" cy="1587209"/>
            <a:chOff x="5235750" y="4325310"/>
            <a:chExt cx="1085880" cy="1084085"/>
          </a:xfrm>
        </p:grpSpPr>
        <p:sp>
          <p:nvSpPr>
            <p:cNvPr id="11" name="Freeform 17"/>
            <p:cNvSpPr>
              <a:spLocks noEditPoints="1"/>
            </p:cNvSpPr>
            <p:nvPr/>
          </p:nvSpPr>
          <p:spPr bwMode="auto">
            <a:xfrm>
              <a:off x="5235750" y="4325310"/>
              <a:ext cx="1085880" cy="1084085"/>
            </a:xfrm>
            <a:custGeom>
              <a:avLst/>
              <a:gdLst>
                <a:gd name="T0" fmla="*/ 446 w 453"/>
                <a:gd name="T1" fmla="*/ 172 h 452"/>
                <a:gd name="T2" fmla="*/ 407 w 453"/>
                <a:gd name="T3" fmla="*/ 167 h 452"/>
                <a:gd name="T4" fmla="*/ 394 w 453"/>
                <a:gd name="T5" fmla="*/ 151 h 452"/>
                <a:gd name="T6" fmla="*/ 419 w 453"/>
                <a:gd name="T7" fmla="*/ 122 h 452"/>
                <a:gd name="T8" fmla="*/ 396 w 453"/>
                <a:gd name="T9" fmla="*/ 76 h 452"/>
                <a:gd name="T10" fmla="*/ 360 w 453"/>
                <a:gd name="T11" fmla="*/ 89 h 452"/>
                <a:gd name="T12" fmla="*/ 334 w 453"/>
                <a:gd name="T13" fmla="*/ 76 h 452"/>
                <a:gd name="T14" fmla="*/ 340 w 453"/>
                <a:gd name="T15" fmla="*/ 40 h 452"/>
                <a:gd name="T16" fmla="*/ 297 w 453"/>
                <a:gd name="T17" fmla="*/ 12 h 452"/>
                <a:gd name="T18" fmla="*/ 274 w 453"/>
                <a:gd name="T19" fmla="*/ 39 h 452"/>
                <a:gd name="T20" fmla="*/ 238 w 453"/>
                <a:gd name="T21" fmla="*/ 41 h 452"/>
                <a:gd name="T22" fmla="*/ 225 w 453"/>
                <a:gd name="T23" fmla="*/ 8 h 452"/>
                <a:gd name="T24" fmla="*/ 173 w 453"/>
                <a:gd name="T25" fmla="*/ 7 h 452"/>
                <a:gd name="T26" fmla="*/ 168 w 453"/>
                <a:gd name="T27" fmla="*/ 41 h 452"/>
                <a:gd name="T28" fmla="*/ 150 w 453"/>
                <a:gd name="T29" fmla="*/ 56 h 452"/>
                <a:gd name="T30" fmla="*/ 123 w 453"/>
                <a:gd name="T31" fmla="*/ 34 h 452"/>
                <a:gd name="T32" fmla="*/ 77 w 453"/>
                <a:gd name="T33" fmla="*/ 57 h 452"/>
                <a:gd name="T34" fmla="*/ 88 w 453"/>
                <a:gd name="T35" fmla="*/ 90 h 452"/>
                <a:gd name="T36" fmla="*/ 75 w 453"/>
                <a:gd name="T37" fmla="*/ 117 h 452"/>
                <a:gd name="T38" fmla="*/ 41 w 453"/>
                <a:gd name="T39" fmla="*/ 112 h 452"/>
                <a:gd name="T40" fmla="*/ 12 w 453"/>
                <a:gd name="T41" fmla="*/ 155 h 452"/>
                <a:gd name="T42" fmla="*/ 40 w 453"/>
                <a:gd name="T43" fmla="*/ 178 h 452"/>
                <a:gd name="T44" fmla="*/ 42 w 453"/>
                <a:gd name="T45" fmla="*/ 214 h 452"/>
                <a:gd name="T46" fmla="*/ 9 w 453"/>
                <a:gd name="T47" fmla="*/ 228 h 452"/>
                <a:gd name="T48" fmla="*/ 7 w 453"/>
                <a:gd name="T49" fmla="*/ 279 h 452"/>
                <a:gd name="T50" fmla="*/ 44 w 453"/>
                <a:gd name="T51" fmla="*/ 284 h 452"/>
                <a:gd name="T52" fmla="*/ 58 w 453"/>
                <a:gd name="T53" fmla="*/ 301 h 452"/>
                <a:gd name="T54" fmla="*/ 35 w 453"/>
                <a:gd name="T55" fmla="*/ 329 h 452"/>
                <a:gd name="T56" fmla="*/ 58 w 453"/>
                <a:gd name="T57" fmla="*/ 375 h 452"/>
                <a:gd name="T58" fmla="*/ 94 w 453"/>
                <a:gd name="T59" fmla="*/ 362 h 452"/>
                <a:gd name="T60" fmla="*/ 119 w 453"/>
                <a:gd name="T61" fmla="*/ 374 h 452"/>
                <a:gd name="T62" fmla="*/ 113 w 453"/>
                <a:gd name="T63" fmla="*/ 411 h 452"/>
                <a:gd name="T64" fmla="*/ 156 w 453"/>
                <a:gd name="T65" fmla="*/ 440 h 452"/>
                <a:gd name="T66" fmla="*/ 181 w 453"/>
                <a:gd name="T67" fmla="*/ 409 h 452"/>
                <a:gd name="T68" fmla="*/ 214 w 453"/>
                <a:gd name="T69" fmla="*/ 406 h 452"/>
                <a:gd name="T70" fmla="*/ 228 w 453"/>
                <a:gd name="T71" fmla="*/ 443 h 452"/>
                <a:gd name="T72" fmla="*/ 280 w 453"/>
                <a:gd name="T73" fmla="*/ 445 h 452"/>
                <a:gd name="T74" fmla="*/ 285 w 453"/>
                <a:gd name="T75" fmla="*/ 405 h 452"/>
                <a:gd name="T76" fmla="*/ 300 w 453"/>
                <a:gd name="T77" fmla="*/ 391 h 452"/>
                <a:gd name="T78" fmla="*/ 330 w 453"/>
                <a:gd name="T79" fmla="*/ 418 h 452"/>
                <a:gd name="T80" fmla="*/ 376 w 453"/>
                <a:gd name="T81" fmla="*/ 395 h 452"/>
                <a:gd name="T82" fmla="*/ 362 w 453"/>
                <a:gd name="T83" fmla="*/ 357 h 452"/>
                <a:gd name="T84" fmla="*/ 373 w 453"/>
                <a:gd name="T85" fmla="*/ 332 h 452"/>
                <a:gd name="T86" fmla="*/ 412 w 453"/>
                <a:gd name="T87" fmla="*/ 340 h 452"/>
                <a:gd name="T88" fmla="*/ 441 w 453"/>
                <a:gd name="T89" fmla="*/ 297 h 452"/>
                <a:gd name="T90" fmla="*/ 409 w 453"/>
                <a:gd name="T91" fmla="*/ 271 h 452"/>
                <a:gd name="T92" fmla="*/ 408 w 453"/>
                <a:gd name="T93" fmla="*/ 238 h 452"/>
                <a:gd name="T94" fmla="*/ 444 w 453"/>
                <a:gd name="T95" fmla="*/ 224 h 452"/>
                <a:gd name="T96" fmla="*/ 315 w 453"/>
                <a:gd name="T97" fmla="*/ 351 h 452"/>
                <a:gd name="T98" fmla="*/ 134 w 453"/>
                <a:gd name="T99" fmla="*/ 105 h 452"/>
                <a:gd name="T100" fmla="*/ 315 w 453"/>
                <a:gd name="T101" fmla="*/ 35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3" h="452">
                  <a:moveTo>
                    <a:pt x="452" y="213"/>
                  </a:moveTo>
                  <a:cubicBezTo>
                    <a:pt x="446" y="172"/>
                    <a:pt x="446" y="172"/>
                    <a:pt x="446" y="172"/>
                  </a:cubicBezTo>
                  <a:cubicBezTo>
                    <a:pt x="445" y="167"/>
                    <a:pt x="440" y="164"/>
                    <a:pt x="435" y="164"/>
                  </a:cubicBezTo>
                  <a:cubicBezTo>
                    <a:pt x="407" y="167"/>
                    <a:pt x="407" y="167"/>
                    <a:pt x="407" y="167"/>
                  </a:cubicBezTo>
                  <a:cubicBezTo>
                    <a:pt x="403" y="168"/>
                    <a:pt x="399" y="165"/>
                    <a:pt x="397" y="161"/>
                  </a:cubicBezTo>
                  <a:cubicBezTo>
                    <a:pt x="396" y="158"/>
                    <a:pt x="395" y="154"/>
                    <a:pt x="394" y="151"/>
                  </a:cubicBezTo>
                  <a:cubicBezTo>
                    <a:pt x="392" y="147"/>
                    <a:pt x="393" y="143"/>
                    <a:pt x="396" y="140"/>
                  </a:cubicBezTo>
                  <a:cubicBezTo>
                    <a:pt x="419" y="122"/>
                    <a:pt x="419" y="122"/>
                    <a:pt x="419" y="122"/>
                  </a:cubicBezTo>
                  <a:cubicBezTo>
                    <a:pt x="423" y="119"/>
                    <a:pt x="423" y="113"/>
                    <a:pt x="420" y="109"/>
                  </a:cubicBezTo>
                  <a:cubicBezTo>
                    <a:pt x="396" y="76"/>
                    <a:pt x="396" y="76"/>
                    <a:pt x="396" y="76"/>
                  </a:cubicBezTo>
                  <a:cubicBezTo>
                    <a:pt x="393" y="72"/>
                    <a:pt x="387" y="71"/>
                    <a:pt x="383" y="73"/>
                  </a:cubicBezTo>
                  <a:cubicBezTo>
                    <a:pt x="360" y="89"/>
                    <a:pt x="360" y="89"/>
                    <a:pt x="360" y="89"/>
                  </a:cubicBezTo>
                  <a:cubicBezTo>
                    <a:pt x="357" y="91"/>
                    <a:pt x="352" y="91"/>
                    <a:pt x="349" y="88"/>
                  </a:cubicBezTo>
                  <a:cubicBezTo>
                    <a:pt x="344" y="84"/>
                    <a:pt x="339" y="80"/>
                    <a:pt x="334" y="76"/>
                  </a:cubicBezTo>
                  <a:cubicBezTo>
                    <a:pt x="331" y="73"/>
                    <a:pt x="329" y="69"/>
                    <a:pt x="331" y="65"/>
                  </a:cubicBezTo>
                  <a:cubicBezTo>
                    <a:pt x="340" y="40"/>
                    <a:pt x="340" y="40"/>
                    <a:pt x="340" y="40"/>
                  </a:cubicBezTo>
                  <a:cubicBezTo>
                    <a:pt x="342" y="35"/>
                    <a:pt x="340" y="30"/>
                    <a:pt x="335" y="28"/>
                  </a:cubicBezTo>
                  <a:cubicBezTo>
                    <a:pt x="297" y="12"/>
                    <a:pt x="297" y="12"/>
                    <a:pt x="297" y="12"/>
                  </a:cubicBezTo>
                  <a:cubicBezTo>
                    <a:pt x="293" y="9"/>
                    <a:pt x="287" y="11"/>
                    <a:pt x="285" y="16"/>
                  </a:cubicBezTo>
                  <a:cubicBezTo>
                    <a:pt x="274" y="39"/>
                    <a:pt x="274" y="39"/>
                    <a:pt x="274" y="39"/>
                  </a:cubicBezTo>
                  <a:cubicBezTo>
                    <a:pt x="272" y="43"/>
                    <a:pt x="268" y="45"/>
                    <a:pt x="263" y="44"/>
                  </a:cubicBezTo>
                  <a:cubicBezTo>
                    <a:pt x="255" y="42"/>
                    <a:pt x="247" y="41"/>
                    <a:pt x="238" y="41"/>
                  </a:cubicBezTo>
                  <a:cubicBezTo>
                    <a:pt x="234" y="40"/>
                    <a:pt x="230" y="37"/>
                    <a:pt x="229" y="33"/>
                  </a:cubicBezTo>
                  <a:cubicBezTo>
                    <a:pt x="225" y="8"/>
                    <a:pt x="225" y="8"/>
                    <a:pt x="225" y="8"/>
                  </a:cubicBezTo>
                  <a:cubicBezTo>
                    <a:pt x="224" y="3"/>
                    <a:pt x="219" y="0"/>
                    <a:pt x="214" y="0"/>
                  </a:cubicBezTo>
                  <a:cubicBezTo>
                    <a:pt x="173" y="7"/>
                    <a:pt x="173" y="7"/>
                    <a:pt x="173" y="7"/>
                  </a:cubicBezTo>
                  <a:cubicBezTo>
                    <a:pt x="168" y="7"/>
                    <a:pt x="164" y="12"/>
                    <a:pt x="165" y="17"/>
                  </a:cubicBezTo>
                  <a:cubicBezTo>
                    <a:pt x="168" y="41"/>
                    <a:pt x="168" y="41"/>
                    <a:pt x="168" y="41"/>
                  </a:cubicBezTo>
                  <a:cubicBezTo>
                    <a:pt x="168" y="46"/>
                    <a:pt x="165" y="50"/>
                    <a:pt x="161" y="51"/>
                  </a:cubicBezTo>
                  <a:cubicBezTo>
                    <a:pt x="158" y="53"/>
                    <a:pt x="154" y="54"/>
                    <a:pt x="150" y="56"/>
                  </a:cubicBezTo>
                  <a:cubicBezTo>
                    <a:pt x="146" y="58"/>
                    <a:pt x="141" y="57"/>
                    <a:pt x="139" y="53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0" y="30"/>
                    <a:pt x="114" y="29"/>
                    <a:pt x="110" y="32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3" y="60"/>
                    <a:pt x="72" y="66"/>
                    <a:pt x="75" y="70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91" y="94"/>
                    <a:pt x="90" y="99"/>
                    <a:pt x="87" y="102"/>
                  </a:cubicBezTo>
                  <a:cubicBezTo>
                    <a:pt x="83" y="107"/>
                    <a:pt x="79" y="112"/>
                    <a:pt x="75" y="117"/>
                  </a:cubicBezTo>
                  <a:cubicBezTo>
                    <a:pt x="73" y="121"/>
                    <a:pt x="68" y="122"/>
                    <a:pt x="64" y="121"/>
                  </a:cubicBezTo>
                  <a:cubicBezTo>
                    <a:pt x="41" y="112"/>
                    <a:pt x="41" y="112"/>
                    <a:pt x="41" y="112"/>
                  </a:cubicBezTo>
                  <a:cubicBezTo>
                    <a:pt x="36" y="110"/>
                    <a:pt x="31" y="112"/>
                    <a:pt x="29" y="117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0" y="160"/>
                    <a:pt x="12" y="165"/>
                    <a:pt x="17" y="167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3" y="180"/>
                    <a:pt x="46" y="184"/>
                    <a:pt x="45" y="189"/>
                  </a:cubicBezTo>
                  <a:cubicBezTo>
                    <a:pt x="43" y="197"/>
                    <a:pt x="42" y="205"/>
                    <a:pt x="42" y="214"/>
                  </a:cubicBezTo>
                  <a:cubicBezTo>
                    <a:pt x="41" y="218"/>
                    <a:pt x="38" y="222"/>
                    <a:pt x="34" y="223"/>
                  </a:cubicBezTo>
                  <a:cubicBezTo>
                    <a:pt x="9" y="228"/>
                    <a:pt x="9" y="228"/>
                    <a:pt x="9" y="228"/>
                  </a:cubicBezTo>
                  <a:cubicBezTo>
                    <a:pt x="4" y="228"/>
                    <a:pt x="0" y="233"/>
                    <a:pt x="1" y="238"/>
                  </a:cubicBezTo>
                  <a:cubicBezTo>
                    <a:pt x="7" y="279"/>
                    <a:pt x="7" y="279"/>
                    <a:pt x="7" y="279"/>
                  </a:cubicBezTo>
                  <a:cubicBezTo>
                    <a:pt x="8" y="284"/>
                    <a:pt x="13" y="288"/>
                    <a:pt x="18" y="287"/>
                  </a:cubicBezTo>
                  <a:cubicBezTo>
                    <a:pt x="44" y="284"/>
                    <a:pt x="44" y="284"/>
                    <a:pt x="44" y="284"/>
                  </a:cubicBezTo>
                  <a:cubicBezTo>
                    <a:pt x="48" y="284"/>
                    <a:pt x="52" y="286"/>
                    <a:pt x="54" y="290"/>
                  </a:cubicBezTo>
                  <a:cubicBezTo>
                    <a:pt x="55" y="294"/>
                    <a:pt x="57" y="297"/>
                    <a:pt x="58" y="301"/>
                  </a:cubicBezTo>
                  <a:cubicBezTo>
                    <a:pt x="60" y="305"/>
                    <a:pt x="59" y="309"/>
                    <a:pt x="56" y="312"/>
                  </a:cubicBezTo>
                  <a:cubicBezTo>
                    <a:pt x="35" y="329"/>
                    <a:pt x="35" y="329"/>
                    <a:pt x="35" y="329"/>
                  </a:cubicBezTo>
                  <a:cubicBezTo>
                    <a:pt x="31" y="332"/>
                    <a:pt x="30" y="338"/>
                    <a:pt x="33" y="342"/>
                  </a:cubicBezTo>
                  <a:cubicBezTo>
                    <a:pt x="58" y="375"/>
                    <a:pt x="58" y="375"/>
                    <a:pt x="58" y="375"/>
                  </a:cubicBezTo>
                  <a:cubicBezTo>
                    <a:pt x="61" y="379"/>
                    <a:pt x="66" y="380"/>
                    <a:pt x="71" y="378"/>
                  </a:cubicBezTo>
                  <a:cubicBezTo>
                    <a:pt x="94" y="362"/>
                    <a:pt x="94" y="362"/>
                    <a:pt x="94" y="362"/>
                  </a:cubicBezTo>
                  <a:cubicBezTo>
                    <a:pt x="97" y="360"/>
                    <a:pt x="102" y="360"/>
                    <a:pt x="105" y="363"/>
                  </a:cubicBezTo>
                  <a:cubicBezTo>
                    <a:pt x="110" y="367"/>
                    <a:pt x="115" y="370"/>
                    <a:pt x="119" y="374"/>
                  </a:cubicBezTo>
                  <a:cubicBezTo>
                    <a:pt x="123" y="376"/>
                    <a:pt x="124" y="381"/>
                    <a:pt x="123" y="385"/>
                  </a:cubicBezTo>
                  <a:cubicBezTo>
                    <a:pt x="113" y="411"/>
                    <a:pt x="113" y="411"/>
                    <a:pt x="113" y="411"/>
                  </a:cubicBezTo>
                  <a:cubicBezTo>
                    <a:pt x="111" y="416"/>
                    <a:pt x="113" y="421"/>
                    <a:pt x="118" y="423"/>
                  </a:cubicBezTo>
                  <a:cubicBezTo>
                    <a:pt x="156" y="440"/>
                    <a:pt x="156" y="440"/>
                    <a:pt x="156" y="440"/>
                  </a:cubicBezTo>
                  <a:cubicBezTo>
                    <a:pt x="160" y="442"/>
                    <a:pt x="166" y="440"/>
                    <a:pt x="168" y="435"/>
                  </a:cubicBezTo>
                  <a:cubicBezTo>
                    <a:pt x="181" y="409"/>
                    <a:pt x="181" y="409"/>
                    <a:pt x="181" y="409"/>
                  </a:cubicBezTo>
                  <a:cubicBezTo>
                    <a:pt x="183" y="405"/>
                    <a:pt x="187" y="403"/>
                    <a:pt x="191" y="404"/>
                  </a:cubicBezTo>
                  <a:cubicBezTo>
                    <a:pt x="199" y="405"/>
                    <a:pt x="206" y="406"/>
                    <a:pt x="214" y="406"/>
                  </a:cubicBezTo>
                  <a:cubicBezTo>
                    <a:pt x="218" y="407"/>
                    <a:pt x="222" y="410"/>
                    <a:pt x="223" y="414"/>
                  </a:cubicBezTo>
                  <a:cubicBezTo>
                    <a:pt x="228" y="443"/>
                    <a:pt x="228" y="443"/>
                    <a:pt x="228" y="443"/>
                  </a:cubicBezTo>
                  <a:cubicBezTo>
                    <a:pt x="229" y="448"/>
                    <a:pt x="234" y="452"/>
                    <a:pt x="239" y="451"/>
                  </a:cubicBezTo>
                  <a:cubicBezTo>
                    <a:pt x="280" y="445"/>
                    <a:pt x="280" y="445"/>
                    <a:pt x="280" y="445"/>
                  </a:cubicBezTo>
                  <a:cubicBezTo>
                    <a:pt x="285" y="444"/>
                    <a:pt x="289" y="440"/>
                    <a:pt x="288" y="435"/>
                  </a:cubicBezTo>
                  <a:cubicBezTo>
                    <a:pt x="285" y="405"/>
                    <a:pt x="285" y="405"/>
                    <a:pt x="285" y="405"/>
                  </a:cubicBezTo>
                  <a:cubicBezTo>
                    <a:pt x="284" y="400"/>
                    <a:pt x="287" y="396"/>
                    <a:pt x="291" y="395"/>
                  </a:cubicBezTo>
                  <a:cubicBezTo>
                    <a:pt x="294" y="393"/>
                    <a:pt x="297" y="392"/>
                    <a:pt x="300" y="391"/>
                  </a:cubicBezTo>
                  <a:cubicBezTo>
                    <a:pt x="303" y="389"/>
                    <a:pt x="308" y="391"/>
                    <a:pt x="311" y="394"/>
                  </a:cubicBezTo>
                  <a:cubicBezTo>
                    <a:pt x="330" y="418"/>
                    <a:pt x="330" y="418"/>
                    <a:pt x="330" y="418"/>
                  </a:cubicBezTo>
                  <a:cubicBezTo>
                    <a:pt x="333" y="422"/>
                    <a:pt x="339" y="423"/>
                    <a:pt x="343" y="420"/>
                  </a:cubicBezTo>
                  <a:cubicBezTo>
                    <a:pt x="376" y="395"/>
                    <a:pt x="376" y="395"/>
                    <a:pt x="376" y="395"/>
                  </a:cubicBezTo>
                  <a:cubicBezTo>
                    <a:pt x="381" y="392"/>
                    <a:pt x="382" y="386"/>
                    <a:pt x="379" y="382"/>
                  </a:cubicBezTo>
                  <a:cubicBezTo>
                    <a:pt x="362" y="357"/>
                    <a:pt x="362" y="357"/>
                    <a:pt x="362" y="357"/>
                  </a:cubicBezTo>
                  <a:cubicBezTo>
                    <a:pt x="359" y="353"/>
                    <a:pt x="359" y="348"/>
                    <a:pt x="362" y="345"/>
                  </a:cubicBezTo>
                  <a:cubicBezTo>
                    <a:pt x="366" y="341"/>
                    <a:pt x="369" y="337"/>
                    <a:pt x="373" y="332"/>
                  </a:cubicBezTo>
                  <a:cubicBezTo>
                    <a:pt x="375" y="329"/>
                    <a:pt x="380" y="327"/>
                    <a:pt x="384" y="329"/>
                  </a:cubicBezTo>
                  <a:cubicBezTo>
                    <a:pt x="412" y="340"/>
                    <a:pt x="412" y="340"/>
                    <a:pt x="412" y="340"/>
                  </a:cubicBezTo>
                  <a:cubicBezTo>
                    <a:pt x="417" y="342"/>
                    <a:pt x="422" y="339"/>
                    <a:pt x="424" y="335"/>
                  </a:cubicBezTo>
                  <a:cubicBezTo>
                    <a:pt x="441" y="297"/>
                    <a:pt x="441" y="297"/>
                    <a:pt x="441" y="297"/>
                  </a:cubicBezTo>
                  <a:cubicBezTo>
                    <a:pt x="443" y="292"/>
                    <a:pt x="441" y="286"/>
                    <a:pt x="436" y="284"/>
                  </a:cubicBezTo>
                  <a:cubicBezTo>
                    <a:pt x="409" y="271"/>
                    <a:pt x="409" y="271"/>
                    <a:pt x="409" y="271"/>
                  </a:cubicBezTo>
                  <a:cubicBezTo>
                    <a:pt x="406" y="269"/>
                    <a:pt x="403" y="265"/>
                    <a:pt x="404" y="261"/>
                  </a:cubicBezTo>
                  <a:cubicBezTo>
                    <a:pt x="406" y="253"/>
                    <a:pt x="407" y="246"/>
                    <a:pt x="408" y="238"/>
                  </a:cubicBezTo>
                  <a:cubicBezTo>
                    <a:pt x="408" y="234"/>
                    <a:pt x="411" y="230"/>
                    <a:pt x="415" y="230"/>
                  </a:cubicBezTo>
                  <a:cubicBezTo>
                    <a:pt x="444" y="224"/>
                    <a:pt x="444" y="224"/>
                    <a:pt x="444" y="224"/>
                  </a:cubicBezTo>
                  <a:cubicBezTo>
                    <a:pt x="449" y="223"/>
                    <a:pt x="453" y="218"/>
                    <a:pt x="452" y="213"/>
                  </a:cubicBezTo>
                  <a:close/>
                  <a:moveTo>
                    <a:pt x="315" y="351"/>
                  </a:moveTo>
                  <a:cubicBezTo>
                    <a:pt x="247" y="400"/>
                    <a:pt x="151" y="386"/>
                    <a:pt x="101" y="318"/>
                  </a:cubicBezTo>
                  <a:cubicBezTo>
                    <a:pt x="52" y="250"/>
                    <a:pt x="66" y="155"/>
                    <a:pt x="134" y="105"/>
                  </a:cubicBezTo>
                  <a:cubicBezTo>
                    <a:pt x="202" y="55"/>
                    <a:pt x="297" y="70"/>
                    <a:pt x="347" y="138"/>
                  </a:cubicBezTo>
                  <a:cubicBezTo>
                    <a:pt x="397" y="205"/>
                    <a:pt x="382" y="301"/>
                    <a:pt x="315" y="35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12" name="Freeform 18"/>
            <p:cNvSpPr>
              <a:spLocks noEditPoints="1"/>
            </p:cNvSpPr>
            <p:nvPr/>
          </p:nvSpPr>
          <p:spPr bwMode="auto">
            <a:xfrm>
              <a:off x="5389710" y="4494422"/>
              <a:ext cx="761013" cy="762809"/>
            </a:xfrm>
            <a:custGeom>
              <a:avLst/>
              <a:gdLst>
                <a:gd name="T0" fmla="*/ 76 w 318"/>
                <a:gd name="T1" fmla="*/ 46 h 318"/>
                <a:gd name="T2" fmla="*/ 46 w 318"/>
                <a:gd name="T3" fmla="*/ 242 h 318"/>
                <a:gd name="T4" fmla="*/ 242 w 318"/>
                <a:gd name="T5" fmla="*/ 272 h 318"/>
                <a:gd name="T6" fmla="*/ 272 w 318"/>
                <a:gd name="T7" fmla="*/ 76 h 318"/>
                <a:gd name="T8" fmla="*/ 76 w 318"/>
                <a:gd name="T9" fmla="*/ 46 h 318"/>
                <a:gd name="T10" fmla="*/ 233 w 318"/>
                <a:gd name="T11" fmla="*/ 259 h 318"/>
                <a:gd name="T12" fmla="*/ 59 w 318"/>
                <a:gd name="T13" fmla="*/ 232 h 318"/>
                <a:gd name="T14" fmla="*/ 86 w 318"/>
                <a:gd name="T15" fmla="*/ 59 h 318"/>
                <a:gd name="T16" fmla="*/ 259 w 318"/>
                <a:gd name="T17" fmla="*/ 85 h 318"/>
                <a:gd name="T18" fmla="*/ 233 w 318"/>
                <a:gd name="T19" fmla="*/ 259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76" y="46"/>
                  </a:moveTo>
                  <a:cubicBezTo>
                    <a:pt x="14" y="91"/>
                    <a:pt x="0" y="179"/>
                    <a:pt x="46" y="242"/>
                  </a:cubicBezTo>
                  <a:cubicBezTo>
                    <a:pt x="92" y="304"/>
                    <a:pt x="180" y="318"/>
                    <a:pt x="242" y="272"/>
                  </a:cubicBezTo>
                  <a:cubicBezTo>
                    <a:pt x="305" y="226"/>
                    <a:pt x="318" y="138"/>
                    <a:pt x="272" y="76"/>
                  </a:cubicBezTo>
                  <a:cubicBezTo>
                    <a:pt x="227" y="13"/>
                    <a:pt x="139" y="0"/>
                    <a:pt x="76" y="46"/>
                  </a:cubicBezTo>
                  <a:close/>
                  <a:moveTo>
                    <a:pt x="233" y="259"/>
                  </a:moveTo>
                  <a:cubicBezTo>
                    <a:pt x="177" y="299"/>
                    <a:pt x="100" y="287"/>
                    <a:pt x="59" y="232"/>
                  </a:cubicBezTo>
                  <a:cubicBezTo>
                    <a:pt x="19" y="177"/>
                    <a:pt x="31" y="99"/>
                    <a:pt x="86" y="59"/>
                  </a:cubicBezTo>
                  <a:cubicBezTo>
                    <a:pt x="141" y="18"/>
                    <a:pt x="219" y="30"/>
                    <a:pt x="259" y="85"/>
                  </a:cubicBezTo>
                  <a:cubicBezTo>
                    <a:pt x="300" y="141"/>
                    <a:pt x="288" y="218"/>
                    <a:pt x="233" y="259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 Regular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10309" y="2437998"/>
            <a:ext cx="2024583" cy="2024583"/>
            <a:chOff x="4513328" y="1938169"/>
            <a:chExt cx="2024583" cy="2024583"/>
          </a:xfrm>
        </p:grpSpPr>
        <p:sp>
          <p:nvSpPr>
            <p:cNvPr id="14" name="Freeform 24"/>
            <p:cNvSpPr>
              <a:spLocks noEditPoints="1"/>
            </p:cNvSpPr>
            <p:nvPr/>
          </p:nvSpPr>
          <p:spPr bwMode="auto">
            <a:xfrm>
              <a:off x="4513328" y="1938169"/>
              <a:ext cx="2024583" cy="2024583"/>
            </a:xfrm>
            <a:custGeom>
              <a:avLst/>
              <a:gdLst>
                <a:gd name="T0" fmla="*/ 814 w 845"/>
                <a:gd name="T1" fmla="*/ 532 h 845"/>
                <a:gd name="T2" fmla="*/ 754 w 845"/>
                <a:gd name="T3" fmla="*/ 488 h 845"/>
                <a:gd name="T4" fmla="*/ 775 w 845"/>
                <a:gd name="T5" fmla="*/ 430 h 845"/>
                <a:gd name="T6" fmla="*/ 843 w 845"/>
                <a:gd name="T7" fmla="*/ 399 h 845"/>
                <a:gd name="T8" fmla="*/ 812 w 845"/>
                <a:gd name="T9" fmla="*/ 308 h 845"/>
                <a:gd name="T10" fmla="*/ 741 w 845"/>
                <a:gd name="T11" fmla="*/ 301 h 845"/>
                <a:gd name="T12" fmla="*/ 740 w 845"/>
                <a:gd name="T13" fmla="*/ 262 h 845"/>
                <a:gd name="T14" fmla="*/ 785 w 845"/>
                <a:gd name="T15" fmla="*/ 205 h 845"/>
                <a:gd name="T16" fmla="*/ 714 w 845"/>
                <a:gd name="T17" fmla="*/ 138 h 845"/>
                <a:gd name="T18" fmla="*/ 650 w 845"/>
                <a:gd name="T19" fmla="*/ 165 h 845"/>
                <a:gd name="T20" fmla="*/ 617 w 845"/>
                <a:gd name="T21" fmla="*/ 122 h 845"/>
                <a:gd name="T22" fmla="*/ 626 w 845"/>
                <a:gd name="T23" fmla="*/ 53 h 845"/>
                <a:gd name="T24" fmla="*/ 531 w 845"/>
                <a:gd name="T25" fmla="*/ 31 h 845"/>
                <a:gd name="T26" fmla="*/ 491 w 845"/>
                <a:gd name="T27" fmla="*/ 83 h 845"/>
                <a:gd name="T28" fmla="*/ 428 w 845"/>
                <a:gd name="T29" fmla="*/ 62 h 845"/>
                <a:gd name="T30" fmla="*/ 399 w 845"/>
                <a:gd name="T31" fmla="*/ 2 h 845"/>
                <a:gd name="T32" fmla="*/ 307 w 845"/>
                <a:gd name="T33" fmla="*/ 33 h 845"/>
                <a:gd name="T34" fmla="*/ 301 w 845"/>
                <a:gd name="T35" fmla="*/ 97 h 845"/>
                <a:gd name="T36" fmla="*/ 258 w 845"/>
                <a:gd name="T37" fmla="*/ 100 h 845"/>
                <a:gd name="T38" fmla="*/ 205 w 845"/>
                <a:gd name="T39" fmla="*/ 61 h 845"/>
                <a:gd name="T40" fmla="*/ 138 w 845"/>
                <a:gd name="T41" fmla="*/ 131 h 845"/>
                <a:gd name="T42" fmla="*/ 162 w 845"/>
                <a:gd name="T43" fmla="*/ 191 h 845"/>
                <a:gd name="T44" fmla="*/ 118 w 845"/>
                <a:gd name="T45" fmla="*/ 227 h 845"/>
                <a:gd name="T46" fmla="*/ 53 w 845"/>
                <a:gd name="T47" fmla="*/ 219 h 845"/>
                <a:gd name="T48" fmla="*/ 30 w 845"/>
                <a:gd name="T49" fmla="*/ 314 h 845"/>
                <a:gd name="T50" fmla="*/ 83 w 845"/>
                <a:gd name="T51" fmla="*/ 354 h 845"/>
                <a:gd name="T52" fmla="*/ 62 w 845"/>
                <a:gd name="T53" fmla="*/ 417 h 845"/>
                <a:gd name="T54" fmla="*/ 1 w 845"/>
                <a:gd name="T55" fmla="*/ 446 h 845"/>
                <a:gd name="T56" fmla="*/ 32 w 845"/>
                <a:gd name="T57" fmla="*/ 538 h 845"/>
                <a:gd name="T58" fmla="*/ 100 w 845"/>
                <a:gd name="T59" fmla="*/ 544 h 845"/>
                <a:gd name="T60" fmla="*/ 103 w 845"/>
                <a:gd name="T61" fmla="*/ 584 h 845"/>
                <a:gd name="T62" fmla="*/ 61 w 845"/>
                <a:gd name="T63" fmla="*/ 640 h 845"/>
                <a:gd name="T64" fmla="*/ 131 w 845"/>
                <a:gd name="T65" fmla="*/ 707 h 845"/>
                <a:gd name="T66" fmla="*/ 196 w 845"/>
                <a:gd name="T67" fmla="*/ 678 h 845"/>
                <a:gd name="T68" fmla="*/ 229 w 845"/>
                <a:gd name="T69" fmla="*/ 720 h 845"/>
                <a:gd name="T70" fmla="*/ 219 w 845"/>
                <a:gd name="T71" fmla="*/ 792 h 845"/>
                <a:gd name="T72" fmla="*/ 313 w 845"/>
                <a:gd name="T73" fmla="*/ 814 h 845"/>
                <a:gd name="T74" fmla="*/ 356 w 845"/>
                <a:gd name="T75" fmla="*/ 755 h 845"/>
                <a:gd name="T76" fmla="*/ 415 w 845"/>
                <a:gd name="T77" fmla="*/ 775 h 845"/>
                <a:gd name="T78" fmla="*/ 446 w 845"/>
                <a:gd name="T79" fmla="*/ 844 h 845"/>
                <a:gd name="T80" fmla="*/ 537 w 845"/>
                <a:gd name="T81" fmla="*/ 813 h 845"/>
                <a:gd name="T82" fmla="*/ 543 w 845"/>
                <a:gd name="T83" fmla="*/ 738 h 845"/>
                <a:gd name="T84" fmla="*/ 580 w 845"/>
                <a:gd name="T85" fmla="*/ 737 h 845"/>
                <a:gd name="T86" fmla="*/ 640 w 845"/>
                <a:gd name="T87" fmla="*/ 785 h 845"/>
                <a:gd name="T88" fmla="*/ 707 w 845"/>
                <a:gd name="T89" fmla="*/ 715 h 845"/>
                <a:gd name="T90" fmla="*/ 676 w 845"/>
                <a:gd name="T91" fmla="*/ 646 h 845"/>
                <a:gd name="T92" fmla="*/ 716 w 845"/>
                <a:gd name="T93" fmla="*/ 615 h 845"/>
                <a:gd name="T94" fmla="*/ 792 w 845"/>
                <a:gd name="T95" fmla="*/ 626 h 845"/>
                <a:gd name="T96" fmla="*/ 606 w 845"/>
                <a:gd name="T97" fmla="*/ 665 h 845"/>
                <a:gd name="T98" fmla="*/ 244 w 845"/>
                <a:gd name="T99" fmla="*/ 172 h 845"/>
                <a:gd name="T100" fmla="*/ 606 w 845"/>
                <a:gd name="T101" fmla="*/ 66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845">
                  <a:moveTo>
                    <a:pt x="823" y="555"/>
                  </a:moveTo>
                  <a:cubicBezTo>
                    <a:pt x="826" y="546"/>
                    <a:pt x="823" y="536"/>
                    <a:pt x="814" y="532"/>
                  </a:cubicBezTo>
                  <a:cubicBezTo>
                    <a:pt x="764" y="508"/>
                    <a:pt x="764" y="508"/>
                    <a:pt x="764" y="508"/>
                  </a:cubicBezTo>
                  <a:cubicBezTo>
                    <a:pt x="757" y="504"/>
                    <a:pt x="753" y="496"/>
                    <a:pt x="754" y="488"/>
                  </a:cubicBezTo>
                  <a:cubicBezTo>
                    <a:pt x="757" y="474"/>
                    <a:pt x="759" y="460"/>
                    <a:pt x="761" y="446"/>
                  </a:cubicBezTo>
                  <a:cubicBezTo>
                    <a:pt x="761" y="438"/>
                    <a:pt x="767" y="431"/>
                    <a:pt x="775" y="430"/>
                  </a:cubicBezTo>
                  <a:cubicBezTo>
                    <a:pt x="829" y="420"/>
                    <a:pt x="829" y="420"/>
                    <a:pt x="829" y="420"/>
                  </a:cubicBezTo>
                  <a:cubicBezTo>
                    <a:pt x="838" y="418"/>
                    <a:pt x="845" y="409"/>
                    <a:pt x="843" y="399"/>
                  </a:cubicBezTo>
                  <a:cubicBezTo>
                    <a:pt x="832" y="323"/>
                    <a:pt x="832" y="323"/>
                    <a:pt x="832" y="323"/>
                  </a:cubicBezTo>
                  <a:cubicBezTo>
                    <a:pt x="830" y="313"/>
                    <a:pt x="822" y="307"/>
                    <a:pt x="812" y="308"/>
                  </a:cubicBezTo>
                  <a:cubicBezTo>
                    <a:pt x="760" y="313"/>
                    <a:pt x="760" y="313"/>
                    <a:pt x="760" y="313"/>
                  </a:cubicBezTo>
                  <a:cubicBezTo>
                    <a:pt x="752" y="314"/>
                    <a:pt x="744" y="309"/>
                    <a:pt x="741" y="301"/>
                  </a:cubicBezTo>
                  <a:cubicBezTo>
                    <a:pt x="739" y="295"/>
                    <a:pt x="737" y="289"/>
                    <a:pt x="734" y="283"/>
                  </a:cubicBezTo>
                  <a:cubicBezTo>
                    <a:pt x="731" y="276"/>
                    <a:pt x="733" y="267"/>
                    <a:pt x="740" y="262"/>
                  </a:cubicBezTo>
                  <a:cubicBezTo>
                    <a:pt x="781" y="229"/>
                    <a:pt x="781" y="229"/>
                    <a:pt x="781" y="229"/>
                  </a:cubicBezTo>
                  <a:cubicBezTo>
                    <a:pt x="789" y="223"/>
                    <a:pt x="790" y="213"/>
                    <a:pt x="785" y="205"/>
                  </a:cubicBezTo>
                  <a:cubicBezTo>
                    <a:pt x="739" y="142"/>
                    <a:pt x="739" y="142"/>
                    <a:pt x="739" y="142"/>
                  </a:cubicBezTo>
                  <a:cubicBezTo>
                    <a:pt x="733" y="135"/>
                    <a:pt x="722" y="133"/>
                    <a:pt x="714" y="138"/>
                  </a:cubicBezTo>
                  <a:cubicBezTo>
                    <a:pt x="672" y="167"/>
                    <a:pt x="672" y="167"/>
                    <a:pt x="672" y="167"/>
                  </a:cubicBezTo>
                  <a:cubicBezTo>
                    <a:pt x="666" y="171"/>
                    <a:pt x="657" y="170"/>
                    <a:pt x="650" y="165"/>
                  </a:cubicBezTo>
                  <a:cubicBezTo>
                    <a:pt x="642" y="157"/>
                    <a:pt x="633" y="150"/>
                    <a:pt x="623" y="143"/>
                  </a:cubicBezTo>
                  <a:cubicBezTo>
                    <a:pt x="617" y="138"/>
                    <a:pt x="614" y="130"/>
                    <a:pt x="617" y="122"/>
                  </a:cubicBezTo>
                  <a:cubicBezTo>
                    <a:pt x="635" y="76"/>
                    <a:pt x="635" y="76"/>
                    <a:pt x="635" y="76"/>
                  </a:cubicBezTo>
                  <a:cubicBezTo>
                    <a:pt x="639" y="67"/>
                    <a:pt x="634" y="57"/>
                    <a:pt x="626" y="53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46" y="19"/>
                    <a:pt x="536" y="22"/>
                    <a:pt x="531" y="31"/>
                  </a:cubicBezTo>
                  <a:cubicBezTo>
                    <a:pt x="511" y="74"/>
                    <a:pt x="511" y="74"/>
                    <a:pt x="511" y="74"/>
                  </a:cubicBezTo>
                  <a:cubicBezTo>
                    <a:pt x="507" y="81"/>
                    <a:pt x="499" y="85"/>
                    <a:pt x="491" y="83"/>
                  </a:cubicBezTo>
                  <a:cubicBezTo>
                    <a:pt x="475" y="80"/>
                    <a:pt x="460" y="78"/>
                    <a:pt x="444" y="77"/>
                  </a:cubicBezTo>
                  <a:cubicBezTo>
                    <a:pt x="436" y="76"/>
                    <a:pt x="429" y="70"/>
                    <a:pt x="428" y="62"/>
                  </a:cubicBezTo>
                  <a:cubicBezTo>
                    <a:pt x="419" y="16"/>
                    <a:pt x="419" y="16"/>
                    <a:pt x="419" y="16"/>
                  </a:cubicBezTo>
                  <a:cubicBezTo>
                    <a:pt x="417" y="7"/>
                    <a:pt x="408" y="0"/>
                    <a:pt x="399" y="2"/>
                  </a:cubicBezTo>
                  <a:cubicBezTo>
                    <a:pt x="322" y="13"/>
                    <a:pt x="322" y="13"/>
                    <a:pt x="322" y="13"/>
                  </a:cubicBezTo>
                  <a:cubicBezTo>
                    <a:pt x="313" y="15"/>
                    <a:pt x="306" y="23"/>
                    <a:pt x="307" y="33"/>
                  </a:cubicBezTo>
                  <a:cubicBezTo>
                    <a:pt x="312" y="78"/>
                    <a:pt x="312" y="78"/>
                    <a:pt x="312" y="78"/>
                  </a:cubicBezTo>
                  <a:cubicBezTo>
                    <a:pt x="313" y="86"/>
                    <a:pt x="308" y="94"/>
                    <a:pt x="301" y="97"/>
                  </a:cubicBezTo>
                  <a:cubicBezTo>
                    <a:pt x="293" y="99"/>
                    <a:pt x="286" y="102"/>
                    <a:pt x="279" y="106"/>
                  </a:cubicBezTo>
                  <a:cubicBezTo>
                    <a:pt x="272" y="109"/>
                    <a:pt x="263" y="107"/>
                    <a:pt x="258" y="100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23" y="57"/>
                    <a:pt x="213" y="56"/>
                    <a:pt x="205" y="61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35" y="113"/>
                    <a:pt x="133" y="124"/>
                    <a:pt x="138" y="131"/>
                  </a:cubicBezTo>
                  <a:cubicBezTo>
                    <a:pt x="164" y="169"/>
                    <a:pt x="164" y="169"/>
                    <a:pt x="164" y="169"/>
                  </a:cubicBezTo>
                  <a:cubicBezTo>
                    <a:pt x="168" y="176"/>
                    <a:pt x="168" y="185"/>
                    <a:pt x="162" y="191"/>
                  </a:cubicBezTo>
                  <a:cubicBezTo>
                    <a:pt x="154" y="201"/>
                    <a:pt x="146" y="210"/>
                    <a:pt x="139" y="220"/>
                  </a:cubicBezTo>
                  <a:cubicBezTo>
                    <a:pt x="135" y="227"/>
                    <a:pt x="126" y="230"/>
                    <a:pt x="118" y="227"/>
                  </a:cubicBezTo>
                  <a:cubicBezTo>
                    <a:pt x="76" y="210"/>
                    <a:pt x="76" y="210"/>
                    <a:pt x="76" y="210"/>
                  </a:cubicBezTo>
                  <a:cubicBezTo>
                    <a:pt x="67" y="207"/>
                    <a:pt x="57" y="211"/>
                    <a:pt x="53" y="219"/>
                  </a:cubicBezTo>
                  <a:cubicBezTo>
                    <a:pt x="22" y="290"/>
                    <a:pt x="22" y="290"/>
                    <a:pt x="22" y="290"/>
                  </a:cubicBezTo>
                  <a:cubicBezTo>
                    <a:pt x="18" y="299"/>
                    <a:pt x="22" y="309"/>
                    <a:pt x="30" y="314"/>
                  </a:cubicBezTo>
                  <a:cubicBezTo>
                    <a:pt x="73" y="334"/>
                    <a:pt x="73" y="334"/>
                    <a:pt x="73" y="334"/>
                  </a:cubicBezTo>
                  <a:cubicBezTo>
                    <a:pt x="80" y="338"/>
                    <a:pt x="84" y="346"/>
                    <a:pt x="83" y="354"/>
                  </a:cubicBezTo>
                  <a:cubicBezTo>
                    <a:pt x="80" y="369"/>
                    <a:pt x="78" y="385"/>
                    <a:pt x="77" y="401"/>
                  </a:cubicBezTo>
                  <a:cubicBezTo>
                    <a:pt x="76" y="409"/>
                    <a:pt x="70" y="416"/>
                    <a:pt x="62" y="417"/>
                  </a:cubicBezTo>
                  <a:cubicBezTo>
                    <a:pt x="16" y="426"/>
                    <a:pt x="16" y="426"/>
                    <a:pt x="16" y="426"/>
                  </a:cubicBezTo>
                  <a:cubicBezTo>
                    <a:pt x="6" y="428"/>
                    <a:pt x="0" y="437"/>
                    <a:pt x="1" y="446"/>
                  </a:cubicBezTo>
                  <a:cubicBezTo>
                    <a:pt x="13" y="523"/>
                    <a:pt x="13" y="523"/>
                    <a:pt x="13" y="523"/>
                  </a:cubicBezTo>
                  <a:cubicBezTo>
                    <a:pt x="14" y="532"/>
                    <a:pt x="23" y="539"/>
                    <a:pt x="32" y="538"/>
                  </a:cubicBezTo>
                  <a:cubicBezTo>
                    <a:pt x="82" y="532"/>
                    <a:pt x="82" y="532"/>
                    <a:pt x="82" y="532"/>
                  </a:cubicBezTo>
                  <a:cubicBezTo>
                    <a:pt x="89" y="532"/>
                    <a:pt x="97" y="536"/>
                    <a:pt x="100" y="544"/>
                  </a:cubicBezTo>
                  <a:cubicBezTo>
                    <a:pt x="102" y="550"/>
                    <a:pt x="105" y="556"/>
                    <a:pt x="108" y="563"/>
                  </a:cubicBezTo>
                  <a:cubicBezTo>
                    <a:pt x="112" y="570"/>
                    <a:pt x="110" y="579"/>
                    <a:pt x="103" y="584"/>
                  </a:cubicBezTo>
                  <a:cubicBezTo>
                    <a:pt x="64" y="615"/>
                    <a:pt x="64" y="615"/>
                    <a:pt x="64" y="615"/>
                  </a:cubicBezTo>
                  <a:cubicBezTo>
                    <a:pt x="57" y="621"/>
                    <a:pt x="55" y="632"/>
                    <a:pt x="61" y="640"/>
                  </a:cubicBezTo>
                  <a:cubicBezTo>
                    <a:pt x="107" y="702"/>
                    <a:pt x="107" y="702"/>
                    <a:pt x="107" y="702"/>
                  </a:cubicBezTo>
                  <a:cubicBezTo>
                    <a:pt x="112" y="710"/>
                    <a:pt x="123" y="712"/>
                    <a:pt x="131" y="707"/>
                  </a:cubicBezTo>
                  <a:cubicBezTo>
                    <a:pt x="175" y="677"/>
                    <a:pt x="175" y="677"/>
                    <a:pt x="175" y="677"/>
                  </a:cubicBezTo>
                  <a:cubicBezTo>
                    <a:pt x="181" y="673"/>
                    <a:pt x="190" y="673"/>
                    <a:pt x="196" y="678"/>
                  </a:cubicBezTo>
                  <a:cubicBezTo>
                    <a:pt x="204" y="686"/>
                    <a:pt x="213" y="693"/>
                    <a:pt x="222" y="699"/>
                  </a:cubicBezTo>
                  <a:cubicBezTo>
                    <a:pt x="229" y="704"/>
                    <a:pt x="232" y="712"/>
                    <a:pt x="229" y="720"/>
                  </a:cubicBezTo>
                  <a:cubicBezTo>
                    <a:pt x="209" y="769"/>
                    <a:pt x="209" y="769"/>
                    <a:pt x="209" y="769"/>
                  </a:cubicBezTo>
                  <a:cubicBezTo>
                    <a:pt x="206" y="778"/>
                    <a:pt x="210" y="788"/>
                    <a:pt x="219" y="792"/>
                  </a:cubicBezTo>
                  <a:cubicBezTo>
                    <a:pt x="290" y="823"/>
                    <a:pt x="290" y="823"/>
                    <a:pt x="290" y="823"/>
                  </a:cubicBezTo>
                  <a:cubicBezTo>
                    <a:pt x="299" y="827"/>
                    <a:pt x="309" y="823"/>
                    <a:pt x="313" y="814"/>
                  </a:cubicBezTo>
                  <a:cubicBezTo>
                    <a:pt x="337" y="765"/>
                    <a:pt x="337" y="765"/>
                    <a:pt x="337" y="765"/>
                  </a:cubicBezTo>
                  <a:cubicBezTo>
                    <a:pt x="341" y="758"/>
                    <a:pt x="348" y="754"/>
                    <a:pt x="356" y="755"/>
                  </a:cubicBezTo>
                  <a:cubicBezTo>
                    <a:pt x="370" y="758"/>
                    <a:pt x="384" y="760"/>
                    <a:pt x="399" y="760"/>
                  </a:cubicBezTo>
                  <a:cubicBezTo>
                    <a:pt x="407" y="761"/>
                    <a:pt x="413" y="767"/>
                    <a:pt x="415" y="775"/>
                  </a:cubicBezTo>
                  <a:cubicBezTo>
                    <a:pt x="425" y="829"/>
                    <a:pt x="425" y="829"/>
                    <a:pt x="425" y="829"/>
                  </a:cubicBezTo>
                  <a:cubicBezTo>
                    <a:pt x="427" y="839"/>
                    <a:pt x="436" y="845"/>
                    <a:pt x="446" y="844"/>
                  </a:cubicBezTo>
                  <a:cubicBezTo>
                    <a:pt x="522" y="832"/>
                    <a:pt x="522" y="832"/>
                    <a:pt x="522" y="832"/>
                  </a:cubicBezTo>
                  <a:cubicBezTo>
                    <a:pt x="532" y="831"/>
                    <a:pt x="538" y="822"/>
                    <a:pt x="537" y="813"/>
                  </a:cubicBezTo>
                  <a:cubicBezTo>
                    <a:pt x="531" y="757"/>
                    <a:pt x="531" y="757"/>
                    <a:pt x="531" y="757"/>
                  </a:cubicBezTo>
                  <a:cubicBezTo>
                    <a:pt x="530" y="749"/>
                    <a:pt x="535" y="741"/>
                    <a:pt x="543" y="738"/>
                  </a:cubicBezTo>
                  <a:cubicBezTo>
                    <a:pt x="548" y="736"/>
                    <a:pt x="553" y="734"/>
                    <a:pt x="559" y="732"/>
                  </a:cubicBezTo>
                  <a:cubicBezTo>
                    <a:pt x="566" y="729"/>
                    <a:pt x="575" y="731"/>
                    <a:pt x="580" y="737"/>
                  </a:cubicBezTo>
                  <a:cubicBezTo>
                    <a:pt x="616" y="782"/>
                    <a:pt x="616" y="782"/>
                    <a:pt x="616" y="782"/>
                  </a:cubicBezTo>
                  <a:cubicBezTo>
                    <a:pt x="622" y="789"/>
                    <a:pt x="632" y="791"/>
                    <a:pt x="640" y="785"/>
                  </a:cubicBezTo>
                  <a:cubicBezTo>
                    <a:pt x="702" y="739"/>
                    <a:pt x="702" y="739"/>
                    <a:pt x="702" y="739"/>
                  </a:cubicBezTo>
                  <a:cubicBezTo>
                    <a:pt x="710" y="734"/>
                    <a:pt x="712" y="723"/>
                    <a:pt x="707" y="715"/>
                  </a:cubicBezTo>
                  <a:cubicBezTo>
                    <a:pt x="675" y="667"/>
                    <a:pt x="675" y="667"/>
                    <a:pt x="675" y="667"/>
                  </a:cubicBezTo>
                  <a:cubicBezTo>
                    <a:pt x="670" y="661"/>
                    <a:pt x="671" y="652"/>
                    <a:pt x="676" y="646"/>
                  </a:cubicBezTo>
                  <a:cubicBezTo>
                    <a:pt x="683" y="638"/>
                    <a:pt x="689" y="630"/>
                    <a:pt x="695" y="621"/>
                  </a:cubicBezTo>
                  <a:cubicBezTo>
                    <a:pt x="700" y="615"/>
                    <a:pt x="709" y="612"/>
                    <a:pt x="716" y="615"/>
                  </a:cubicBezTo>
                  <a:cubicBezTo>
                    <a:pt x="769" y="636"/>
                    <a:pt x="769" y="636"/>
                    <a:pt x="769" y="636"/>
                  </a:cubicBezTo>
                  <a:cubicBezTo>
                    <a:pt x="778" y="639"/>
                    <a:pt x="788" y="635"/>
                    <a:pt x="792" y="626"/>
                  </a:cubicBezTo>
                  <a:lnTo>
                    <a:pt x="823" y="555"/>
                  </a:lnTo>
                  <a:close/>
                  <a:moveTo>
                    <a:pt x="606" y="665"/>
                  </a:moveTo>
                  <a:cubicBezTo>
                    <a:pt x="470" y="765"/>
                    <a:pt x="278" y="736"/>
                    <a:pt x="178" y="599"/>
                  </a:cubicBezTo>
                  <a:cubicBezTo>
                    <a:pt x="79" y="463"/>
                    <a:pt x="108" y="272"/>
                    <a:pt x="244" y="172"/>
                  </a:cubicBezTo>
                  <a:cubicBezTo>
                    <a:pt x="380" y="72"/>
                    <a:pt x="571" y="102"/>
                    <a:pt x="671" y="238"/>
                  </a:cubicBezTo>
                  <a:cubicBezTo>
                    <a:pt x="771" y="374"/>
                    <a:pt x="742" y="565"/>
                    <a:pt x="606" y="6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15" name="Freeform 26"/>
            <p:cNvSpPr>
              <a:spLocks noEditPoints="1"/>
            </p:cNvSpPr>
            <p:nvPr/>
          </p:nvSpPr>
          <p:spPr bwMode="auto">
            <a:xfrm>
              <a:off x="4701786" y="2110474"/>
              <a:ext cx="1658435" cy="1660230"/>
            </a:xfrm>
            <a:custGeom>
              <a:avLst/>
              <a:gdLst>
                <a:gd name="T0" fmla="*/ 592 w 692"/>
                <a:gd name="T1" fmla="*/ 166 h 693"/>
                <a:gd name="T2" fmla="*/ 165 w 692"/>
                <a:gd name="T3" fmla="*/ 100 h 693"/>
                <a:gd name="T4" fmla="*/ 99 w 692"/>
                <a:gd name="T5" fmla="*/ 527 h 693"/>
                <a:gd name="T6" fmla="*/ 527 w 692"/>
                <a:gd name="T7" fmla="*/ 593 h 693"/>
                <a:gd name="T8" fmla="*/ 592 w 692"/>
                <a:gd name="T9" fmla="*/ 166 h 693"/>
                <a:gd name="T10" fmla="*/ 512 w 692"/>
                <a:gd name="T11" fmla="*/ 573 h 693"/>
                <a:gd name="T12" fmla="*/ 119 w 692"/>
                <a:gd name="T13" fmla="*/ 513 h 693"/>
                <a:gd name="T14" fmla="*/ 180 w 692"/>
                <a:gd name="T15" fmla="*/ 120 h 693"/>
                <a:gd name="T16" fmla="*/ 573 w 692"/>
                <a:gd name="T17" fmla="*/ 180 h 693"/>
                <a:gd name="T18" fmla="*/ 512 w 692"/>
                <a:gd name="T19" fmla="*/ 57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2" h="693">
                  <a:moveTo>
                    <a:pt x="592" y="166"/>
                  </a:moveTo>
                  <a:cubicBezTo>
                    <a:pt x="492" y="30"/>
                    <a:pt x="301" y="0"/>
                    <a:pt x="165" y="100"/>
                  </a:cubicBezTo>
                  <a:cubicBezTo>
                    <a:pt x="29" y="200"/>
                    <a:pt x="0" y="391"/>
                    <a:pt x="99" y="527"/>
                  </a:cubicBezTo>
                  <a:cubicBezTo>
                    <a:pt x="199" y="664"/>
                    <a:pt x="391" y="693"/>
                    <a:pt x="527" y="593"/>
                  </a:cubicBezTo>
                  <a:cubicBezTo>
                    <a:pt x="663" y="493"/>
                    <a:pt x="692" y="302"/>
                    <a:pt x="592" y="166"/>
                  </a:cubicBezTo>
                  <a:close/>
                  <a:moveTo>
                    <a:pt x="512" y="573"/>
                  </a:moveTo>
                  <a:cubicBezTo>
                    <a:pt x="387" y="665"/>
                    <a:pt x="211" y="638"/>
                    <a:pt x="119" y="513"/>
                  </a:cubicBezTo>
                  <a:cubicBezTo>
                    <a:pt x="27" y="388"/>
                    <a:pt x="54" y="212"/>
                    <a:pt x="180" y="120"/>
                  </a:cubicBezTo>
                  <a:cubicBezTo>
                    <a:pt x="305" y="28"/>
                    <a:pt x="481" y="55"/>
                    <a:pt x="573" y="180"/>
                  </a:cubicBezTo>
                  <a:cubicBezTo>
                    <a:pt x="664" y="305"/>
                    <a:pt x="637" y="481"/>
                    <a:pt x="512" y="57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 Regular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2483295" y="3006011"/>
            <a:ext cx="2235200" cy="812530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en-US" sz="1400" b="1" spc="200" dirty="0" err="1" smtClean="0">
                <a:latin typeface="Open Sans Semibold" charset="0"/>
                <a:ea typeface="Open Sans Semibold" charset="0"/>
                <a:cs typeface="Open Sans Semibold" charset="0"/>
              </a:rPr>
              <a:t>Création</a:t>
            </a:r>
            <a:r>
              <a:rPr lang="en-US" sz="1400" b="1" spc="200" dirty="0" smtClean="0">
                <a:latin typeface="Open Sans Semibold" charset="0"/>
                <a:ea typeface="Open Sans Semibold" charset="0"/>
                <a:cs typeface="Open Sans Semibold" charset="0"/>
              </a:rPr>
              <a:t> </a:t>
            </a:r>
            <a:r>
              <a:rPr lang="en-US" sz="1400" b="1" spc="200" dirty="0" err="1" smtClean="0">
                <a:latin typeface="Open Sans Semibold" charset="0"/>
                <a:ea typeface="Open Sans Semibold" charset="0"/>
                <a:cs typeface="Open Sans Semibold" charset="0"/>
              </a:rPr>
              <a:t>produit</a:t>
            </a:r>
            <a:endParaRPr lang="en-US" sz="1400" b="1" spc="200" dirty="0">
              <a:latin typeface="Open Sans Semibold" charset="0"/>
              <a:ea typeface="Open Sans Semibold" charset="0"/>
              <a:cs typeface="Open Sans Semibold" charset="0"/>
            </a:endParaRPr>
          </a:p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en-US" sz="1000" dirty="0" err="1" smtClean="0">
                <a:latin typeface="Open Sans Regular" charset="0"/>
                <a:ea typeface="Open Sans Regular" charset="0"/>
                <a:cs typeface="Open Sans Regular" charset="0"/>
              </a:rPr>
              <a:t>Création</a:t>
            </a:r>
            <a:r>
              <a:rPr lang="en-US" sz="1000" dirty="0" smtClean="0">
                <a:latin typeface="Open Sans Regular" charset="0"/>
                <a:ea typeface="Open Sans Regular" charset="0"/>
                <a:cs typeface="Open Sans Regular" charset="0"/>
              </a:rPr>
              <a:t> </a:t>
            </a:r>
            <a:r>
              <a:rPr lang="en-US" sz="1000" dirty="0" err="1" smtClean="0">
                <a:latin typeface="Open Sans Regular" charset="0"/>
                <a:ea typeface="Open Sans Regular" charset="0"/>
                <a:cs typeface="Open Sans Regular" charset="0"/>
              </a:rPr>
              <a:t>depuis</a:t>
            </a:r>
            <a:r>
              <a:rPr lang="en-US" sz="1000" dirty="0" smtClean="0">
                <a:latin typeface="Open Sans Regular" charset="0"/>
                <a:ea typeface="Open Sans Regular" charset="0"/>
                <a:cs typeface="Open Sans Regular" charset="0"/>
              </a:rPr>
              <a:t> le back Admin et </a:t>
            </a:r>
            <a:r>
              <a:rPr lang="en-US" sz="1000" dirty="0" err="1" smtClean="0">
                <a:latin typeface="Open Sans Regular" charset="0"/>
                <a:ea typeface="Open Sans Regular" charset="0"/>
                <a:cs typeface="Open Sans Regular" charset="0"/>
              </a:rPr>
              <a:t>recherche</a:t>
            </a:r>
            <a:r>
              <a:rPr lang="en-US" sz="1000" dirty="0" smtClean="0">
                <a:latin typeface="Open Sans Regular" charset="0"/>
                <a:ea typeface="Open Sans Regular" charset="0"/>
                <a:cs typeface="Open Sans Regular" charset="0"/>
              </a:rPr>
              <a:t> du </a:t>
            </a:r>
            <a:r>
              <a:rPr lang="en-US" sz="1000" dirty="0" err="1" smtClean="0">
                <a:latin typeface="Open Sans Regular" charset="0"/>
                <a:ea typeface="Open Sans Regular" charset="0"/>
                <a:cs typeface="Open Sans Regular" charset="0"/>
              </a:rPr>
              <a:t>produit</a:t>
            </a:r>
            <a:r>
              <a:rPr lang="en-US" sz="1000" dirty="0" smtClean="0">
                <a:latin typeface="Open Sans Regular" charset="0"/>
                <a:ea typeface="Open Sans Regular" charset="0"/>
                <a:cs typeface="Open Sans Regular" charset="0"/>
              </a:rPr>
              <a:t> </a:t>
            </a:r>
            <a:r>
              <a:rPr lang="en-US" sz="1000" dirty="0" err="1" smtClean="0">
                <a:latin typeface="Open Sans Regular" charset="0"/>
                <a:ea typeface="Open Sans Regular" charset="0"/>
                <a:cs typeface="Open Sans Regular" charset="0"/>
              </a:rPr>
              <a:t>en</a:t>
            </a:r>
            <a:r>
              <a:rPr lang="en-US" sz="1000" dirty="0" smtClean="0">
                <a:latin typeface="Open Sans Regular" charset="0"/>
                <a:ea typeface="Open Sans Regular" charset="0"/>
                <a:cs typeface="Open Sans Regular" charset="0"/>
              </a:rPr>
              <a:t> front.</a:t>
            </a:r>
            <a:endParaRPr lang="en-US" sz="1000" dirty="0">
              <a:latin typeface="Open Sans Regular" charset="0"/>
              <a:ea typeface="Open Sans Regular" charset="0"/>
              <a:cs typeface="Open Sans Regular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90884" y="2371324"/>
            <a:ext cx="2501115" cy="812530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b="1" spc="200" dirty="0" err="1" smtClean="0">
                <a:latin typeface="Open Sans Semibold" charset="0"/>
                <a:ea typeface="Open Sans Semibold" charset="0"/>
                <a:cs typeface="Open Sans Semibold" charset="0"/>
              </a:rPr>
              <a:t>Parcours</a:t>
            </a:r>
            <a:r>
              <a:rPr lang="en-US" sz="1400" b="1" spc="200" dirty="0" smtClean="0">
                <a:latin typeface="Open Sans Semibold" charset="0"/>
                <a:ea typeface="Open Sans Semibold" charset="0"/>
                <a:cs typeface="Open Sans Semibold" charset="0"/>
              </a:rPr>
              <a:t> Root Shop</a:t>
            </a:r>
            <a:endParaRPr lang="en-US" sz="1400" b="1" spc="200" dirty="0">
              <a:latin typeface="Open Sans Semibold" charset="0"/>
              <a:ea typeface="Open Sans Semibold" charset="0"/>
              <a:cs typeface="Open Sans Semibold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000" dirty="0" smtClean="0">
                <a:latin typeface="Open Sans Regular" charset="0"/>
                <a:ea typeface="Open Sans Regular" charset="0"/>
                <a:cs typeface="Open Sans Regular" charset="0"/>
              </a:rPr>
              <a:t>Présentation du site, et de </a:t>
            </a:r>
            <a:r>
              <a:rPr lang="en-US" sz="1000" dirty="0" err="1" smtClean="0">
                <a:latin typeface="Open Sans Regular" charset="0"/>
                <a:ea typeface="Open Sans Regular" charset="0"/>
                <a:cs typeface="Open Sans Regular" charset="0"/>
              </a:rPr>
              <a:t>ses</a:t>
            </a:r>
            <a:r>
              <a:rPr lang="en-US" sz="1000" dirty="0" smtClean="0">
                <a:latin typeface="Open Sans Regular" charset="0"/>
                <a:ea typeface="Open Sans Regular" charset="0"/>
                <a:cs typeface="Open Sans Regular" charset="0"/>
              </a:rPr>
              <a:t> </a:t>
            </a:r>
            <a:r>
              <a:rPr lang="en-US" sz="1000" dirty="0" err="1" smtClean="0">
                <a:latin typeface="Open Sans Regular" charset="0"/>
                <a:ea typeface="Open Sans Regular" charset="0"/>
                <a:cs typeface="Open Sans Regular" charset="0"/>
              </a:rPr>
              <a:t>fonctionnalités</a:t>
            </a:r>
            <a:r>
              <a:rPr lang="en-US" sz="1000" dirty="0" smtClean="0">
                <a:latin typeface="Open Sans Regular" charset="0"/>
                <a:ea typeface="Open Sans Regular" charset="0"/>
                <a:cs typeface="Open Sans Regular" charset="0"/>
              </a:rPr>
              <a:t>.</a:t>
            </a:r>
            <a:endParaRPr lang="en-US" sz="1000" dirty="0">
              <a:latin typeface="Open Sans Regular" charset="0"/>
              <a:ea typeface="Open Sans Regular" charset="0"/>
              <a:cs typeface="Open Sans Regular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420494" y="4215313"/>
            <a:ext cx="2235200" cy="997196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b="1" spc="200" dirty="0" err="1" smtClean="0">
                <a:latin typeface="Open Sans Semibold" charset="0"/>
                <a:ea typeface="Open Sans Semibold" charset="0"/>
                <a:cs typeface="Open Sans Semibold" charset="0"/>
              </a:rPr>
              <a:t>Achat</a:t>
            </a:r>
            <a:r>
              <a:rPr lang="en-US" sz="1400" b="1" spc="200" dirty="0" smtClean="0">
                <a:latin typeface="Open Sans Semibold" charset="0"/>
                <a:ea typeface="Open Sans Semibold" charset="0"/>
                <a:cs typeface="Open Sans Semibold" charset="0"/>
              </a:rPr>
              <a:t> du </a:t>
            </a:r>
            <a:r>
              <a:rPr lang="en-US" sz="1400" b="1" spc="200" dirty="0" err="1" smtClean="0">
                <a:latin typeface="Open Sans Semibold" charset="0"/>
                <a:ea typeface="Open Sans Semibold" charset="0"/>
                <a:cs typeface="Open Sans Semibold" charset="0"/>
              </a:rPr>
              <a:t>produit</a:t>
            </a:r>
            <a:endParaRPr lang="en-US" sz="1400" b="1" spc="200" dirty="0">
              <a:latin typeface="Open Sans Semibold" charset="0"/>
              <a:ea typeface="Open Sans Semibold" charset="0"/>
              <a:cs typeface="Open Sans Semibold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000" dirty="0" err="1" smtClean="0">
                <a:latin typeface="Open Sans Regular" charset="0"/>
                <a:ea typeface="Open Sans Regular" charset="0"/>
                <a:cs typeface="Open Sans Regular" charset="0"/>
              </a:rPr>
              <a:t>Sélection</a:t>
            </a:r>
            <a:r>
              <a:rPr lang="en-US" sz="1000" dirty="0" smtClean="0">
                <a:latin typeface="Open Sans Regular" charset="0"/>
                <a:ea typeface="Open Sans Regular" charset="0"/>
                <a:cs typeface="Open Sans Regular" charset="0"/>
              </a:rPr>
              <a:t> </a:t>
            </a:r>
            <a:r>
              <a:rPr lang="en-US" sz="1000" dirty="0" err="1" smtClean="0">
                <a:latin typeface="Open Sans Regular" charset="0"/>
                <a:ea typeface="Open Sans Regular" charset="0"/>
                <a:cs typeface="Open Sans Regular" charset="0"/>
              </a:rPr>
              <a:t>puis</a:t>
            </a:r>
            <a:r>
              <a:rPr lang="en-US" sz="1000" dirty="0" smtClean="0">
                <a:latin typeface="Open Sans Regular" charset="0"/>
                <a:ea typeface="Open Sans Regular" charset="0"/>
                <a:cs typeface="Open Sans Regular" charset="0"/>
              </a:rPr>
              <a:t> </a:t>
            </a:r>
            <a:r>
              <a:rPr lang="en-US" sz="1000" dirty="0" err="1" smtClean="0">
                <a:latin typeface="Open Sans Regular" charset="0"/>
                <a:ea typeface="Open Sans Regular" charset="0"/>
                <a:cs typeface="Open Sans Regular" charset="0"/>
              </a:rPr>
              <a:t>paiement</a:t>
            </a:r>
            <a:r>
              <a:rPr lang="en-US" sz="1000" dirty="0" smtClean="0">
                <a:latin typeface="Open Sans Regular" charset="0"/>
                <a:ea typeface="Open Sans Regular" charset="0"/>
                <a:cs typeface="Open Sans Regular" charset="0"/>
              </a:rPr>
              <a:t> du </a:t>
            </a:r>
            <a:r>
              <a:rPr lang="en-US" sz="1000" dirty="0" err="1" smtClean="0">
                <a:latin typeface="Open Sans Regular" charset="0"/>
                <a:ea typeface="Open Sans Regular" charset="0"/>
                <a:cs typeface="Open Sans Regular" charset="0"/>
              </a:rPr>
              <a:t>produit</a:t>
            </a:r>
            <a:r>
              <a:rPr lang="en-US" sz="1000" dirty="0">
                <a:latin typeface="Open Sans Regular" charset="0"/>
                <a:ea typeface="Open Sans Regular" charset="0"/>
                <a:cs typeface="Open Sans Regular" charset="0"/>
              </a:rPr>
              <a:t> </a:t>
            </a:r>
            <a:r>
              <a:rPr lang="en-US" sz="1000" dirty="0" err="1" smtClean="0">
                <a:latin typeface="Open Sans Regular" charset="0"/>
                <a:ea typeface="Open Sans Regular" charset="0"/>
                <a:cs typeface="Open Sans Regular" charset="0"/>
              </a:rPr>
              <a:t>en</a:t>
            </a:r>
            <a:r>
              <a:rPr lang="en-US" sz="1000" dirty="0" smtClean="0">
                <a:latin typeface="Open Sans Regular" charset="0"/>
                <a:ea typeface="Open Sans Regular" charset="0"/>
                <a:cs typeface="Open Sans Regular" charset="0"/>
              </a:rPr>
              <a:t> relation avec </a:t>
            </a:r>
            <a:r>
              <a:rPr lang="en-US" sz="1000" dirty="0" err="1" smtClean="0">
                <a:latin typeface="Open Sans Regular" charset="0"/>
                <a:ea typeface="Open Sans Regular" charset="0"/>
                <a:cs typeface="Open Sans Regular" charset="0"/>
              </a:rPr>
              <a:t>Paypal</a:t>
            </a:r>
            <a:r>
              <a:rPr lang="en-US" sz="1000" dirty="0" smtClean="0">
                <a:latin typeface="Open Sans Regular" charset="0"/>
                <a:ea typeface="Open Sans Regular" charset="0"/>
                <a:cs typeface="Open Sans Regular" charset="0"/>
              </a:rPr>
              <a:t>, </a:t>
            </a:r>
            <a:r>
              <a:rPr lang="en-US" sz="1000" dirty="0" err="1" smtClean="0">
                <a:latin typeface="Open Sans Regular" charset="0"/>
                <a:ea typeface="Open Sans Regular" charset="0"/>
                <a:cs typeface="Open Sans Regular" charset="0"/>
              </a:rPr>
              <a:t>ainsi</a:t>
            </a:r>
            <a:r>
              <a:rPr lang="en-US" sz="1000" dirty="0" smtClean="0">
                <a:latin typeface="Open Sans Regular" charset="0"/>
                <a:ea typeface="Open Sans Regular" charset="0"/>
                <a:cs typeface="Open Sans Regular" charset="0"/>
              </a:rPr>
              <a:t> que demonstration du mail </a:t>
            </a:r>
            <a:r>
              <a:rPr lang="en-US" sz="1000" dirty="0" err="1" smtClean="0">
                <a:latin typeface="Open Sans Regular" charset="0"/>
                <a:ea typeface="Open Sans Regular" charset="0"/>
                <a:cs typeface="Open Sans Regular" charset="0"/>
              </a:rPr>
              <a:t>reçu</a:t>
            </a:r>
            <a:r>
              <a:rPr lang="en-US" sz="1000" dirty="0" smtClean="0">
                <a:latin typeface="Open Sans Regular" charset="0"/>
                <a:ea typeface="Open Sans Regular" charset="0"/>
                <a:cs typeface="Open Sans Regular" charset="0"/>
              </a:rPr>
              <a:t>.</a:t>
            </a:r>
            <a:endParaRPr lang="en-US" sz="1000" dirty="0">
              <a:latin typeface="Open Sans Regular" charset="0"/>
              <a:ea typeface="Open Sans Regular" charset="0"/>
              <a:cs typeface="Open Sans Regular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08093" y="4472335"/>
            <a:ext cx="2235200" cy="812530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en-US" sz="1400" b="1" spc="200" dirty="0" err="1" smtClean="0">
                <a:latin typeface="Open Sans Semibold" charset="0"/>
                <a:ea typeface="Open Sans Semibold" charset="0"/>
                <a:cs typeface="Open Sans Semibold" charset="0"/>
              </a:rPr>
              <a:t>Plateforme</a:t>
            </a:r>
            <a:r>
              <a:rPr lang="en-US" sz="1400" b="1" spc="200" dirty="0" smtClean="0">
                <a:latin typeface="Open Sans Semibold" charset="0"/>
                <a:ea typeface="Open Sans Semibold" charset="0"/>
                <a:cs typeface="Open Sans Semibold" charset="0"/>
              </a:rPr>
              <a:t> CTF</a:t>
            </a:r>
            <a:endParaRPr lang="en-US" sz="1400" b="1" spc="200" dirty="0">
              <a:latin typeface="Open Sans Semibold" charset="0"/>
              <a:ea typeface="Open Sans Semibold" charset="0"/>
              <a:cs typeface="Open Sans Semibold" charset="0"/>
            </a:endParaRPr>
          </a:p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en-US" sz="1000" dirty="0" err="1" smtClean="0">
                <a:latin typeface="Open Sans Regular" charset="0"/>
                <a:ea typeface="Open Sans Regular" charset="0"/>
                <a:cs typeface="Open Sans Regular" charset="0"/>
              </a:rPr>
              <a:t>Démonstration</a:t>
            </a:r>
            <a:r>
              <a:rPr lang="en-US" sz="1000" dirty="0" smtClean="0">
                <a:latin typeface="Open Sans Regular" charset="0"/>
                <a:ea typeface="Open Sans Regular" charset="0"/>
                <a:cs typeface="Open Sans Regular" charset="0"/>
              </a:rPr>
              <a:t> par Steven du site </a:t>
            </a:r>
            <a:r>
              <a:rPr lang="en-US" sz="1000" dirty="0" err="1" smtClean="0">
                <a:latin typeface="Open Sans Regular" charset="0"/>
                <a:ea typeface="Open Sans Regular" charset="0"/>
                <a:cs typeface="Open Sans Regular" charset="0"/>
              </a:rPr>
              <a:t>annexe</a:t>
            </a:r>
            <a:r>
              <a:rPr lang="en-US" sz="1000" dirty="0" smtClean="0">
                <a:latin typeface="Open Sans Regular" charset="0"/>
                <a:ea typeface="Open Sans Regular" charset="0"/>
                <a:cs typeface="Open Sans Regular" charset="0"/>
              </a:rPr>
              <a:t>, la </a:t>
            </a:r>
            <a:r>
              <a:rPr lang="en-US" sz="1000" dirty="0" err="1" smtClean="0">
                <a:latin typeface="Open Sans Regular" charset="0"/>
                <a:ea typeface="Open Sans Regular" charset="0"/>
                <a:cs typeface="Open Sans Regular" charset="0"/>
              </a:rPr>
              <a:t>plateforme</a:t>
            </a:r>
            <a:r>
              <a:rPr lang="en-US" sz="1000" dirty="0" smtClean="0">
                <a:latin typeface="Open Sans Regular" charset="0"/>
                <a:ea typeface="Open Sans Regular" charset="0"/>
                <a:cs typeface="Open Sans Regular" charset="0"/>
              </a:rPr>
              <a:t> CTF.</a:t>
            </a:r>
            <a:endParaRPr lang="en-US" sz="1000" dirty="0">
              <a:latin typeface="Open Sans Regular" charset="0"/>
              <a:ea typeface="Open Sans Regular" charset="0"/>
              <a:cs typeface="Open Sans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98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37000" fill="hold" nodeType="with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 p14:bounceEnd="62000">
                                          <p:cBhvr>
                                            <p:cTn id="6" dur="4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accel="37000" fill="hold" grpId="0" nodeType="with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 p14:bounceEnd="62000">
                                          <p:cBhvr>
                                            <p:cTn id="8" dur="4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accel="37000" fill="hold" grpId="0" nodeType="with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 p14:bounceEnd="62000">
                                          <p:cBhvr>
                                            <p:cTn id="10" dur="4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accel="37000" fill="hold" grpId="0" nodeType="with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 p14:bounceEnd="62000">
                                          <p:cBhvr>
                                            <p:cTn id="12" dur="4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37000" fill="hold" nodeType="with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 p14:bounceEnd="62000">
                                          <p:cBhvr>
                                            <p:cTn id="14" dur="4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25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2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2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6" grpId="0"/>
          <p:bldP spid="17" grpId="0"/>
          <p:bldP spid="18" grpId="0"/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37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" dur="4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accel="37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8" dur="4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accel="37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0" dur="4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accel="37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2" dur="4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37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4" dur="4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25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2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2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6" grpId="0"/>
          <p:bldP spid="17" grpId="0"/>
          <p:bldP spid="18" grpId="0"/>
          <p:bldP spid="19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66900" y="663197"/>
            <a:ext cx="4229100" cy="1621619"/>
          </a:xfrm>
        </p:spPr>
        <p:txBody>
          <a:bodyPr/>
          <a:lstStyle/>
          <a:p>
            <a:r>
              <a:rPr lang="en-US" dirty="0" err="1" smtClean="0"/>
              <a:t>Problèmes</a:t>
            </a:r>
            <a:r>
              <a:rPr lang="en-US" dirty="0" smtClean="0"/>
              <a:t> </a:t>
            </a:r>
            <a:r>
              <a:rPr lang="en-US" dirty="0" err="1" smtClean="0"/>
              <a:t>rencontrés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66900" y="2284816"/>
            <a:ext cx="7411324" cy="216059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smtClean="0"/>
              <a:t> - </a:t>
            </a:r>
            <a:r>
              <a:rPr lang="en-US" sz="1600" dirty="0" err="1" smtClean="0"/>
              <a:t>Problème</a:t>
            </a:r>
            <a:r>
              <a:rPr lang="en-US" sz="1600" dirty="0" smtClean="0"/>
              <a:t> de </a:t>
            </a:r>
            <a:r>
              <a:rPr lang="en-US" sz="1600" dirty="0" err="1" smtClean="0"/>
              <a:t>paiement</a:t>
            </a:r>
            <a:r>
              <a:rPr lang="en-US" sz="1600" dirty="0" smtClean="0"/>
              <a:t> avec le SSL sur le module </a:t>
            </a:r>
            <a:r>
              <a:rPr lang="en-US" sz="1600" dirty="0" err="1" smtClean="0"/>
              <a:t>Paypal</a:t>
            </a:r>
            <a:endParaRPr lang="en-US" sz="1600" dirty="0" smtClean="0"/>
          </a:p>
          <a:p>
            <a:pPr>
              <a:lnSpc>
                <a:spcPct val="120000"/>
              </a:lnSpc>
            </a:pPr>
            <a:endParaRPr lang="en-US" sz="1600" dirty="0"/>
          </a:p>
          <a:p>
            <a:pPr>
              <a:lnSpc>
                <a:spcPct val="120000"/>
              </a:lnSpc>
            </a:pPr>
            <a:r>
              <a:rPr lang="en-US" sz="1600" dirty="0" smtClean="0"/>
              <a:t> - </a:t>
            </a:r>
            <a:r>
              <a:rPr lang="en-US" sz="1600" dirty="0" err="1" smtClean="0"/>
              <a:t>Problème</a:t>
            </a:r>
            <a:r>
              <a:rPr lang="en-US" sz="1600" dirty="0" smtClean="0"/>
              <a:t> de direction des images, et </a:t>
            </a:r>
            <a:r>
              <a:rPr lang="en-US" sz="1600" dirty="0" err="1" smtClean="0"/>
              <a:t>donc</a:t>
            </a:r>
            <a:r>
              <a:rPr lang="en-US" sz="1600" dirty="0" smtClean="0"/>
              <a:t> de son </a:t>
            </a:r>
            <a:r>
              <a:rPr lang="en-US" sz="1600" dirty="0" err="1" smtClean="0"/>
              <a:t>affichage</a:t>
            </a:r>
            <a:endParaRPr lang="en-US" sz="1600" dirty="0" smtClean="0"/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sz="1600" dirty="0" smtClean="0"/>
          </a:p>
          <a:p>
            <a:pPr>
              <a:lnSpc>
                <a:spcPct val="120000"/>
              </a:lnSpc>
            </a:pPr>
            <a:r>
              <a:rPr lang="en-US" sz="1600" dirty="0" smtClean="0"/>
              <a:t> - </a:t>
            </a:r>
            <a:r>
              <a:rPr lang="en-US" sz="1600" dirty="0" err="1" smtClean="0"/>
              <a:t>Problème</a:t>
            </a:r>
            <a:r>
              <a:rPr lang="en-US" sz="1600" dirty="0" smtClean="0"/>
              <a:t> </a:t>
            </a:r>
            <a:r>
              <a:rPr lang="en-US" sz="1600" dirty="0" err="1" smtClean="0"/>
              <a:t>d’affichage</a:t>
            </a:r>
            <a:r>
              <a:rPr lang="en-US" sz="1600" dirty="0" smtClean="0"/>
              <a:t> du </a:t>
            </a:r>
            <a:r>
              <a:rPr lang="en-US" sz="1600" dirty="0" err="1" smtClean="0"/>
              <a:t>texte</a:t>
            </a:r>
            <a:r>
              <a:rPr lang="en-US" sz="1600" dirty="0" smtClean="0"/>
              <a:t> de description des </a:t>
            </a:r>
            <a:r>
              <a:rPr lang="en-US" sz="1600" dirty="0" err="1" smtClean="0"/>
              <a:t>produits</a:t>
            </a:r>
            <a:endParaRPr lang="en-US" sz="1600" dirty="0" smtClean="0"/>
          </a:p>
          <a:p>
            <a:pPr>
              <a:lnSpc>
                <a:spcPct val="120000"/>
              </a:lnSpc>
            </a:pPr>
            <a:endParaRPr lang="en-US" sz="1600" dirty="0"/>
          </a:p>
          <a:p>
            <a:pPr>
              <a:lnSpc>
                <a:spcPct val="120000"/>
              </a:lnSpc>
            </a:pPr>
            <a:r>
              <a:rPr lang="en-US" sz="1600" dirty="0" smtClean="0"/>
              <a:t> - </a:t>
            </a:r>
            <a:r>
              <a:rPr lang="en-US" sz="1600" dirty="0" err="1" smtClean="0"/>
              <a:t>Problème</a:t>
            </a:r>
            <a:r>
              <a:rPr lang="en-US" sz="1600" dirty="0" smtClean="0"/>
              <a:t> de </a:t>
            </a:r>
            <a:r>
              <a:rPr lang="en-US" sz="1600" dirty="0" err="1" smtClean="0"/>
              <a:t>choix</a:t>
            </a:r>
            <a:r>
              <a:rPr lang="en-US" sz="1600" dirty="0" smtClean="0"/>
              <a:t> de la direction à </a:t>
            </a:r>
            <a:r>
              <a:rPr lang="en-US" sz="1600" dirty="0" err="1" smtClean="0"/>
              <a:t>prendre</a:t>
            </a:r>
            <a:r>
              <a:rPr lang="en-US" sz="1600" dirty="0" smtClean="0"/>
              <a:t> sur le </a:t>
            </a:r>
            <a:r>
              <a:rPr lang="en-US" sz="1600" dirty="0" err="1" smtClean="0"/>
              <a:t>développement</a:t>
            </a:r>
            <a:r>
              <a:rPr lang="en-US" sz="1600" dirty="0" smtClean="0"/>
              <a:t> du </a:t>
            </a:r>
            <a:r>
              <a:rPr lang="en-US" sz="1600" dirty="0" err="1" smtClean="0"/>
              <a:t>projet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604" y="1787536"/>
            <a:ext cx="3542949" cy="354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2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66900" y="1013541"/>
            <a:ext cx="6295588" cy="1621619"/>
          </a:xfrm>
        </p:spPr>
        <p:txBody>
          <a:bodyPr/>
          <a:lstStyle/>
          <a:p>
            <a:r>
              <a:rPr lang="en-US" dirty="0" smtClean="0"/>
              <a:t>Pour </a:t>
            </a:r>
            <a:r>
              <a:rPr lang="en-US" dirty="0" err="1" smtClean="0"/>
              <a:t>aller</a:t>
            </a:r>
            <a:r>
              <a:rPr lang="en-US" dirty="0" smtClean="0"/>
              <a:t> plus loin - Conclusion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 rot="16200000" flipH="1" flipV="1">
            <a:off x="1790060" y="3047370"/>
            <a:ext cx="1068080" cy="91440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66900" y="4315826"/>
            <a:ext cx="1828485" cy="2243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200" b="1" dirty="0" err="1" smtClean="0">
                <a:latin typeface="+mj-lt"/>
              </a:rPr>
              <a:t>Liste</a:t>
            </a:r>
            <a:r>
              <a:rPr lang="en-US" sz="1200" b="1" dirty="0" smtClean="0">
                <a:latin typeface="+mj-lt"/>
              </a:rPr>
              <a:t> </a:t>
            </a:r>
            <a:r>
              <a:rPr lang="en-US" sz="1200" b="1" dirty="0" err="1" smtClean="0">
                <a:latin typeface="+mj-lt"/>
              </a:rPr>
              <a:t>d’envie</a:t>
            </a:r>
            <a:endParaRPr lang="en-US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66900" y="4558969"/>
            <a:ext cx="1828485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 err="1" smtClean="0"/>
              <a:t>Développement</a:t>
            </a:r>
            <a:r>
              <a:rPr lang="en-US" sz="1000" dirty="0" smtClean="0"/>
              <a:t> des </a:t>
            </a:r>
            <a:r>
              <a:rPr lang="en-US" sz="1000" dirty="0" err="1" smtClean="0"/>
              <a:t>listes</a:t>
            </a:r>
            <a:r>
              <a:rPr lang="en-US" sz="1000" dirty="0" smtClean="0"/>
              <a:t> de </a:t>
            </a:r>
            <a:r>
              <a:rPr lang="en-US" sz="1000" dirty="0" err="1" smtClean="0"/>
              <a:t>souhaits</a:t>
            </a:r>
            <a:r>
              <a:rPr lang="en-US" sz="1000" dirty="0" smtClean="0"/>
              <a:t>, </a:t>
            </a:r>
            <a:r>
              <a:rPr lang="en-US" sz="1000" dirty="0" err="1" smtClean="0"/>
              <a:t>où</a:t>
            </a:r>
            <a:r>
              <a:rPr lang="en-US" sz="1000" dirty="0" smtClean="0"/>
              <a:t> </a:t>
            </a:r>
            <a:r>
              <a:rPr lang="en-US" sz="1000" dirty="0" err="1" smtClean="0"/>
              <a:t>l’utilisateur</a:t>
            </a:r>
            <a:r>
              <a:rPr lang="en-US" sz="1000" dirty="0" smtClean="0"/>
              <a:t> </a:t>
            </a:r>
            <a:r>
              <a:rPr lang="en-US" sz="1000" dirty="0" err="1" smtClean="0"/>
              <a:t>peut</a:t>
            </a:r>
            <a:r>
              <a:rPr lang="en-US" sz="1000" dirty="0" smtClean="0"/>
              <a:t> y </a:t>
            </a:r>
            <a:r>
              <a:rPr lang="en-US" sz="1000" dirty="0" err="1" smtClean="0"/>
              <a:t>ajouter</a:t>
            </a:r>
            <a:r>
              <a:rPr lang="en-US" sz="1000" dirty="0" smtClean="0"/>
              <a:t> les </a:t>
            </a:r>
            <a:r>
              <a:rPr lang="en-US" sz="1000" dirty="0" err="1" smtClean="0"/>
              <a:t>produits</a:t>
            </a:r>
            <a:r>
              <a:rPr lang="en-US" sz="1000" dirty="0" smtClean="0"/>
              <a:t> </a:t>
            </a:r>
            <a:r>
              <a:rPr lang="en-US" sz="1000" dirty="0" err="1" smtClean="0"/>
              <a:t>désirés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2006862" y="3315286"/>
            <a:ext cx="634475" cy="3785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400" dirty="0" smtClean="0">
                <a:latin typeface="Montserrat" charset="0"/>
                <a:ea typeface="Montserrat" charset="0"/>
                <a:cs typeface="Montserrat" charset="0"/>
              </a:rPr>
              <a:t>01</a:t>
            </a:r>
            <a:endParaRPr lang="en-US" sz="2400" dirty="0">
              <a:solidFill>
                <a:schemeClr val="accent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Freeform 8"/>
          <p:cNvSpPr/>
          <p:nvPr/>
        </p:nvSpPr>
        <p:spPr>
          <a:xfrm rot="16200000" flipH="1" flipV="1">
            <a:off x="4190675" y="3047370"/>
            <a:ext cx="1068080" cy="91440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67515" y="4315826"/>
            <a:ext cx="1828485" cy="2243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200" b="1" dirty="0" err="1" smtClean="0">
                <a:solidFill>
                  <a:schemeClr val="accent1"/>
                </a:solidFill>
                <a:latin typeface="+mj-lt"/>
              </a:rPr>
              <a:t>Calendrier</a:t>
            </a:r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 CTF</a:t>
            </a:r>
            <a:endParaRPr lang="en-US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67515" y="4558969"/>
            <a:ext cx="1828485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 err="1" smtClean="0"/>
              <a:t>Inscrire</a:t>
            </a:r>
            <a:r>
              <a:rPr lang="en-US" sz="1000" dirty="0" smtClean="0"/>
              <a:t> les CTF physique se </a:t>
            </a:r>
            <a:r>
              <a:rPr lang="en-US" sz="1000" dirty="0" err="1" smtClean="0"/>
              <a:t>déroulant</a:t>
            </a:r>
            <a:r>
              <a:rPr lang="en-US" sz="1000" dirty="0" smtClean="0"/>
              <a:t> </a:t>
            </a:r>
            <a:r>
              <a:rPr lang="en-US" sz="1000" dirty="0" err="1" smtClean="0"/>
              <a:t>dans</a:t>
            </a:r>
            <a:r>
              <a:rPr lang="en-US" sz="1000" dirty="0" smtClean="0"/>
              <a:t> </a:t>
            </a:r>
            <a:r>
              <a:rPr lang="en-US" sz="1000" dirty="0" err="1" smtClean="0"/>
              <a:t>toute</a:t>
            </a:r>
            <a:r>
              <a:rPr lang="en-US" sz="1000" dirty="0" smtClean="0"/>
              <a:t> la </a:t>
            </a:r>
            <a:r>
              <a:rPr lang="en-US" sz="1000" dirty="0" err="1" smtClean="0"/>
              <a:t>france</a:t>
            </a:r>
            <a:r>
              <a:rPr lang="en-US" sz="1000" dirty="0" smtClean="0"/>
              <a:t> </a:t>
            </a:r>
            <a:r>
              <a:rPr lang="en-US" sz="1000" dirty="0" err="1" smtClean="0"/>
              <a:t>chaque</a:t>
            </a:r>
            <a:r>
              <a:rPr lang="en-US" sz="1000" dirty="0" smtClean="0"/>
              <a:t> </a:t>
            </a:r>
            <a:r>
              <a:rPr lang="en-US" sz="1000" dirty="0" err="1" smtClean="0"/>
              <a:t>année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407477" y="3315286"/>
            <a:ext cx="634475" cy="3785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400" dirty="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02</a:t>
            </a:r>
            <a:endParaRPr lang="en-US" sz="2400" dirty="0">
              <a:solidFill>
                <a:schemeClr val="accent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" name="Freeform 12"/>
          <p:cNvSpPr/>
          <p:nvPr/>
        </p:nvSpPr>
        <p:spPr>
          <a:xfrm rot="16200000" flipH="1" flipV="1">
            <a:off x="6591290" y="3047370"/>
            <a:ext cx="1068080" cy="91440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668130" y="4315826"/>
            <a:ext cx="1828485" cy="2243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200" b="1" dirty="0" smtClean="0">
                <a:latin typeface="+mj-lt"/>
              </a:rPr>
              <a:t>Blog</a:t>
            </a:r>
            <a:r>
              <a:rPr lang="en-US" sz="1200" dirty="0" smtClean="0">
                <a:latin typeface="+mj-lt"/>
              </a:rPr>
              <a:t> </a:t>
            </a:r>
            <a:endParaRPr lang="en-US" sz="1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68130" y="4558969"/>
            <a:ext cx="1828485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 err="1" smtClean="0"/>
              <a:t>Création</a:t>
            </a:r>
            <a:r>
              <a:rPr lang="en-US" sz="1000" dirty="0" smtClean="0"/>
              <a:t> d’un blog avec des articles sur la </a:t>
            </a:r>
            <a:r>
              <a:rPr lang="en-US" sz="1000" dirty="0" err="1" smtClean="0"/>
              <a:t>cybersécurité</a:t>
            </a:r>
            <a:r>
              <a:rPr lang="en-US" sz="1000" dirty="0"/>
              <a:t> </a:t>
            </a:r>
            <a:r>
              <a:rPr lang="en-US" sz="1000" dirty="0" smtClean="0"/>
              <a:t>et son </a:t>
            </a:r>
            <a:r>
              <a:rPr lang="en-US" sz="1000" dirty="0" err="1" smtClean="0"/>
              <a:t>actualité</a:t>
            </a:r>
            <a:r>
              <a:rPr lang="en-US" sz="1000" dirty="0" smtClean="0"/>
              <a:t>, </a:t>
            </a:r>
            <a:r>
              <a:rPr lang="en-US" sz="1000" dirty="0" err="1" smtClean="0"/>
              <a:t>voire</a:t>
            </a:r>
            <a:r>
              <a:rPr lang="en-US" sz="1000" dirty="0" smtClean="0"/>
              <a:t> des write-ups.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6808092" y="3315286"/>
            <a:ext cx="634475" cy="3785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400" dirty="0" smtClean="0">
                <a:latin typeface="Montserrat" charset="0"/>
                <a:ea typeface="Montserrat" charset="0"/>
                <a:cs typeface="Montserrat" charset="0"/>
              </a:rPr>
              <a:t>03</a:t>
            </a:r>
            <a:endParaRPr lang="en-US" sz="2400" dirty="0">
              <a:solidFill>
                <a:schemeClr val="accent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7" name="Freeform 16"/>
          <p:cNvSpPr/>
          <p:nvPr/>
        </p:nvSpPr>
        <p:spPr>
          <a:xfrm rot="16200000" flipH="1" flipV="1">
            <a:off x="8991590" y="3047370"/>
            <a:ext cx="1068080" cy="91440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068430" y="4315826"/>
            <a:ext cx="1828485" cy="2243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200" b="1" dirty="0" err="1" smtClean="0">
                <a:latin typeface="+mj-lt"/>
              </a:rPr>
              <a:t>Relier</a:t>
            </a:r>
            <a:r>
              <a:rPr lang="en-US" sz="1200" b="1" dirty="0" smtClean="0">
                <a:latin typeface="+mj-lt"/>
              </a:rPr>
              <a:t> la </a:t>
            </a:r>
            <a:r>
              <a:rPr lang="en-US" sz="1200" b="1" dirty="0" err="1" smtClean="0">
                <a:latin typeface="+mj-lt"/>
              </a:rPr>
              <a:t>plateforme</a:t>
            </a:r>
            <a:r>
              <a:rPr lang="en-US" sz="1200" b="1" dirty="0" smtClean="0">
                <a:latin typeface="+mj-lt"/>
              </a:rPr>
              <a:t> CTF</a:t>
            </a:r>
            <a:endParaRPr lang="en-US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68430" y="4558969"/>
            <a:ext cx="1828485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 err="1" smtClean="0"/>
              <a:t>Avoir</a:t>
            </a:r>
            <a:r>
              <a:rPr lang="en-US" sz="1000" dirty="0" smtClean="0"/>
              <a:t> </a:t>
            </a:r>
            <a:r>
              <a:rPr lang="en-US" sz="1000" dirty="0" err="1" smtClean="0"/>
              <a:t>une</a:t>
            </a:r>
            <a:r>
              <a:rPr lang="en-US" sz="1000" dirty="0" smtClean="0"/>
              <a:t> redirection avec la </a:t>
            </a:r>
            <a:r>
              <a:rPr lang="en-US" sz="1000" dirty="0" err="1" smtClean="0"/>
              <a:t>plateforme</a:t>
            </a:r>
            <a:r>
              <a:rPr lang="en-US" sz="1000" dirty="0" smtClean="0"/>
              <a:t> CTF.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9208392" y="3315286"/>
            <a:ext cx="634475" cy="3785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400" dirty="0" smtClean="0">
                <a:latin typeface="Montserrat" charset="0"/>
                <a:ea typeface="Montserrat" charset="0"/>
                <a:cs typeface="Montserrat" charset="0"/>
              </a:rPr>
              <a:t>04</a:t>
            </a:r>
            <a:endParaRPr lang="en-US" sz="2400" dirty="0">
              <a:solidFill>
                <a:schemeClr val="accent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84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3578252" y="508747"/>
            <a:ext cx="4894629" cy="643528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pc="0" dirty="0" smtClean="0"/>
              <a:t>Merci de nous </a:t>
            </a:r>
            <a:r>
              <a:rPr lang="en-US" sz="3200" spc="0" dirty="0" err="1" smtClean="0"/>
              <a:t>avoir</a:t>
            </a:r>
            <a:r>
              <a:rPr lang="en-US" sz="3200" spc="0" dirty="0" smtClean="0"/>
              <a:t> </a:t>
            </a:r>
            <a:r>
              <a:rPr lang="en-US" sz="3200" spc="0" dirty="0" err="1" smtClean="0"/>
              <a:t>écouté</a:t>
            </a:r>
            <a:endParaRPr lang="en-US" sz="3200" spc="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32" y="1527226"/>
            <a:ext cx="4357667" cy="475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&amp;D-Powerpoint Template_16x9">
  <a:themeElements>
    <a:clrScheme name="Duotone">
      <a:dk1>
        <a:srgbClr val="151E67"/>
      </a:dk1>
      <a:lt1>
        <a:srgbClr val="FF0028"/>
      </a:lt1>
      <a:dk2>
        <a:srgbClr val="101756"/>
      </a:dk2>
      <a:lt2>
        <a:srgbClr val="FAFAFF"/>
      </a:lt2>
      <a:accent1>
        <a:srgbClr val="FF0028"/>
      </a:accent1>
      <a:accent2>
        <a:srgbClr val="EC062B"/>
      </a:accent2>
      <a:accent3>
        <a:srgbClr val="DB082A"/>
      </a:accent3>
      <a:accent4>
        <a:srgbClr val="C20A28"/>
      </a:accent4>
      <a:accent5>
        <a:srgbClr val="AB0C24"/>
      </a:accent5>
      <a:accent6>
        <a:srgbClr val="980B22"/>
      </a:accent6>
      <a:hlink>
        <a:srgbClr val="FF5757"/>
      </a:hlink>
      <a:folHlink>
        <a:srgbClr val="BFBFBF"/>
      </a:folHlink>
    </a:clrScheme>
    <a:fontScheme name="Montserrat_OpenSans">
      <a:majorFont>
        <a:latin typeface="Montserrat-Bold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B&amp;D-Powerpoint Template_16x9</Template>
  <TotalTime>2658</TotalTime>
  <Words>293</Words>
  <Application>Microsoft Office PowerPoint</Application>
  <PresentationFormat>Grand écran</PresentationFormat>
  <Paragraphs>69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20" baseType="lpstr">
      <vt:lpstr>Arial</vt:lpstr>
      <vt:lpstr>Bahnschrift SemiBold SemiConden</vt:lpstr>
      <vt:lpstr>Bebas Neue</vt:lpstr>
      <vt:lpstr>Calibri</vt:lpstr>
      <vt:lpstr>linea-basic-10</vt:lpstr>
      <vt:lpstr>Montserrat</vt:lpstr>
      <vt:lpstr>Montserrat-Bold</vt:lpstr>
      <vt:lpstr>Open Sans</vt:lpstr>
      <vt:lpstr>Open Sans Regular</vt:lpstr>
      <vt:lpstr>Open Sans Semibold</vt:lpstr>
      <vt:lpstr>Source Sans Pro</vt:lpstr>
      <vt:lpstr>B&amp;D-Powerpoint Template_16x9</vt:lpstr>
      <vt:lpstr>Présentation PowerPoint</vt:lpstr>
      <vt:lpstr>Sommaire</vt:lpstr>
      <vt:lpstr>Présentation du projet</vt:lpstr>
      <vt:lpstr>Présentation PowerPoint</vt:lpstr>
      <vt:lpstr>Démonstration</vt:lpstr>
      <vt:lpstr>Problèmes rencontrés </vt:lpstr>
      <vt:lpstr>Pour aller plus loin - Conclusion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Dublin_Design</dc:creator>
  <cp:lastModifiedBy>Pierre C</cp:lastModifiedBy>
  <cp:revision>310</cp:revision>
  <cp:lastPrinted>2017-03-09T03:48:56Z</cp:lastPrinted>
  <dcterms:created xsi:type="dcterms:W3CDTF">2016-11-10T06:07:03Z</dcterms:created>
  <dcterms:modified xsi:type="dcterms:W3CDTF">2020-04-13T14:50:12Z</dcterms:modified>
</cp:coreProperties>
</file>