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7"/>
  </p:notesMasterIdLst>
  <p:handoutMasterIdLst>
    <p:handoutMasterId r:id="rId8"/>
  </p:handoutMasterIdLst>
  <p:sldIdLst>
    <p:sldId id="256" r:id="rId5"/>
    <p:sldId id="257" r:id="rId6"/>
  </p:sldIdLst>
  <p:sldSz cx="10363200" cy="777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5324" autoAdjust="0"/>
  </p:normalViewPr>
  <p:slideViewPr>
    <p:cSldViewPr snapToGrid="0">
      <p:cViewPr>
        <p:scale>
          <a:sx n="50" d="100"/>
          <a:sy n="50" d="100"/>
        </p:scale>
        <p:origin x="2150" y="638"/>
      </p:cViewPr>
      <p:guideLst/>
    </p:cSldViewPr>
  </p:slideViewPr>
  <p:notesTextViewPr>
    <p:cViewPr>
      <p:scale>
        <a:sx n="3" d="2"/>
        <a:sy n="3" d="2"/>
      </p:scale>
      <p:origin x="0" y="0"/>
    </p:cViewPr>
  </p:notesTextViewPr>
  <p:notesViewPr>
    <p:cSldViewPr snapToGrid="0">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8D6FE3C-34D8-4B4B-9273-D907B0A3B964}" type="datetimeFigureOut">
              <a:rPr lang="en-US"/>
              <a:t>27-Mar-17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69A89D-734B-4FAD-B6E7-2B864E72E489}" type="slidenum">
              <a:rPr/>
              <a:t>‹#›</a:t>
            </a:fld>
            <a:endParaRPr/>
          </a:p>
        </p:txBody>
      </p:sp>
    </p:spTree>
    <p:extLst>
      <p:ext uri="{BB962C8B-B14F-4D97-AF65-F5344CB8AC3E}">
        <p14:creationId xmlns:p14="http://schemas.microsoft.com/office/powerpoint/2010/main" val="29192036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0FF5F4-5691-49AF-9E16-FB22826F7264}" type="datetimeFigureOut">
              <a:rPr lang="en-US"/>
              <a:t>27-Mar-17</a:t>
            </a:fld>
            <a:endParaRP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2A89D7-7603-4ECB-ADF6-F6CF2BE4F401}" type="slidenum">
              <a:rPr/>
              <a:t>‹#›</a:t>
            </a:fld>
            <a:endParaRPr/>
          </a:p>
        </p:txBody>
      </p:sp>
    </p:spTree>
    <p:extLst>
      <p:ext uri="{BB962C8B-B14F-4D97-AF65-F5344CB8AC3E}">
        <p14:creationId xmlns:p14="http://schemas.microsoft.com/office/powerpoint/2010/main" val="2925848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utside Page">
    <p:spTree>
      <p:nvGrpSpPr>
        <p:cNvPr id="1" name=""/>
        <p:cNvGrpSpPr/>
        <p:nvPr/>
      </p:nvGrpSpPr>
      <p:grpSpPr>
        <a:xfrm>
          <a:off x="0" y="0"/>
          <a:ext cx="0" cy="0"/>
          <a:chOff x="0" y="0"/>
          <a:chExt cx="0" cy="0"/>
        </a:xfrm>
      </p:grpSpPr>
      <p:cxnSp>
        <p:nvCxnSpPr>
          <p:cNvPr id="8" name="fold"/>
          <p:cNvCxnSpPr/>
          <p:nvPr userDrawn="1"/>
        </p:nvCxnSpPr>
        <p:spPr>
          <a:xfrm>
            <a:off x="6877397"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cxnSp>
        <p:nvCxnSpPr>
          <p:cNvPr id="3" name="fold"/>
          <p:cNvCxnSpPr/>
          <p:nvPr userDrawn="1"/>
        </p:nvCxnSpPr>
        <p:spPr>
          <a:xfrm>
            <a:off x="3391593"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sp>
        <p:nvSpPr>
          <p:cNvPr id="31" name="Text Placeholder 21"/>
          <p:cNvSpPr>
            <a:spLocks noGrp="1"/>
          </p:cNvSpPr>
          <p:nvPr>
            <p:ph type="body" sz="quarter" idx="20" hasCustomPrompt="1"/>
          </p:nvPr>
        </p:nvSpPr>
        <p:spPr>
          <a:xfrm>
            <a:off x="242753" y="240371"/>
            <a:ext cx="2955707" cy="1294508"/>
          </a:xfrm>
        </p:spPr>
        <p:txBody>
          <a:bodyPr lIns="0" tIns="0" rIns="0" bIns="0" anchor="ctr">
            <a:noAutofit/>
          </a:bodyPr>
          <a:lstStyle>
            <a:lvl1pPr marL="0" indent="0" algn="l">
              <a:lnSpc>
                <a:spcPct val="110000"/>
              </a:lnSpc>
              <a:spcBef>
                <a:spcPts val="0"/>
              </a:spcBef>
              <a:buNone/>
              <a:defRPr sz="1900" baseline="0">
                <a:solidFill>
                  <a:schemeClr val="accent1"/>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lang="en-US" dirty="0"/>
              <a:t>Heading text</a:t>
            </a:r>
            <a:endParaRPr dirty="0"/>
          </a:p>
        </p:txBody>
      </p:sp>
      <p:sp>
        <p:nvSpPr>
          <p:cNvPr id="25" name="Picture Placeholder 11"/>
          <p:cNvSpPr>
            <a:spLocks noGrp="1"/>
          </p:cNvSpPr>
          <p:nvPr>
            <p:ph type="pic" sz="quarter" idx="10"/>
          </p:nvPr>
        </p:nvSpPr>
        <p:spPr>
          <a:xfrm>
            <a:off x="235527" y="1546649"/>
            <a:ext cx="2967644" cy="4572000"/>
          </a:xfrm>
        </p:spPr>
        <p:txBody>
          <a:bodyPr tIns="182880">
            <a:normAutofit/>
          </a:bodyPr>
          <a:lstStyle>
            <a:lvl1pPr marL="0" indent="0" algn="ctr">
              <a:buNone/>
              <a:defRPr sz="2000"/>
            </a:lvl1pPr>
          </a:lstStyle>
          <a:p>
            <a:r>
              <a:rPr lang="en-US"/>
              <a:t>Click icon to add picture</a:t>
            </a:r>
            <a:endParaRPr dirty="0"/>
          </a:p>
        </p:txBody>
      </p:sp>
      <p:sp>
        <p:nvSpPr>
          <p:cNvPr id="28" name="Text Placeholder 21"/>
          <p:cNvSpPr>
            <a:spLocks noGrp="1"/>
          </p:cNvSpPr>
          <p:nvPr>
            <p:ph type="body" sz="quarter" idx="19" hasCustomPrompt="1"/>
          </p:nvPr>
        </p:nvSpPr>
        <p:spPr>
          <a:xfrm>
            <a:off x="235525" y="6130419"/>
            <a:ext cx="2967644" cy="1097570"/>
          </a:xfrm>
        </p:spPr>
        <p:txBody>
          <a:bodyPr lIns="0" tIns="0" rIns="0" bIns="0" anchor="ctr">
            <a:noAutofit/>
          </a:bodyPr>
          <a:lstStyle>
            <a:lvl1pPr marL="73152" indent="-73152" algn="l">
              <a:lnSpc>
                <a:spcPct val="120000"/>
              </a:lnSpc>
              <a:spcBef>
                <a:spcPts val="600"/>
              </a:spcBef>
              <a:buNone/>
              <a:defRPr sz="1200" baseline="0">
                <a:solidFill>
                  <a:schemeClr val="accent1"/>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lang="en-US" dirty="0"/>
              <a:t>“Quotation text”</a:t>
            </a:r>
            <a:endParaRPr dirty="0"/>
          </a:p>
        </p:txBody>
      </p:sp>
      <p:sp>
        <p:nvSpPr>
          <p:cNvPr id="26" name="Text Placeholder 21"/>
          <p:cNvSpPr>
            <a:spLocks noGrp="1"/>
          </p:cNvSpPr>
          <p:nvPr>
            <p:ph type="body" sz="quarter" idx="24" hasCustomPrompt="1"/>
          </p:nvPr>
        </p:nvSpPr>
        <p:spPr>
          <a:xfrm>
            <a:off x="235525" y="7239760"/>
            <a:ext cx="2967644" cy="304041"/>
          </a:xfrm>
        </p:spPr>
        <p:txBody>
          <a:bodyPr lIns="0" tIns="0" rIns="0" bIns="0" anchor="t">
            <a:noAutofit/>
          </a:bodyPr>
          <a:lstStyle>
            <a:lvl1pPr marL="0" indent="0" algn="r">
              <a:lnSpc>
                <a:spcPct val="120000"/>
              </a:lnSpc>
              <a:spcBef>
                <a:spcPts val="600"/>
              </a:spcBef>
              <a:buNone/>
              <a:defRPr sz="1100">
                <a:solidFill>
                  <a:schemeClr val="tx2"/>
                </a:solidFill>
                <a:latin typeface="+mn-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lang="en-US" dirty="0"/>
              <a:t>-Attribution</a:t>
            </a:r>
            <a:endParaRPr dirty="0"/>
          </a:p>
        </p:txBody>
      </p:sp>
      <p:sp>
        <p:nvSpPr>
          <p:cNvPr id="24" name="Text Placeholder 21"/>
          <p:cNvSpPr>
            <a:spLocks noGrp="1"/>
          </p:cNvSpPr>
          <p:nvPr>
            <p:ph type="body" sz="quarter" idx="15" hasCustomPrompt="1"/>
          </p:nvPr>
        </p:nvSpPr>
        <p:spPr>
          <a:xfrm rot="16200000">
            <a:off x="2948806" y="6214168"/>
            <a:ext cx="1914524" cy="744738"/>
          </a:xfrm>
        </p:spPr>
        <p:txBody>
          <a:bodyPr lIns="0" tIns="0" rIns="0" bIns="0" anchor="t">
            <a:noAutofit/>
          </a:bodyPr>
          <a:lstStyle>
            <a:lvl1pPr marL="0" indent="0" algn="l">
              <a:lnSpc>
                <a:spcPct val="100000"/>
              </a:lnSpc>
              <a:spcBef>
                <a:spcPts val="400"/>
              </a:spcBef>
              <a:buNone/>
              <a:defRPr sz="1100">
                <a:solidFill>
                  <a:schemeClr val="tx1"/>
                </a:solidFill>
                <a:latin typeface="+mn-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lang="en-US" dirty="0"/>
              <a:t>Return Address</a:t>
            </a:r>
            <a:endParaRPr dirty="0"/>
          </a:p>
        </p:txBody>
      </p:sp>
      <p:sp>
        <p:nvSpPr>
          <p:cNvPr id="20" name="Text Placeholder 21"/>
          <p:cNvSpPr>
            <a:spLocks noGrp="1"/>
          </p:cNvSpPr>
          <p:nvPr>
            <p:ph type="body" sz="quarter" idx="23" hasCustomPrompt="1"/>
          </p:nvPr>
        </p:nvSpPr>
        <p:spPr>
          <a:xfrm rot="16200000">
            <a:off x="4195228" y="3370713"/>
            <a:ext cx="2045399" cy="771323"/>
          </a:xfrm>
        </p:spPr>
        <p:txBody>
          <a:bodyPr lIns="0" tIns="0" rIns="0" bIns="0" anchor="t">
            <a:noAutofit/>
          </a:bodyPr>
          <a:lstStyle>
            <a:lvl1pPr marL="0" indent="0" algn="l">
              <a:lnSpc>
                <a:spcPct val="100000"/>
              </a:lnSpc>
              <a:spcBef>
                <a:spcPts val="400"/>
              </a:spcBef>
              <a:buNone/>
              <a:defRPr sz="1300">
                <a:solidFill>
                  <a:schemeClr val="tx1"/>
                </a:solidFill>
                <a:latin typeface="+mn-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lang="en-US" dirty="0"/>
              <a:t>Recipient Name &amp; Address</a:t>
            </a:r>
            <a:endParaRPr dirty="0"/>
          </a:p>
        </p:txBody>
      </p:sp>
      <p:sp>
        <p:nvSpPr>
          <p:cNvPr id="29" name="Picture Placeholder 11"/>
          <p:cNvSpPr>
            <a:spLocks noGrp="1"/>
          </p:cNvSpPr>
          <p:nvPr>
            <p:ph type="pic" sz="quarter" idx="25"/>
          </p:nvPr>
        </p:nvSpPr>
        <p:spPr>
          <a:xfrm>
            <a:off x="7084661" y="228600"/>
            <a:ext cx="3014749" cy="5257800"/>
          </a:xfrm>
        </p:spPr>
        <p:txBody>
          <a:bodyPr tIns="182880">
            <a:normAutofit/>
          </a:bodyPr>
          <a:lstStyle>
            <a:lvl1pPr marL="0" indent="0" algn="ctr">
              <a:buNone/>
              <a:defRPr sz="2000"/>
            </a:lvl1pPr>
          </a:lstStyle>
          <a:p>
            <a:r>
              <a:rPr lang="en-US"/>
              <a:t>Click icon to add picture</a:t>
            </a:r>
            <a:endParaRPr dirty="0"/>
          </a:p>
        </p:txBody>
      </p:sp>
      <p:sp>
        <p:nvSpPr>
          <p:cNvPr id="33" name="Text Placeholder 21"/>
          <p:cNvSpPr>
            <a:spLocks noGrp="1"/>
          </p:cNvSpPr>
          <p:nvPr>
            <p:ph type="body" sz="quarter" idx="21" hasCustomPrompt="1"/>
          </p:nvPr>
        </p:nvSpPr>
        <p:spPr>
          <a:xfrm>
            <a:off x="7081520" y="5486401"/>
            <a:ext cx="3014749" cy="864618"/>
          </a:xfrm>
        </p:spPr>
        <p:txBody>
          <a:bodyPr lIns="0" tIns="0" rIns="0" bIns="0" anchor="ctr">
            <a:noAutofit/>
          </a:bodyPr>
          <a:lstStyle>
            <a:lvl1pPr marL="0" indent="0" algn="l">
              <a:lnSpc>
                <a:spcPct val="114000"/>
              </a:lnSpc>
              <a:spcBef>
                <a:spcPts val="0"/>
              </a:spcBef>
              <a:buNone/>
              <a:defRPr sz="2200" b="1" cap="all" baseline="0">
                <a:solidFill>
                  <a:schemeClr val="accent1"/>
                </a:solidFill>
                <a:latin typeface="+mn-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lang="en-US" dirty="0"/>
              <a:t>Heading Text</a:t>
            </a:r>
            <a:endParaRPr dirty="0"/>
          </a:p>
        </p:txBody>
      </p:sp>
      <p:sp>
        <p:nvSpPr>
          <p:cNvPr id="7" name="stamp mark"/>
          <p:cNvSpPr/>
          <p:nvPr userDrawn="1"/>
        </p:nvSpPr>
        <p:spPr>
          <a:xfrm rot="16200000">
            <a:off x="3547378" y="216634"/>
            <a:ext cx="786384" cy="813749"/>
          </a:xfrm>
          <a:prstGeom prst="rect">
            <a:avLst/>
          </a:prstGeom>
          <a:noFill/>
          <a:ln w="6350">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lumMod val="50000"/>
                  </a:schemeClr>
                </a:solidFill>
                <a:latin typeface="+mn-lt"/>
              </a:rPr>
              <a:t>PLACE STAMP HERE</a:t>
            </a:r>
          </a:p>
        </p:txBody>
      </p:sp>
      <p:cxnSp>
        <p:nvCxnSpPr>
          <p:cNvPr id="21" name="Straight Connector 20"/>
          <p:cNvCxnSpPr/>
          <p:nvPr userDrawn="1"/>
        </p:nvCxnSpPr>
        <p:spPr>
          <a:xfrm>
            <a:off x="235527" y="228600"/>
            <a:ext cx="2967644"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235527" y="7543800"/>
            <a:ext cx="2967644"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7081520" y="6378741"/>
            <a:ext cx="3014749"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6319277"/>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side Page">
    <p:spTree>
      <p:nvGrpSpPr>
        <p:cNvPr id="1" name=""/>
        <p:cNvGrpSpPr/>
        <p:nvPr/>
      </p:nvGrpSpPr>
      <p:grpSpPr>
        <a:xfrm>
          <a:off x="0" y="0"/>
          <a:ext cx="0" cy="0"/>
          <a:chOff x="0" y="0"/>
          <a:chExt cx="0" cy="0"/>
        </a:xfrm>
      </p:grpSpPr>
      <p:cxnSp>
        <p:nvCxnSpPr>
          <p:cNvPr id="8" name="fold"/>
          <p:cNvCxnSpPr/>
          <p:nvPr userDrawn="1"/>
        </p:nvCxnSpPr>
        <p:spPr>
          <a:xfrm>
            <a:off x="6971607"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cxnSp>
        <p:nvCxnSpPr>
          <p:cNvPr id="29" name="fold"/>
          <p:cNvCxnSpPr/>
          <p:nvPr userDrawn="1"/>
        </p:nvCxnSpPr>
        <p:spPr>
          <a:xfrm>
            <a:off x="3485804"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sp>
        <p:nvSpPr>
          <p:cNvPr id="43" name="Picture Placeholder 11" descr="This placeholder is filled with a thin rule line so you can easily move the lines around on the slide" title="Line placeholder"/>
          <p:cNvSpPr>
            <a:spLocks noGrp="1"/>
          </p:cNvSpPr>
          <p:nvPr>
            <p:ph type="pic" sz="quarter" idx="57" hasCustomPrompt="1"/>
          </p:nvPr>
        </p:nvSpPr>
        <p:spPr>
          <a:xfrm>
            <a:off x="235527" y="186434"/>
            <a:ext cx="3043013" cy="91440"/>
          </a:xfrm>
          <a:blipFill>
            <a:blip r:embed="rId2"/>
            <a:stretch>
              <a:fillRect/>
            </a:stretch>
          </a:blipFill>
        </p:spPr>
        <p:txBody>
          <a:bodyPr lIns="0" tIns="0" rIns="0" bIns="0">
            <a:normAutofit/>
          </a:bodyPr>
          <a:lstStyle>
            <a:lvl1pPr marL="0" indent="0" algn="l">
              <a:buNone/>
              <a:defRPr sz="800">
                <a:solidFill>
                  <a:schemeClr val="bg1"/>
                </a:solidFill>
              </a:defRPr>
            </a:lvl1pPr>
          </a:lstStyle>
          <a:p>
            <a:r>
              <a:rPr lang="en-US" dirty="0"/>
              <a:t> </a:t>
            </a:r>
            <a:endParaRPr dirty="0"/>
          </a:p>
        </p:txBody>
      </p:sp>
      <p:sp>
        <p:nvSpPr>
          <p:cNvPr id="31" name="Text Placeholder 21"/>
          <p:cNvSpPr>
            <a:spLocks noGrp="1"/>
          </p:cNvSpPr>
          <p:nvPr>
            <p:ph type="body" sz="quarter" idx="20" hasCustomPrompt="1"/>
          </p:nvPr>
        </p:nvSpPr>
        <p:spPr>
          <a:xfrm>
            <a:off x="235528" y="228601"/>
            <a:ext cx="3043011" cy="508090"/>
          </a:xfrm>
        </p:spPr>
        <p:txBody>
          <a:bodyPr lIns="0" tIns="0" rIns="0" bIns="0" anchor="ctr">
            <a:noAutofit/>
          </a:bodyPr>
          <a:lstStyle>
            <a:lvl1pPr marL="0" indent="0" algn="l">
              <a:lnSpc>
                <a:spcPct val="114000"/>
              </a:lnSpc>
              <a:spcBef>
                <a:spcPts val="800"/>
              </a:spcBef>
              <a:buNone/>
              <a:defRPr sz="2100">
                <a:solidFill>
                  <a:schemeClr val="tx2"/>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dirty="0"/>
              <a:t>Click to add text</a:t>
            </a:r>
          </a:p>
        </p:txBody>
      </p:sp>
      <p:sp>
        <p:nvSpPr>
          <p:cNvPr id="35" name="Text Placeholder 21"/>
          <p:cNvSpPr>
            <a:spLocks noGrp="1"/>
          </p:cNvSpPr>
          <p:nvPr>
            <p:ph type="body" sz="quarter" idx="54" hasCustomPrompt="1"/>
          </p:nvPr>
        </p:nvSpPr>
        <p:spPr>
          <a:xfrm>
            <a:off x="235528" y="778858"/>
            <a:ext cx="3043011" cy="3110322"/>
          </a:xfrm>
        </p:spPr>
        <p:txBody>
          <a:bodyPr lIns="0" tIns="0" rIns="0" bIns="0" anchor="t">
            <a:noAutofit/>
          </a:bodyPr>
          <a:lstStyle>
            <a:lvl1pPr marL="137160" indent="-137160" algn="l">
              <a:lnSpc>
                <a:spcPct val="150000"/>
              </a:lnSpc>
              <a:spcBef>
                <a:spcPts val="600"/>
              </a:spcBef>
              <a:spcAft>
                <a:spcPts val="0"/>
              </a:spcAft>
              <a:buFont typeface="Arial" panose="020B0604020202020204" pitchFamily="34" charset="0"/>
              <a:buChar char="•"/>
              <a:defRPr sz="1000">
                <a:solidFill>
                  <a:schemeClr val="tx2"/>
                </a:solidFill>
                <a:latin typeface="+mn-lt"/>
              </a:defRPr>
            </a:lvl1pPr>
            <a:lvl2pPr marL="137160" indent="-137160">
              <a:lnSpc>
                <a:spcPct val="150000"/>
              </a:lnSpc>
              <a:spcBef>
                <a:spcPts val="600"/>
              </a:spcBef>
              <a:spcAft>
                <a:spcPts val="0"/>
              </a:spcAft>
              <a:buFont typeface="Arial" panose="020B0604020202020204" pitchFamily="34" charset="0"/>
              <a:buChar char="•"/>
              <a:defRPr sz="900"/>
            </a:lvl2pPr>
            <a:lvl3pPr marL="137160" indent="-137160">
              <a:lnSpc>
                <a:spcPct val="150000"/>
              </a:lnSpc>
              <a:spcBef>
                <a:spcPts val="600"/>
              </a:spcBef>
              <a:spcAft>
                <a:spcPts val="0"/>
              </a:spcAft>
              <a:buFont typeface="Arial" panose="020B0604020202020204" pitchFamily="34" charset="0"/>
              <a:buChar char="•"/>
              <a:defRPr sz="900"/>
            </a:lvl3pPr>
            <a:lvl4pPr marL="137160" indent="-137160">
              <a:lnSpc>
                <a:spcPct val="150000"/>
              </a:lnSpc>
              <a:spcBef>
                <a:spcPts val="600"/>
              </a:spcBef>
              <a:spcAft>
                <a:spcPts val="0"/>
              </a:spcAft>
              <a:buFont typeface="Arial" panose="020B0604020202020204" pitchFamily="34" charset="0"/>
              <a:buChar char="•"/>
              <a:defRPr sz="900"/>
            </a:lvl4pPr>
            <a:lvl5pPr marL="137160" indent="-137160">
              <a:lnSpc>
                <a:spcPct val="150000"/>
              </a:lnSpc>
              <a:spcBef>
                <a:spcPts val="600"/>
              </a:spcBef>
              <a:spcAft>
                <a:spcPts val="0"/>
              </a:spcAft>
              <a:buFont typeface="Arial" panose="020B0604020202020204" pitchFamily="34" charset="0"/>
              <a:buChar char="•"/>
              <a:defRPr sz="900"/>
            </a:lvl5pPr>
            <a:lvl6pPr marL="137160" indent="-137160">
              <a:lnSpc>
                <a:spcPct val="150000"/>
              </a:lnSpc>
              <a:spcBef>
                <a:spcPts val="600"/>
              </a:spcBef>
              <a:spcAft>
                <a:spcPts val="0"/>
              </a:spcAft>
              <a:defRPr sz="900"/>
            </a:lvl6pPr>
            <a:lvl7pPr marL="137160" indent="-137160">
              <a:lnSpc>
                <a:spcPct val="150000"/>
              </a:lnSpc>
              <a:spcBef>
                <a:spcPts val="600"/>
              </a:spcBef>
              <a:spcAft>
                <a:spcPts val="0"/>
              </a:spcAft>
              <a:defRPr sz="900"/>
            </a:lvl7pPr>
            <a:lvl8pPr marL="137160" indent="-137160">
              <a:lnSpc>
                <a:spcPct val="150000"/>
              </a:lnSpc>
              <a:spcBef>
                <a:spcPts val="600"/>
              </a:spcBef>
              <a:spcAft>
                <a:spcPts val="0"/>
              </a:spcAft>
              <a:defRPr sz="900"/>
            </a:lvl8pPr>
            <a:lvl9pPr marL="137160" indent="-137160">
              <a:lnSpc>
                <a:spcPct val="150000"/>
              </a:lnSpc>
              <a:spcBef>
                <a:spcPts val="600"/>
              </a:spcBef>
              <a:spcAft>
                <a:spcPts val="0"/>
              </a:spcAft>
              <a:defRPr sz="900"/>
            </a:lvl9pPr>
          </a:lstStyle>
          <a:p>
            <a:pPr lvl="0"/>
            <a:r>
              <a:rPr dirty="0"/>
              <a:t>Click to add</a:t>
            </a:r>
            <a:r>
              <a:rPr lang="en-US" dirty="0"/>
              <a:t> text</a:t>
            </a:r>
            <a:endParaRPr dirty="0"/>
          </a:p>
        </p:txBody>
      </p:sp>
      <p:sp>
        <p:nvSpPr>
          <p:cNvPr id="52" name="Picture Placeholder 11" descr="This placeholder is filled with a thin rule line so you can easily move the lines around on the slide" title="Line placeholder"/>
          <p:cNvSpPr>
            <a:spLocks noGrp="1"/>
          </p:cNvSpPr>
          <p:nvPr>
            <p:ph type="pic" sz="quarter" idx="52" hasCustomPrompt="1"/>
          </p:nvPr>
        </p:nvSpPr>
        <p:spPr>
          <a:xfrm>
            <a:off x="235527" y="4278841"/>
            <a:ext cx="3043013" cy="91440"/>
          </a:xfrm>
          <a:blipFill>
            <a:blip r:embed="rId2"/>
            <a:stretch>
              <a:fillRect/>
            </a:stretch>
          </a:blipFill>
        </p:spPr>
        <p:txBody>
          <a:bodyPr lIns="0" tIns="0" rIns="0" bIns="0">
            <a:normAutofit/>
          </a:bodyPr>
          <a:lstStyle>
            <a:lvl1pPr marL="0" indent="0" algn="l">
              <a:buNone/>
              <a:defRPr sz="800">
                <a:solidFill>
                  <a:schemeClr val="bg1"/>
                </a:solidFill>
              </a:defRPr>
            </a:lvl1pPr>
          </a:lstStyle>
          <a:p>
            <a:r>
              <a:rPr lang="en-US" dirty="0"/>
              <a:t> </a:t>
            </a:r>
            <a:endParaRPr dirty="0"/>
          </a:p>
        </p:txBody>
      </p:sp>
      <p:sp>
        <p:nvSpPr>
          <p:cNvPr id="38" name="Text Placeholder 21"/>
          <p:cNvSpPr>
            <a:spLocks noGrp="1"/>
          </p:cNvSpPr>
          <p:nvPr>
            <p:ph type="body" sz="quarter" idx="55" hasCustomPrompt="1"/>
          </p:nvPr>
        </p:nvSpPr>
        <p:spPr>
          <a:xfrm>
            <a:off x="235528" y="4269210"/>
            <a:ext cx="3043011" cy="508090"/>
          </a:xfrm>
        </p:spPr>
        <p:txBody>
          <a:bodyPr lIns="0" tIns="0" rIns="0" bIns="0" anchor="ctr">
            <a:noAutofit/>
          </a:bodyPr>
          <a:lstStyle>
            <a:lvl1pPr marL="0" indent="0" algn="l">
              <a:lnSpc>
                <a:spcPct val="114000"/>
              </a:lnSpc>
              <a:spcBef>
                <a:spcPts val="800"/>
              </a:spcBef>
              <a:buNone/>
              <a:defRPr sz="2100">
                <a:solidFill>
                  <a:schemeClr val="tx2"/>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dirty="0"/>
              <a:t>Click to add text</a:t>
            </a:r>
          </a:p>
        </p:txBody>
      </p:sp>
      <p:sp>
        <p:nvSpPr>
          <p:cNvPr id="74" name="Text Placeholder 21"/>
          <p:cNvSpPr>
            <a:spLocks noGrp="1"/>
          </p:cNvSpPr>
          <p:nvPr>
            <p:ph type="body" sz="quarter" idx="75" hasCustomPrompt="1"/>
          </p:nvPr>
        </p:nvSpPr>
        <p:spPr>
          <a:xfrm>
            <a:off x="235528" y="4787857"/>
            <a:ext cx="3043011" cy="2759163"/>
          </a:xfrm>
        </p:spPr>
        <p:txBody>
          <a:bodyPr lIns="0" tIns="0" rIns="0" bIns="0" anchor="t">
            <a:noAutofit/>
          </a:bodyPr>
          <a:lstStyle>
            <a:lvl1pPr marL="137160" indent="-137160" algn="l">
              <a:lnSpc>
                <a:spcPct val="150000"/>
              </a:lnSpc>
              <a:spcBef>
                <a:spcPts val="600"/>
              </a:spcBef>
              <a:spcAft>
                <a:spcPts val="0"/>
              </a:spcAft>
              <a:buFont typeface="Arial" panose="020B0604020202020204" pitchFamily="34" charset="0"/>
              <a:buChar char="•"/>
              <a:defRPr sz="1000">
                <a:solidFill>
                  <a:schemeClr val="tx2"/>
                </a:solidFill>
                <a:latin typeface="+mn-lt"/>
              </a:defRPr>
            </a:lvl1pPr>
            <a:lvl2pPr marL="137160" indent="-137160">
              <a:lnSpc>
                <a:spcPct val="150000"/>
              </a:lnSpc>
              <a:spcBef>
                <a:spcPts val="600"/>
              </a:spcBef>
              <a:spcAft>
                <a:spcPts val="0"/>
              </a:spcAft>
              <a:buFont typeface="Arial" panose="020B0604020202020204" pitchFamily="34" charset="0"/>
              <a:buChar char="•"/>
              <a:defRPr sz="900"/>
            </a:lvl2pPr>
            <a:lvl3pPr marL="137160" indent="-137160">
              <a:lnSpc>
                <a:spcPct val="150000"/>
              </a:lnSpc>
              <a:spcBef>
                <a:spcPts val="600"/>
              </a:spcBef>
              <a:spcAft>
                <a:spcPts val="0"/>
              </a:spcAft>
              <a:buFont typeface="Arial" panose="020B0604020202020204" pitchFamily="34" charset="0"/>
              <a:buChar char="•"/>
              <a:defRPr sz="900"/>
            </a:lvl3pPr>
            <a:lvl4pPr marL="137160" indent="-137160">
              <a:lnSpc>
                <a:spcPct val="150000"/>
              </a:lnSpc>
              <a:spcBef>
                <a:spcPts val="600"/>
              </a:spcBef>
              <a:spcAft>
                <a:spcPts val="0"/>
              </a:spcAft>
              <a:buFont typeface="Arial" panose="020B0604020202020204" pitchFamily="34" charset="0"/>
              <a:buChar char="•"/>
              <a:defRPr sz="900"/>
            </a:lvl4pPr>
            <a:lvl5pPr marL="137160" indent="-137160">
              <a:lnSpc>
                <a:spcPct val="150000"/>
              </a:lnSpc>
              <a:spcBef>
                <a:spcPts val="600"/>
              </a:spcBef>
              <a:spcAft>
                <a:spcPts val="0"/>
              </a:spcAft>
              <a:buFont typeface="Arial" panose="020B0604020202020204" pitchFamily="34" charset="0"/>
              <a:buChar char="•"/>
              <a:defRPr sz="900"/>
            </a:lvl5pPr>
            <a:lvl6pPr marL="137160" indent="-137160">
              <a:lnSpc>
                <a:spcPct val="150000"/>
              </a:lnSpc>
              <a:spcBef>
                <a:spcPts val="600"/>
              </a:spcBef>
              <a:spcAft>
                <a:spcPts val="0"/>
              </a:spcAft>
              <a:defRPr sz="900"/>
            </a:lvl6pPr>
            <a:lvl7pPr marL="137160" indent="-137160">
              <a:lnSpc>
                <a:spcPct val="150000"/>
              </a:lnSpc>
              <a:spcBef>
                <a:spcPts val="600"/>
              </a:spcBef>
              <a:spcAft>
                <a:spcPts val="0"/>
              </a:spcAft>
              <a:defRPr sz="900"/>
            </a:lvl7pPr>
            <a:lvl8pPr marL="137160" indent="-137160">
              <a:lnSpc>
                <a:spcPct val="150000"/>
              </a:lnSpc>
              <a:spcBef>
                <a:spcPts val="600"/>
              </a:spcBef>
              <a:spcAft>
                <a:spcPts val="0"/>
              </a:spcAft>
              <a:defRPr sz="900"/>
            </a:lvl8pPr>
            <a:lvl9pPr marL="137160" indent="-137160">
              <a:lnSpc>
                <a:spcPct val="150000"/>
              </a:lnSpc>
              <a:spcBef>
                <a:spcPts val="600"/>
              </a:spcBef>
              <a:spcAft>
                <a:spcPts val="0"/>
              </a:spcAft>
              <a:defRPr sz="900"/>
            </a:lvl9pPr>
          </a:lstStyle>
          <a:p>
            <a:pPr lvl="0"/>
            <a:r>
              <a:rPr dirty="0"/>
              <a:t>Click to add</a:t>
            </a:r>
            <a:r>
              <a:rPr lang="en-US" dirty="0"/>
              <a:t> text</a:t>
            </a:r>
            <a:endParaRPr dirty="0"/>
          </a:p>
        </p:txBody>
      </p:sp>
      <p:sp>
        <p:nvSpPr>
          <p:cNvPr id="12" name="Picture Placeholder 11"/>
          <p:cNvSpPr>
            <a:spLocks noGrp="1"/>
          </p:cNvSpPr>
          <p:nvPr>
            <p:ph type="pic" sz="quarter" idx="10"/>
          </p:nvPr>
        </p:nvSpPr>
        <p:spPr>
          <a:xfrm>
            <a:off x="3705826" y="228600"/>
            <a:ext cx="6463458" cy="2450592"/>
          </a:xfrm>
        </p:spPr>
        <p:txBody>
          <a:bodyPr tIns="457200">
            <a:normAutofit/>
          </a:bodyPr>
          <a:lstStyle>
            <a:lvl1pPr marL="0" indent="0" algn="ctr">
              <a:buNone/>
              <a:defRPr sz="2000"/>
            </a:lvl1pPr>
          </a:lstStyle>
          <a:p>
            <a:r>
              <a:rPr lang="en-US"/>
              <a:t>Click icon to add picture</a:t>
            </a:r>
            <a:endParaRPr dirty="0"/>
          </a:p>
        </p:txBody>
      </p:sp>
      <p:sp>
        <p:nvSpPr>
          <p:cNvPr id="75" name="Text Placeholder 21"/>
          <p:cNvSpPr>
            <a:spLocks noGrp="1"/>
          </p:cNvSpPr>
          <p:nvPr>
            <p:ph type="body" sz="quarter" idx="76" hasCustomPrompt="1"/>
          </p:nvPr>
        </p:nvSpPr>
        <p:spPr>
          <a:xfrm>
            <a:off x="3718584" y="2858432"/>
            <a:ext cx="3045758" cy="1589560"/>
          </a:xfrm>
        </p:spPr>
        <p:txBody>
          <a:bodyPr lIns="0" tIns="0" rIns="0" bIns="0" anchor="t">
            <a:noAutofit/>
          </a:bodyPr>
          <a:lstStyle>
            <a:lvl1pPr marL="137160" indent="-137160" algn="l">
              <a:lnSpc>
                <a:spcPct val="150000"/>
              </a:lnSpc>
              <a:spcBef>
                <a:spcPts val="600"/>
              </a:spcBef>
              <a:spcAft>
                <a:spcPts val="0"/>
              </a:spcAft>
              <a:buFont typeface="Arial" panose="020B0604020202020204" pitchFamily="34" charset="0"/>
              <a:buChar char="•"/>
              <a:defRPr sz="1000">
                <a:solidFill>
                  <a:schemeClr val="tx2"/>
                </a:solidFill>
                <a:latin typeface="+mn-lt"/>
              </a:defRPr>
            </a:lvl1pPr>
            <a:lvl2pPr marL="137160" indent="-137160">
              <a:lnSpc>
                <a:spcPct val="150000"/>
              </a:lnSpc>
              <a:spcBef>
                <a:spcPts val="600"/>
              </a:spcBef>
              <a:spcAft>
                <a:spcPts val="0"/>
              </a:spcAft>
              <a:buFont typeface="Arial" panose="020B0604020202020204" pitchFamily="34" charset="0"/>
              <a:buChar char="•"/>
              <a:defRPr sz="900"/>
            </a:lvl2pPr>
            <a:lvl3pPr marL="137160" indent="-137160">
              <a:lnSpc>
                <a:spcPct val="150000"/>
              </a:lnSpc>
              <a:spcBef>
                <a:spcPts val="600"/>
              </a:spcBef>
              <a:spcAft>
                <a:spcPts val="0"/>
              </a:spcAft>
              <a:buFont typeface="Arial" panose="020B0604020202020204" pitchFamily="34" charset="0"/>
              <a:buChar char="•"/>
              <a:defRPr sz="900"/>
            </a:lvl3pPr>
            <a:lvl4pPr marL="137160" indent="-137160">
              <a:lnSpc>
                <a:spcPct val="150000"/>
              </a:lnSpc>
              <a:spcBef>
                <a:spcPts val="600"/>
              </a:spcBef>
              <a:spcAft>
                <a:spcPts val="0"/>
              </a:spcAft>
              <a:buFont typeface="Arial" panose="020B0604020202020204" pitchFamily="34" charset="0"/>
              <a:buChar char="•"/>
              <a:defRPr sz="900"/>
            </a:lvl4pPr>
            <a:lvl5pPr marL="137160" indent="-137160">
              <a:lnSpc>
                <a:spcPct val="150000"/>
              </a:lnSpc>
              <a:spcBef>
                <a:spcPts val="600"/>
              </a:spcBef>
              <a:spcAft>
                <a:spcPts val="0"/>
              </a:spcAft>
              <a:buFont typeface="Arial" panose="020B0604020202020204" pitchFamily="34" charset="0"/>
              <a:buChar char="•"/>
              <a:defRPr sz="900"/>
            </a:lvl5pPr>
            <a:lvl6pPr marL="137160" indent="-137160">
              <a:lnSpc>
                <a:spcPct val="150000"/>
              </a:lnSpc>
              <a:spcBef>
                <a:spcPts val="600"/>
              </a:spcBef>
              <a:spcAft>
                <a:spcPts val="0"/>
              </a:spcAft>
              <a:defRPr sz="900"/>
            </a:lvl6pPr>
            <a:lvl7pPr marL="137160" indent="-137160">
              <a:lnSpc>
                <a:spcPct val="150000"/>
              </a:lnSpc>
              <a:spcBef>
                <a:spcPts val="600"/>
              </a:spcBef>
              <a:spcAft>
                <a:spcPts val="0"/>
              </a:spcAft>
              <a:defRPr sz="900"/>
            </a:lvl7pPr>
            <a:lvl8pPr marL="137160" indent="-137160">
              <a:lnSpc>
                <a:spcPct val="150000"/>
              </a:lnSpc>
              <a:spcBef>
                <a:spcPts val="600"/>
              </a:spcBef>
              <a:spcAft>
                <a:spcPts val="0"/>
              </a:spcAft>
              <a:defRPr sz="900"/>
            </a:lvl8pPr>
            <a:lvl9pPr marL="137160" indent="-137160">
              <a:lnSpc>
                <a:spcPct val="150000"/>
              </a:lnSpc>
              <a:spcBef>
                <a:spcPts val="600"/>
              </a:spcBef>
              <a:spcAft>
                <a:spcPts val="0"/>
              </a:spcAft>
              <a:defRPr sz="900"/>
            </a:lvl9pPr>
          </a:lstStyle>
          <a:p>
            <a:pPr lvl="0"/>
            <a:r>
              <a:rPr dirty="0"/>
              <a:t>Click to add</a:t>
            </a:r>
            <a:r>
              <a:rPr lang="en-US" dirty="0"/>
              <a:t> text</a:t>
            </a:r>
            <a:endParaRPr dirty="0"/>
          </a:p>
        </p:txBody>
      </p:sp>
      <p:sp>
        <p:nvSpPr>
          <p:cNvPr id="44" name="Picture Placeholder 11" descr="This placeholder is filled with a thin rule line so you can easily move the lines around on the slide" title="Line placeholder"/>
          <p:cNvSpPr>
            <a:spLocks noGrp="1"/>
          </p:cNvSpPr>
          <p:nvPr>
            <p:ph type="pic" sz="quarter" idx="58" hasCustomPrompt="1"/>
          </p:nvPr>
        </p:nvSpPr>
        <p:spPr>
          <a:xfrm>
            <a:off x="3718583" y="4447992"/>
            <a:ext cx="3043013" cy="91440"/>
          </a:xfrm>
          <a:blipFill>
            <a:blip r:embed="rId2"/>
            <a:stretch>
              <a:fillRect/>
            </a:stretch>
          </a:blipFill>
        </p:spPr>
        <p:txBody>
          <a:bodyPr lIns="0" tIns="0" rIns="0" bIns="0">
            <a:normAutofit/>
          </a:bodyPr>
          <a:lstStyle>
            <a:lvl1pPr marL="0" indent="0" algn="l">
              <a:buNone/>
              <a:defRPr sz="800">
                <a:solidFill>
                  <a:schemeClr val="bg1"/>
                </a:solidFill>
              </a:defRPr>
            </a:lvl1pPr>
          </a:lstStyle>
          <a:p>
            <a:r>
              <a:rPr lang="en-US" dirty="0"/>
              <a:t> </a:t>
            </a:r>
            <a:endParaRPr dirty="0"/>
          </a:p>
        </p:txBody>
      </p:sp>
      <p:sp>
        <p:nvSpPr>
          <p:cNvPr id="49" name="Text Placeholder 21"/>
          <p:cNvSpPr>
            <a:spLocks noGrp="1"/>
          </p:cNvSpPr>
          <p:nvPr>
            <p:ph type="body" sz="quarter" idx="61" hasCustomPrompt="1"/>
          </p:nvPr>
        </p:nvSpPr>
        <p:spPr>
          <a:xfrm>
            <a:off x="3718584" y="4539432"/>
            <a:ext cx="3043011" cy="356418"/>
          </a:xfrm>
        </p:spPr>
        <p:txBody>
          <a:bodyPr lIns="0" tIns="0" rIns="0" bIns="0" anchor="ctr">
            <a:noAutofit/>
          </a:bodyPr>
          <a:lstStyle>
            <a:lvl1pPr marL="0" indent="0" algn="l">
              <a:lnSpc>
                <a:spcPct val="114000"/>
              </a:lnSpc>
              <a:spcBef>
                <a:spcPts val="800"/>
              </a:spcBef>
              <a:buNone/>
              <a:defRPr sz="2100">
                <a:solidFill>
                  <a:schemeClr val="tx2"/>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dirty="0"/>
              <a:t>Click to add text</a:t>
            </a:r>
          </a:p>
        </p:txBody>
      </p:sp>
      <p:sp>
        <p:nvSpPr>
          <p:cNvPr id="76" name="Text Placeholder 21"/>
          <p:cNvSpPr>
            <a:spLocks noGrp="1"/>
          </p:cNvSpPr>
          <p:nvPr>
            <p:ph type="body" sz="quarter" idx="77" hasCustomPrompt="1"/>
          </p:nvPr>
        </p:nvSpPr>
        <p:spPr>
          <a:xfrm>
            <a:off x="3718584" y="4895852"/>
            <a:ext cx="3043011" cy="2651169"/>
          </a:xfrm>
        </p:spPr>
        <p:txBody>
          <a:bodyPr lIns="0" tIns="0" rIns="0" bIns="0" anchor="t">
            <a:noAutofit/>
          </a:bodyPr>
          <a:lstStyle>
            <a:lvl1pPr marL="137160" indent="-137160" algn="l">
              <a:lnSpc>
                <a:spcPct val="150000"/>
              </a:lnSpc>
              <a:spcBef>
                <a:spcPts val="600"/>
              </a:spcBef>
              <a:spcAft>
                <a:spcPts val="0"/>
              </a:spcAft>
              <a:buFont typeface="Arial" panose="020B0604020202020204" pitchFamily="34" charset="0"/>
              <a:buChar char="•"/>
              <a:defRPr sz="1000">
                <a:solidFill>
                  <a:schemeClr val="tx2"/>
                </a:solidFill>
                <a:latin typeface="+mn-lt"/>
              </a:defRPr>
            </a:lvl1pPr>
            <a:lvl2pPr marL="137160" indent="-137160">
              <a:lnSpc>
                <a:spcPct val="150000"/>
              </a:lnSpc>
              <a:spcBef>
                <a:spcPts val="600"/>
              </a:spcBef>
              <a:spcAft>
                <a:spcPts val="0"/>
              </a:spcAft>
              <a:buFont typeface="Arial" panose="020B0604020202020204" pitchFamily="34" charset="0"/>
              <a:buChar char="•"/>
              <a:defRPr sz="900"/>
            </a:lvl2pPr>
            <a:lvl3pPr marL="137160" indent="-137160">
              <a:lnSpc>
                <a:spcPct val="150000"/>
              </a:lnSpc>
              <a:spcBef>
                <a:spcPts val="600"/>
              </a:spcBef>
              <a:spcAft>
                <a:spcPts val="0"/>
              </a:spcAft>
              <a:buFont typeface="Arial" panose="020B0604020202020204" pitchFamily="34" charset="0"/>
              <a:buChar char="•"/>
              <a:defRPr sz="900"/>
            </a:lvl3pPr>
            <a:lvl4pPr marL="137160" indent="-137160">
              <a:lnSpc>
                <a:spcPct val="150000"/>
              </a:lnSpc>
              <a:spcBef>
                <a:spcPts val="600"/>
              </a:spcBef>
              <a:spcAft>
                <a:spcPts val="0"/>
              </a:spcAft>
              <a:buFont typeface="Arial" panose="020B0604020202020204" pitchFamily="34" charset="0"/>
              <a:buChar char="•"/>
              <a:defRPr sz="900"/>
            </a:lvl4pPr>
            <a:lvl5pPr marL="137160" indent="-137160">
              <a:lnSpc>
                <a:spcPct val="150000"/>
              </a:lnSpc>
              <a:spcBef>
                <a:spcPts val="600"/>
              </a:spcBef>
              <a:spcAft>
                <a:spcPts val="0"/>
              </a:spcAft>
              <a:buFont typeface="Arial" panose="020B0604020202020204" pitchFamily="34" charset="0"/>
              <a:buChar char="•"/>
              <a:defRPr sz="900"/>
            </a:lvl5pPr>
            <a:lvl6pPr marL="137160" indent="-137160">
              <a:lnSpc>
                <a:spcPct val="150000"/>
              </a:lnSpc>
              <a:spcBef>
                <a:spcPts val="600"/>
              </a:spcBef>
              <a:spcAft>
                <a:spcPts val="0"/>
              </a:spcAft>
              <a:defRPr sz="900"/>
            </a:lvl6pPr>
            <a:lvl7pPr marL="137160" indent="-137160">
              <a:lnSpc>
                <a:spcPct val="150000"/>
              </a:lnSpc>
              <a:spcBef>
                <a:spcPts val="600"/>
              </a:spcBef>
              <a:spcAft>
                <a:spcPts val="0"/>
              </a:spcAft>
              <a:defRPr sz="900"/>
            </a:lvl7pPr>
            <a:lvl8pPr marL="137160" indent="-137160">
              <a:lnSpc>
                <a:spcPct val="150000"/>
              </a:lnSpc>
              <a:spcBef>
                <a:spcPts val="600"/>
              </a:spcBef>
              <a:spcAft>
                <a:spcPts val="0"/>
              </a:spcAft>
              <a:defRPr sz="900"/>
            </a:lvl8pPr>
            <a:lvl9pPr marL="137160" indent="-137160">
              <a:lnSpc>
                <a:spcPct val="150000"/>
              </a:lnSpc>
              <a:spcBef>
                <a:spcPts val="600"/>
              </a:spcBef>
              <a:spcAft>
                <a:spcPts val="0"/>
              </a:spcAft>
              <a:defRPr sz="900"/>
            </a:lvl9pPr>
          </a:lstStyle>
          <a:p>
            <a:pPr lvl="0"/>
            <a:r>
              <a:rPr dirty="0"/>
              <a:t>Click to add</a:t>
            </a:r>
            <a:r>
              <a:rPr lang="en-US" dirty="0"/>
              <a:t> text</a:t>
            </a:r>
            <a:endParaRPr dirty="0"/>
          </a:p>
        </p:txBody>
      </p:sp>
      <p:sp>
        <p:nvSpPr>
          <p:cNvPr id="55" name="Picture Placeholder 11" descr="This placeholder is filled with a thin rule line so you can easily move the lines around on the slide" title="Line placeholder"/>
          <p:cNvSpPr>
            <a:spLocks noGrp="1"/>
          </p:cNvSpPr>
          <p:nvPr>
            <p:ph type="pic" sz="quarter" idx="63" hasCustomPrompt="1"/>
          </p:nvPr>
        </p:nvSpPr>
        <p:spPr>
          <a:xfrm>
            <a:off x="7126272" y="2916055"/>
            <a:ext cx="3043013" cy="91440"/>
          </a:xfrm>
          <a:blipFill>
            <a:blip r:embed="rId2"/>
            <a:stretch>
              <a:fillRect/>
            </a:stretch>
          </a:blipFill>
        </p:spPr>
        <p:txBody>
          <a:bodyPr lIns="0" tIns="0" rIns="0" bIns="0">
            <a:normAutofit/>
          </a:bodyPr>
          <a:lstStyle>
            <a:lvl1pPr marL="0" indent="0" algn="l">
              <a:buNone/>
              <a:defRPr sz="800">
                <a:solidFill>
                  <a:schemeClr val="bg1"/>
                </a:solidFill>
              </a:defRPr>
            </a:lvl1pPr>
          </a:lstStyle>
          <a:p>
            <a:r>
              <a:rPr lang="en-US" dirty="0"/>
              <a:t> </a:t>
            </a:r>
            <a:endParaRPr dirty="0"/>
          </a:p>
        </p:txBody>
      </p:sp>
      <p:sp>
        <p:nvSpPr>
          <p:cNvPr id="62" name="Text Placeholder 21"/>
          <p:cNvSpPr>
            <a:spLocks noGrp="1"/>
          </p:cNvSpPr>
          <p:nvPr>
            <p:ph type="body" sz="quarter" idx="64" hasCustomPrompt="1"/>
          </p:nvPr>
        </p:nvSpPr>
        <p:spPr>
          <a:xfrm>
            <a:off x="7126273" y="3007495"/>
            <a:ext cx="3043011" cy="356418"/>
          </a:xfrm>
        </p:spPr>
        <p:txBody>
          <a:bodyPr lIns="0" tIns="0" rIns="0" bIns="0" anchor="ctr">
            <a:noAutofit/>
          </a:bodyPr>
          <a:lstStyle>
            <a:lvl1pPr marL="0" indent="0" algn="l">
              <a:lnSpc>
                <a:spcPct val="114000"/>
              </a:lnSpc>
              <a:spcBef>
                <a:spcPts val="800"/>
              </a:spcBef>
              <a:buNone/>
              <a:defRPr sz="2100">
                <a:solidFill>
                  <a:schemeClr val="tx2"/>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dirty="0"/>
              <a:t>Click to add text</a:t>
            </a:r>
          </a:p>
        </p:txBody>
      </p:sp>
      <p:sp>
        <p:nvSpPr>
          <p:cNvPr id="71" name="Picture Placeholder 11"/>
          <p:cNvSpPr>
            <a:spLocks noGrp="1"/>
          </p:cNvSpPr>
          <p:nvPr>
            <p:ph type="pic" sz="quarter" idx="73"/>
          </p:nvPr>
        </p:nvSpPr>
        <p:spPr>
          <a:xfrm>
            <a:off x="7126272" y="3445173"/>
            <a:ext cx="1243584" cy="1207008"/>
          </a:xfrm>
        </p:spPr>
        <p:txBody>
          <a:bodyPr lIns="91440" tIns="91440" rIns="91440" bIns="91440">
            <a:normAutofit/>
          </a:bodyPr>
          <a:lstStyle>
            <a:lvl1pPr marL="0" indent="0" algn="ctr">
              <a:buNone/>
              <a:defRPr sz="1400"/>
            </a:lvl1pPr>
          </a:lstStyle>
          <a:p>
            <a:r>
              <a:rPr lang="en-US"/>
              <a:t>Click icon to add picture</a:t>
            </a:r>
            <a:endParaRPr dirty="0"/>
          </a:p>
        </p:txBody>
      </p:sp>
      <p:sp>
        <p:nvSpPr>
          <p:cNvPr id="63" name="Text Placeholder 21"/>
          <p:cNvSpPr>
            <a:spLocks noGrp="1"/>
          </p:cNvSpPr>
          <p:nvPr>
            <p:ph type="body" sz="quarter" idx="65" hasCustomPrompt="1"/>
          </p:nvPr>
        </p:nvSpPr>
        <p:spPr>
          <a:xfrm>
            <a:off x="8524520" y="3406611"/>
            <a:ext cx="1644764" cy="218969"/>
          </a:xfrm>
        </p:spPr>
        <p:txBody>
          <a:bodyPr lIns="0" tIns="0" rIns="0" bIns="0" anchor="ctr">
            <a:noAutofit/>
          </a:bodyPr>
          <a:lstStyle>
            <a:lvl1pPr marL="0" indent="0" algn="l">
              <a:lnSpc>
                <a:spcPct val="150000"/>
              </a:lnSpc>
              <a:spcBef>
                <a:spcPts val="600"/>
              </a:spcBef>
              <a:spcAft>
                <a:spcPts val="0"/>
              </a:spcAft>
              <a:buClr>
                <a:schemeClr val="accent1"/>
              </a:buClr>
              <a:buSzPct val="87000"/>
              <a:buFont typeface="Arial" panose="020B0604020202020204" pitchFamily="34" charset="0"/>
              <a:buNone/>
              <a:defRPr sz="1000" b="1" cap="all" baseline="0">
                <a:solidFill>
                  <a:schemeClr val="tx2"/>
                </a:solidFill>
                <a:latin typeface="+mn-lt"/>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dirty="0"/>
              <a:t>Click to add text</a:t>
            </a:r>
          </a:p>
        </p:txBody>
      </p:sp>
      <p:sp>
        <p:nvSpPr>
          <p:cNvPr id="77" name="Text Placeholder 21"/>
          <p:cNvSpPr>
            <a:spLocks noGrp="1"/>
          </p:cNvSpPr>
          <p:nvPr>
            <p:ph type="body" sz="quarter" idx="78" hasCustomPrompt="1"/>
          </p:nvPr>
        </p:nvSpPr>
        <p:spPr>
          <a:xfrm>
            <a:off x="8524522" y="3625578"/>
            <a:ext cx="1644762" cy="170568"/>
          </a:xfrm>
        </p:spPr>
        <p:txBody>
          <a:bodyPr lIns="0" tIns="0" rIns="0" bIns="0" anchor="t">
            <a:noAutofit/>
          </a:bodyPr>
          <a:lstStyle>
            <a:lvl1pPr marL="0" indent="0" algn="l">
              <a:lnSpc>
                <a:spcPct val="100000"/>
              </a:lnSpc>
              <a:spcBef>
                <a:spcPts val="0"/>
              </a:spcBef>
              <a:spcAft>
                <a:spcPts val="0"/>
              </a:spcAft>
              <a:buFont typeface="Arial" panose="020B0604020202020204" pitchFamily="34" charset="0"/>
              <a:buNone/>
              <a:defRPr sz="1000">
                <a:solidFill>
                  <a:schemeClr val="tx2"/>
                </a:solidFill>
                <a:latin typeface="+mn-lt"/>
              </a:defRPr>
            </a:lvl1pPr>
            <a:lvl2pPr marL="137160" indent="-137160">
              <a:lnSpc>
                <a:spcPct val="150000"/>
              </a:lnSpc>
              <a:spcBef>
                <a:spcPts val="600"/>
              </a:spcBef>
              <a:spcAft>
                <a:spcPts val="0"/>
              </a:spcAft>
              <a:buFont typeface="Arial" panose="020B0604020202020204" pitchFamily="34" charset="0"/>
              <a:buChar char="•"/>
              <a:defRPr sz="900"/>
            </a:lvl2pPr>
            <a:lvl3pPr marL="137160" indent="-137160">
              <a:lnSpc>
                <a:spcPct val="150000"/>
              </a:lnSpc>
              <a:spcBef>
                <a:spcPts val="600"/>
              </a:spcBef>
              <a:spcAft>
                <a:spcPts val="0"/>
              </a:spcAft>
              <a:buFont typeface="Arial" panose="020B0604020202020204" pitchFamily="34" charset="0"/>
              <a:buChar char="•"/>
              <a:defRPr sz="900"/>
            </a:lvl3pPr>
            <a:lvl4pPr marL="137160" indent="-137160">
              <a:lnSpc>
                <a:spcPct val="150000"/>
              </a:lnSpc>
              <a:spcBef>
                <a:spcPts val="600"/>
              </a:spcBef>
              <a:spcAft>
                <a:spcPts val="0"/>
              </a:spcAft>
              <a:buFont typeface="Arial" panose="020B0604020202020204" pitchFamily="34" charset="0"/>
              <a:buChar char="•"/>
              <a:defRPr sz="900"/>
            </a:lvl4pPr>
            <a:lvl5pPr marL="137160" indent="-137160">
              <a:lnSpc>
                <a:spcPct val="150000"/>
              </a:lnSpc>
              <a:spcBef>
                <a:spcPts val="600"/>
              </a:spcBef>
              <a:spcAft>
                <a:spcPts val="0"/>
              </a:spcAft>
              <a:buFont typeface="Arial" panose="020B0604020202020204" pitchFamily="34" charset="0"/>
              <a:buChar char="•"/>
              <a:defRPr sz="900"/>
            </a:lvl5pPr>
            <a:lvl6pPr marL="137160" indent="-137160">
              <a:lnSpc>
                <a:spcPct val="150000"/>
              </a:lnSpc>
              <a:spcBef>
                <a:spcPts val="600"/>
              </a:spcBef>
              <a:spcAft>
                <a:spcPts val="0"/>
              </a:spcAft>
              <a:defRPr sz="900"/>
            </a:lvl6pPr>
            <a:lvl7pPr marL="137160" indent="-137160">
              <a:lnSpc>
                <a:spcPct val="150000"/>
              </a:lnSpc>
              <a:spcBef>
                <a:spcPts val="600"/>
              </a:spcBef>
              <a:spcAft>
                <a:spcPts val="0"/>
              </a:spcAft>
              <a:defRPr sz="900"/>
            </a:lvl7pPr>
            <a:lvl8pPr marL="137160" indent="-137160">
              <a:lnSpc>
                <a:spcPct val="150000"/>
              </a:lnSpc>
              <a:spcBef>
                <a:spcPts val="600"/>
              </a:spcBef>
              <a:spcAft>
                <a:spcPts val="0"/>
              </a:spcAft>
              <a:defRPr sz="900"/>
            </a:lvl8pPr>
            <a:lvl9pPr marL="137160" indent="-137160">
              <a:lnSpc>
                <a:spcPct val="150000"/>
              </a:lnSpc>
              <a:spcBef>
                <a:spcPts val="600"/>
              </a:spcBef>
              <a:spcAft>
                <a:spcPts val="0"/>
              </a:spcAft>
              <a:defRPr sz="900"/>
            </a:lvl9pPr>
          </a:lstStyle>
          <a:p>
            <a:pPr lvl="0"/>
            <a:r>
              <a:rPr dirty="0"/>
              <a:t>Click to add</a:t>
            </a:r>
          </a:p>
        </p:txBody>
      </p:sp>
      <p:sp>
        <p:nvSpPr>
          <p:cNvPr id="79" name="Text Placeholder 21"/>
          <p:cNvSpPr>
            <a:spLocks noGrp="1"/>
          </p:cNvSpPr>
          <p:nvPr>
            <p:ph type="body" sz="quarter" idx="80" hasCustomPrompt="1"/>
          </p:nvPr>
        </p:nvSpPr>
        <p:spPr>
          <a:xfrm>
            <a:off x="8524522" y="3809933"/>
            <a:ext cx="1644762" cy="603504"/>
          </a:xfrm>
        </p:spPr>
        <p:txBody>
          <a:bodyPr lIns="0" tIns="0" rIns="0" bIns="0" anchor="ctr">
            <a:noAutofit/>
          </a:bodyPr>
          <a:lstStyle>
            <a:lvl1pPr marL="0" indent="0" algn="l">
              <a:lnSpc>
                <a:spcPct val="100000"/>
              </a:lnSpc>
              <a:spcBef>
                <a:spcPts val="0"/>
              </a:spcBef>
              <a:spcAft>
                <a:spcPts val="0"/>
              </a:spcAft>
              <a:buFont typeface="Arial" panose="020B0604020202020204" pitchFamily="34" charset="0"/>
              <a:buNone/>
              <a:defRPr sz="1000">
                <a:solidFill>
                  <a:schemeClr val="tx2"/>
                </a:solidFill>
                <a:latin typeface="+mn-lt"/>
              </a:defRPr>
            </a:lvl1pPr>
            <a:lvl2pPr marL="137160" indent="-137160">
              <a:lnSpc>
                <a:spcPct val="150000"/>
              </a:lnSpc>
              <a:spcBef>
                <a:spcPts val="600"/>
              </a:spcBef>
              <a:spcAft>
                <a:spcPts val="0"/>
              </a:spcAft>
              <a:buFont typeface="Arial" panose="020B0604020202020204" pitchFamily="34" charset="0"/>
              <a:buChar char="•"/>
              <a:defRPr sz="900"/>
            </a:lvl2pPr>
            <a:lvl3pPr marL="137160" indent="-137160">
              <a:lnSpc>
                <a:spcPct val="150000"/>
              </a:lnSpc>
              <a:spcBef>
                <a:spcPts val="600"/>
              </a:spcBef>
              <a:spcAft>
                <a:spcPts val="0"/>
              </a:spcAft>
              <a:buFont typeface="Arial" panose="020B0604020202020204" pitchFamily="34" charset="0"/>
              <a:buChar char="•"/>
              <a:defRPr sz="900"/>
            </a:lvl3pPr>
            <a:lvl4pPr marL="137160" indent="-137160">
              <a:lnSpc>
                <a:spcPct val="150000"/>
              </a:lnSpc>
              <a:spcBef>
                <a:spcPts val="600"/>
              </a:spcBef>
              <a:spcAft>
                <a:spcPts val="0"/>
              </a:spcAft>
              <a:buFont typeface="Arial" panose="020B0604020202020204" pitchFamily="34" charset="0"/>
              <a:buChar char="•"/>
              <a:defRPr sz="900"/>
            </a:lvl4pPr>
            <a:lvl5pPr marL="137160" indent="-137160">
              <a:lnSpc>
                <a:spcPct val="150000"/>
              </a:lnSpc>
              <a:spcBef>
                <a:spcPts val="600"/>
              </a:spcBef>
              <a:spcAft>
                <a:spcPts val="0"/>
              </a:spcAft>
              <a:buFont typeface="Arial" panose="020B0604020202020204" pitchFamily="34" charset="0"/>
              <a:buChar char="•"/>
              <a:defRPr sz="900"/>
            </a:lvl5pPr>
            <a:lvl6pPr marL="137160" indent="-137160">
              <a:lnSpc>
                <a:spcPct val="150000"/>
              </a:lnSpc>
              <a:spcBef>
                <a:spcPts val="600"/>
              </a:spcBef>
              <a:spcAft>
                <a:spcPts val="0"/>
              </a:spcAft>
              <a:defRPr sz="900"/>
            </a:lvl6pPr>
            <a:lvl7pPr marL="137160" indent="-137160">
              <a:lnSpc>
                <a:spcPct val="150000"/>
              </a:lnSpc>
              <a:spcBef>
                <a:spcPts val="600"/>
              </a:spcBef>
              <a:spcAft>
                <a:spcPts val="0"/>
              </a:spcAft>
              <a:defRPr sz="900"/>
            </a:lvl7pPr>
            <a:lvl8pPr marL="137160" indent="-137160">
              <a:lnSpc>
                <a:spcPct val="150000"/>
              </a:lnSpc>
              <a:spcBef>
                <a:spcPts val="600"/>
              </a:spcBef>
              <a:spcAft>
                <a:spcPts val="0"/>
              </a:spcAft>
              <a:defRPr sz="900"/>
            </a:lvl8pPr>
            <a:lvl9pPr marL="137160" indent="-137160">
              <a:lnSpc>
                <a:spcPct val="150000"/>
              </a:lnSpc>
              <a:spcBef>
                <a:spcPts val="600"/>
              </a:spcBef>
              <a:spcAft>
                <a:spcPts val="0"/>
              </a:spcAft>
              <a:defRPr sz="900"/>
            </a:lvl9pPr>
          </a:lstStyle>
          <a:p>
            <a:pPr lvl="0"/>
            <a:r>
              <a:rPr dirty="0"/>
              <a:t>Click to add</a:t>
            </a:r>
          </a:p>
        </p:txBody>
      </p:sp>
      <p:sp>
        <p:nvSpPr>
          <p:cNvPr id="65" name="Text Placeholder 21"/>
          <p:cNvSpPr>
            <a:spLocks noGrp="1"/>
          </p:cNvSpPr>
          <p:nvPr>
            <p:ph type="body" sz="quarter" idx="67" hasCustomPrompt="1"/>
          </p:nvPr>
        </p:nvSpPr>
        <p:spPr>
          <a:xfrm>
            <a:off x="8524520" y="4427223"/>
            <a:ext cx="1644764" cy="224958"/>
          </a:xfrm>
        </p:spPr>
        <p:txBody>
          <a:bodyPr lIns="0" tIns="0" rIns="0" bIns="0" anchor="ctr">
            <a:noAutofit/>
          </a:bodyPr>
          <a:lstStyle>
            <a:lvl1pPr marL="0" indent="0" algn="l">
              <a:lnSpc>
                <a:spcPct val="100000"/>
              </a:lnSpc>
              <a:spcBef>
                <a:spcPts val="0"/>
              </a:spcBef>
              <a:spcAft>
                <a:spcPts val="0"/>
              </a:spcAft>
              <a:buClr>
                <a:schemeClr val="accent1"/>
              </a:buClr>
              <a:buSzPct val="87000"/>
              <a:buFont typeface="Arial" panose="020B0604020202020204" pitchFamily="34" charset="0"/>
              <a:buNone/>
              <a:defRPr sz="1000" b="0">
                <a:solidFill>
                  <a:schemeClr val="accent1"/>
                </a:solidFill>
                <a:latin typeface="+mn-lt"/>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dirty="0"/>
              <a:t>Click to add </a:t>
            </a:r>
            <a:r>
              <a:rPr lang="en-US" dirty="0"/>
              <a:t>email address</a:t>
            </a:r>
            <a:endParaRPr dirty="0"/>
          </a:p>
        </p:txBody>
      </p:sp>
      <p:sp>
        <p:nvSpPr>
          <p:cNvPr id="72" name="Picture Placeholder 11"/>
          <p:cNvSpPr>
            <a:spLocks noGrp="1"/>
          </p:cNvSpPr>
          <p:nvPr>
            <p:ph type="pic" sz="quarter" idx="74"/>
          </p:nvPr>
        </p:nvSpPr>
        <p:spPr>
          <a:xfrm>
            <a:off x="7126272" y="4846320"/>
            <a:ext cx="1243584" cy="1207008"/>
          </a:xfrm>
        </p:spPr>
        <p:txBody>
          <a:bodyPr lIns="91440" tIns="91440" rIns="91440" bIns="91440">
            <a:normAutofit/>
          </a:bodyPr>
          <a:lstStyle>
            <a:lvl1pPr marL="0" indent="0" algn="ctr">
              <a:buNone/>
              <a:defRPr sz="1400"/>
            </a:lvl1pPr>
          </a:lstStyle>
          <a:p>
            <a:r>
              <a:rPr lang="en-US"/>
              <a:t>Click icon to add picture</a:t>
            </a:r>
            <a:endParaRPr dirty="0"/>
          </a:p>
        </p:txBody>
      </p:sp>
      <p:sp>
        <p:nvSpPr>
          <p:cNvPr id="66" name="Text Placeholder 21"/>
          <p:cNvSpPr>
            <a:spLocks noGrp="1"/>
          </p:cNvSpPr>
          <p:nvPr>
            <p:ph type="body" sz="quarter" idx="68" hasCustomPrompt="1"/>
          </p:nvPr>
        </p:nvSpPr>
        <p:spPr>
          <a:xfrm>
            <a:off x="8524520" y="4813083"/>
            <a:ext cx="1644764" cy="218969"/>
          </a:xfrm>
        </p:spPr>
        <p:txBody>
          <a:bodyPr lIns="0" tIns="0" rIns="0" bIns="0" anchor="ctr">
            <a:noAutofit/>
          </a:bodyPr>
          <a:lstStyle>
            <a:lvl1pPr marL="0" indent="0" algn="l">
              <a:lnSpc>
                <a:spcPct val="150000"/>
              </a:lnSpc>
              <a:spcBef>
                <a:spcPts val="600"/>
              </a:spcBef>
              <a:spcAft>
                <a:spcPts val="0"/>
              </a:spcAft>
              <a:buClr>
                <a:schemeClr val="accent1"/>
              </a:buClr>
              <a:buSzPct val="87000"/>
              <a:buFont typeface="Arial" panose="020B0604020202020204" pitchFamily="34" charset="0"/>
              <a:buNone/>
              <a:defRPr sz="1000" b="1" cap="all" baseline="0">
                <a:solidFill>
                  <a:schemeClr val="tx2"/>
                </a:solidFill>
                <a:latin typeface="+mn-lt"/>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dirty="0"/>
              <a:t>Click to add text</a:t>
            </a:r>
          </a:p>
        </p:txBody>
      </p:sp>
      <p:sp>
        <p:nvSpPr>
          <p:cNvPr id="78" name="Text Placeholder 21"/>
          <p:cNvSpPr>
            <a:spLocks noGrp="1"/>
          </p:cNvSpPr>
          <p:nvPr>
            <p:ph type="body" sz="quarter" idx="79" hasCustomPrompt="1"/>
          </p:nvPr>
        </p:nvSpPr>
        <p:spPr>
          <a:xfrm>
            <a:off x="8524521" y="5032049"/>
            <a:ext cx="1644762" cy="173736"/>
          </a:xfrm>
        </p:spPr>
        <p:txBody>
          <a:bodyPr lIns="0" tIns="0" rIns="0" bIns="0" anchor="t">
            <a:noAutofit/>
          </a:bodyPr>
          <a:lstStyle>
            <a:lvl1pPr marL="0" indent="0" algn="l">
              <a:lnSpc>
                <a:spcPct val="100000"/>
              </a:lnSpc>
              <a:spcBef>
                <a:spcPts val="0"/>
              </a:spcBef>
              <a:spcAft>
                <a:spcPts val="0"/>
              </a:spcAft>
              <a:buFont typeface="Arial" panose="020B0604020202020204" pitchFamily="34" charset="0"/>
              <a:buNone/>
              <a:defRPr sz="1000">
                <a:solidFill>
                  <a:schemeClr val="tx2"/>
                </a:solidFill>
                <a:latin typeface="+mn-lt"/>
              </a:defRPr>
            </a:lvl1pPr>
            <a:lvl2pPr marL="137160" indent="-137160">
              <a:lnSpc>
                <a:spcPct val="150000"/>
              </a:lnSpc>
              <a:spcBef>
                <a:spcPts val="600"/>
              </a:spcBef>
              <a:spcAft>
                <a:spcPts val="0"/>
              </a:spcAft>
              <a:buFont typeface="Arial" panose="020B0604020202020204" pitchFamily="34" charset="0"/>
              <a:buChar char="•"/>
              <a:defRPr sz="900"/>
            </a:lvl2pPr>
            <a:lvl3pPr marL="137160" indent="-137160">
              <a:lnSpc>
                <a:spcPct val="150000"/>
              </a:lnSpc>
              <a:spcBef>
                <a:spcPts val="600"/>
              </a:spcBef>
              <a:spcAft>
                <a:spcPts val="0"/>
              </a:spcAft>
              <a:buFont typeface="Arial" panose="020B0604020202020204" pitchFamily="34" charset="0"/>
              <a:buChar char="•"/>
              <a:defRPr sz="900"/>
            </a:lvl3pPr>
            <a:lvl4pPr marL="137160" indent="-137160">
              <a:lnSpc>
                <a:spcPct val="150000"/>
              </a:lnSpc>
              <a:spcBef>
                <a:spcPts val="600"/>
              </a:spcBef>
              <a:spcAft>
                <a:spcPts val="0"/>
              </a:spcAft>
              <a:buFont typeface="Arial" panose="020B0604020202020204" pitchFamily="34" charset="0"/>
              <a:buChar char="•"/>
              <a:defRPr sz="900"/>
            </a:lvl4pPr>
            <a:lvl5pPr marL="137160" indent="-137160">
              <a:lnSpc>
                <a:spcPct val="150000"/>
              </a:lnSpc>
              <a:spcBef>
                <a:spcPts val="600"/>
              </a:spcBef>
              <a:spcAft>
                <a:spcPts val="0"/>
              </a:spcAft>
              <a:buFont typeface="Arial" panose="020B0604020202020204" pitchFamily="34" charset="0"/>
              <a:buChar char="•"/>
              <a:defRPr sz="900"/>
            </a:lvl5pPr>
            <a:lvl6pPr marL="137160" indent="-137160">
              <a:lnSpc>
                <a:spcPct val="150000"/>
              </a:lnSpc>
              <a:spcBef>
                <a:spcPts val="600"/>
              </a:spcBef>
              <a:spcAft>
                <a:spcPts val="0"/>
              </a:spcAft>
              <a:defRPr sz="900"/>
            </a:lvl6pPr>
            <a:lvl7pPr marL="137160" indent="-137160">
              <a:lnSpc>
                <a:spcPct val="150000"/>
              </a:lnSpc>
              <a:spcBef>
                <a:spcPts val="600"/>
              </a:spcBef>
              <a:spcAft>
                <a:spcPts val="0"/>
              </a:spcAft>
              <a:defRPr sz="900"/>
            </a:lvl7pPr>
            <a:lvl8pPr marL="137160" indent="-137160">
              <a:lnSpc>
                <a:spcPct val="150000"/>
              </a:lnSpc>
              <a:spcBef>
                <a:spcPts val="600"/>
              </a:spcBef>
              <a:spcAft>
                <a:spcPts val="0"/>
              </a:spcAft>
              <a:defRPr sz="900"/>
            </a:lvl8pPr>
            <a:lvl9pPr marL="137160" indent="-137160">
              <a:lnSpc>
                <a:spcPct val="150000"/>
              </a:lnSpc>
              <a:spcBef>
                <a:spcPts val="600"/>
              </a:spcBef>
              <a:spcAft>
                <a:spcPts val="0"/>
              </a:spcAft>
              <a:defRPr sz="900"/>
            </a:lvl9pPr>
          </a:lstStyle>
          <a:p>
            <a:pPr lvl="0"/>
            <a:r>
              <a:rPr dirty="0"/>
              <a:t>Click to add</a:t>
            </a:r>
          </a:p>
        </p:txBody>
      </p:sp>
      <p:sp>
        <p:nvSpPr>
          <p:cNvPr id="80" name="Text Placeholder 21"/>
          <p:cNvSpPr>
            <a:spLocks noGrp="1"/>
          </p:cNvSpPr>
          <p:nvPr>
            <p:ph type="body" sz="quarter" idx="81" hasCustomPrompt="1"/>
          </p:nvPr>
        </p:nvSpPr>
        <p:spPr>
          <a:xfrm>
            <a:off x="8524521" y="5215051"/>
            <a:ext cx="1644762" cy="604054"/>
          </a:xfrm>
        </p:spPr>
        <p:txBody>
          <a:bodyPr lIns="0" tIns="0" rIns="0" bIns="0" anchor="ctr">
            <a:noAutofit/>
          </a:bodyPr>
          <a:lstStyle>
            <a:lvl1pPr marL="0" indent="0" algn="l">
              <a:lnSpc>
                <a:spcPct val="100000"/>
              </a:lnSpc>
              <a:spcBef>
                <a:spcPts val="0"/>
              </a:spcBef>
              <a:spcAft>
                <a:spcPts val="0"/>
              </a:spcAft>
              <a:buFont typeface="Arial" panose="020B0604020202020204" pitchFamily="34" charset="0"/>
              <a:buNone/>
              <a:defRPr sz="1000">
                <a:solidFill>
                  <a:schemeClr val="tx2"/>
                </a:solidFill>
                <a:latin typeface="+mn-lt"/>
              </a:defRPr>
            </a:lvl1pPr>
            <a:lvl2pPr marL="137160" indent="-137160">
              <a:lnSpc>
                <a:spcPct val="150000"/>
              </a:lnSpc>
              <a:spcBef>
                <a:spcPts val="600"/>
              </a:spcBef>
              <a:spcAft>
                <a:spcPts val="0"/>
              </a:spcAft>
              <a:buFont typeface="Arial" panose="020B0604020202020204" pitchFamily="34" charset="0"/>
              <a:buChar char="•"/>
              <a:defRPr sz="900"/>
            </a:lvl2pPr>
            <a:lvl3pPr marL="137160" indent="-137160">
              <a:lnSpc>
                <a:spcPct val="150000"/>
              </a:lnSpc>
              <a:spcBef>
                <a:spcPts val="600"/>
              </a:spcBef>
              <a:spcAft>
                <a:spcPts val="0"/>
              </a:spcAft>
              <a:buFont typeface="Arial" panose="020B0604020202020204" pitchFamily="34" charset="0"/>
              <a:buChar char="•"/>
              <a:defRPr sz="900"/>
            </a:lvl3pPr>
            <a:lvl4pPr marL="137160" indent="-137160">
              <a:lnSpc>
                <a:spcPct val="150000"/>
              </a:lnSpc>
              <a:spcBef>
                <a:spcPts val="600"/>
              </a:spcBef>
              <a:spcAft>
                <a:spcPts val="0"/>
              </a:spcAft>
              <a:buFont typeface="Arial" panose="020B0604020202020204" pitchFamily="34" charset="0"/>
              <a:buChar char="•"/>
              <a:defRPr sz="900"/>
            </a:lvl4pPr>
            <a:lvl5pPr marL="137160" indent="-137160">
              <a:lnSpc>
                <a:spcPct val="150000"/>
              </a:lnSpc>
              <a:spcBef>
                <a:spcPts val="600"/>
              </a:spcBef>
              <a:spcAft>
                <a:spcPts val="0"/>
              </a:spcAft>
              <a:buFont typeface="Arial" panose="020B0604020202020204" pitchFamily="34" charset="0"/>
              <a:buChar char="•"/>
              <a:defRPr sz="900"/>
            </a:lvl5pPr>
            <a:lvl6pPr marL="137160" indent="-137160">
              <a:lnSpc>
                <a:spcPct val="150000"/>
              </a:lnSpc>
              <a:spcBef>
                <a:spcPts val="600"/>
              </a:spcBef>
              <a:spcAft>
                <a:spcPts val="0"/>
              </a:spcAft>
              <a:defRPr sz="900"/>
            </a:lvl6pPr>
            <a:lvl7pPr marL="137160" indent="-137160">
              <a:lnSpc>
                <a:spcPct val="150000"/>
              </a:lnSpc>
              <a:spcBef>
                <a:spcPts val="600"/>
              </a:spcBef>
              <a:spcAft>
                <a:spcPts val="0"/>
              </a:spcAft>
              <a:defRPr sz="900"/>
            </a:lvl7pPr>
            <a:lvl8pPr marL="137160" indent="-137160">
              <a:lnSpc>
                <a:spcPct val="150000"/>
              </a:lnSpc>
              <a:spcBef>
                <a:spcPts val="600"/>
              </a:spcBef>
              <a:spcAft>
                <a:spcPts val="0"/>
              </a:spcAft>
              <a:defRPr sz="900"/>
            </a:lvl8pPr>
            <a:lvl9pPr marL="137160" indent="-137160">
              <a:lnSpc>
                <a:spcPct val="150000"/>
              </a:lnSpc>
              <a:spcBef>
                <a:spcPts val="600"/>
              </a:spcBef>
              <a:spcAft>
                <a:spcPts val="0"/>
              </a:spcAft>
              <a:defRPr sz="900"/>
            </a:lvl9pPr>
          </a:lstStyle>
          <a:p>
            <a:pPr lvl="0"/>
            <a:r>
              <a:rPr dirty="0"/>
              <a:t>Click to add</a:t>
            </a:r>
          </a:p>
        </p:txBody>
      </p:sp>
      <p:sp>
        <p:nvSpPr>
          <p:cNvPr id="68" name="Text Placeholder 21"/>
          <p:cNvSpPr>
            <a:spLocks noGrp="1"/>
          </p:cNvSpPr>
          <p:nvPr>
            <p:ph type="body" sz="quarter" idx="70" hasCustomPrompt="1"/>
          </p:nvPr>
        </p:nvSpPr>
        <p:spPr>
          <a:xfrm>
            <a:off x="8524520" y="5828370"/>
            <a:ext cx="1644764" cy="224958"/>
          </a:xfrm>
        </p:spPr>
        <p:txBody>
          <a:bodyPr lIns="0" tIns="0" rIns="0" bIns="0" anchor="ctr">
            <a:noAutofit/>
          </a:bodyPr>
          <a:lstStyle>
            <a:lvl1pPr marL="0" indent="0" algn="l">
              <a:lnSpc>
                <a:spcPct val="100000"/>
              </a:lnSpc>
              <a:spcBef>
                <a:spcPts val="0"/>
              </a:spcBef>
              <a:spcAft>
                <a:spcPts val="0"/>
              </a:spcAft>
              <a:buClr>
                <a:schemeClr val="accent1"/>
              </a:buClr>
              <a:buSzPct val="87000"/>
              <a:buFont typeface="Arial" panose="020B0604020202020204" pitchFamily="34" charset="0"/>
              <a:buNone/>
              <a:defRPr sz="1000" b="0">
                <a:solidFill>
                  <a:schemeClr val="accent1"/>
                </a:solidFill>
                <a:latin typeface="+mn-lt"/>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dirty="0"/>
              <a:t>Click to add </a:t>
            </a:r>
            <a:r>
              <a:rPr lang="en-US" dirty="0"/>
              <a:t>email address</a:t>
            </a:r>
            <a:endParaRPr dirty="0"/>
          </a:p>
        </p:txBody>
      </p:sp>
      <p:sp>
        <p:nvSpPr>
          <p:cNvPr id="69" name="Picture Placeholder 11" descr="This placeholder is filled with a thin rule line so you can easily move the lines around on the slide" title="Line placeholder"/>
          <p:cNvSpPr>
            <a:spLocks noGrp="1"/>
          </p:cNvSpPr>
          <p:nvPr>
            <p:ph type="pic" sz="quarter" idx="71" hasCustomPrompt="1"/>
          </p:nvPr>
        </p:nvSpPr>
        <p:spPr>
          <a:xfrm>
            <a:off x="7126272" y="6293186"/>
            <a:ext cx="3043013" cy="91440"/>
          </a:xfrm>
          <a:blipFill>
            <a:blip r:embed="rId2"/>
            <a:stretch>
              <a:fillRect/>
            </a:stretch>
          </a:blipFill>
        </p:spPr>
        <p:txBody>
          <a:bodyPr lIns="0" tIns="0" rIns="0" bIns="0">
            <a:normAutofit/>
          </a:bodyPr>
          <a:lstStyle>
            <a:lvl1pPr marL="0" indent="0" algn="l">
              <a:buNone/>
              <a:defRPr sz="800">
                <a:solidFill>
                  <a:schemeClr val="bg1"/>
                </a:solidFill>
              </a:defRPr>
            </a:lvl1pPr>
          </a:lstStyle>
          <a:p>
            <a:r>
              <a:rPr lang="en-US" dirty="0"/>
              <a:t> </a:t>
            </a:r>
            <a:endParaRPr dirty="0"/>
          </a:p>
        </p:txBody>
      </p:sp>
      <p:sp>
        <p:nvSpPr>
          <p:cNvPr id="70" name="Text Placeholder 21"/>
          <p:cNvSpPr>
            <a:spLocks noGrp="1"/>
          </p:cNvSpPr>
          <p:nvPr>
            <p:ph type="body" sz="quarter" idx="72" hasCustomPrompt="1"/>
          </p:nvPr>
        </p:nvSpPr>
        <p:spPr>
          <a:xfrm>
            <a:off x="7126273" y="6384626"/>
            <a:ext cx="3043011" cy="261146"/>
          </a:xfrm>
        </p:spPr>
        <p:txBody>
          <a:bodyPr lIns="0" tIns="0" rIns="0" bIns="0" anchor="ctr">
            <a:noAutofit/>
          </a:bodyPr>
          <a:lstStyle>
            <a:lvl1pPr marL="0" indent="0" algn="l">
              <a:lnSpc>
                <a:spcPct val="114000"/>
              </a:lnSpc>
              <a:spcBef>
                <a:spcPts val="800"/>
              </a:spcBef>
              <a:buNone/>
              <a:defRPr sz="1100" b="1">
                <a:solidFill>
                  <a:schemeClr val="accent1"/>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dirty="0"/>
              <a:t>Click to add </a:t>
            </a:r>
            <a:r>
              <a:rPr lang="en-US" dirty="0"/>
              <a:t>URL</a:t>
            </a:r>
            <a:endParaRPr dirty="0"/>
          </a:p>
        </p:txBody>
      </p:sp>
    </p:spTree>
    <p:extLst>
      <p:ext uri="{BB962C8B-B14F-4D97-AF65-F5344CB8AC3E}">
        <p14:creationId xmlns:p14="http://schemas.microsoft.com/office/powerpoint/2010/main" val="1184508751"/>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12470" y="413812"/>
            <a:ext cx="8938260" cy="1502305"/>
          </a:xfrm>
          <a:prstGeom prst="rect">
            <a:avLst/>
          </a:prstGeom>
        </p:spPr>
        <p:txBody>
          <a:bodyPr vert="horz" lIns="91440" tIns="45720" rIns="91440" bIns="45720" rtlCol="0" anchor="ctr">
            <a:normAutofit/>
          </a:bodyPr>
          <a:lstStyle/>
          <a:p>
            <a:r>
              <a:rPr lang="en-US"/>
              <a:t>Click to edit Master title style</a:t>
            </a:r>
            <a:endParaRPr/>
          </a:p>
        </p:txBody>
      </p:sp>
      <p:sp>
        <p:nvSpPr>
          <p:cNvPr id="3" name="Text Placeholder 2"/>
          <p:cNvSpPr>
            <a:spLocks noGrp="1"/>
          </p:cNvSpPr>
          <p:nvPr>
            <p:ph type="body" idx="1"/>
          </p:nvPr>
        </p:nvSpPr>
        <p:spPr>
          <a:xfrm>
            <a:off x="712470" y="2069042"/>
            <a:ext cx="8938260" cy="49315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712470" y="7203865"/>
            <a:ext cx="233172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FC7BAE6A-DCF3-43E4-B2A0-33D0CF1225FC}" type="datetimeFigureOut">
              <a:rPr lang="en-US"/>
              <a:t>27-Mar-17</a:t>
            </a:fld>
            <a:endParaRPr/>
          </a:p>
        </p:txBody>
      </p:sp>
      <p:sp>
        <p:nvSpPr>
          <p:cNvPr id="5" name="Footer Placeholder 4"/>
          <p:cNvSpPr>
            <a:spLocks noGrp="1"/>
          </p:cNvSpPr>
          <p:nvPr>
            <p:ph type="ftr" sz="quarter" idx="3"/>
          </p:nvPr>
        </p:nvSpPr>
        <p:spPr>
          <a:xfrm>
            <a:off x="3432810" y="7203865"/>
            <a:ext cx="349758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7319010" y="7203865"/>
            <a:ext cx="233172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9F6761A3-4CAC-4C5F-AC82-8DB08D526BC2}" type="slidenum">
              <a:rPr/>
              <a:t>‹#›</a:t>
            </a:fld>
            <a:endParaRPr/>
          </a:p>
        </p:txBody>
      </p:sp>
      <p:sp>
        <p:nvSpPr>
          <p:cNvPr id="7" name="Rectangle 6"/>
          <p:cNvSpPr/>
          <p:nvPr userDrawn="1"/>
        </p:nvSpPr>
        <p:spPr>
          <a:xfrm>
            <a:off x="10598727" y="2"/>
            <a:ext cx="1884218" cy="776785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spcBef>
                <a:spcPts val="1200"/>
              </a:spcBef>
            </a:pPr>
            <a:r>
              <a:rPr sz="1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300"/>
              </a:spcBef>
            </a:pPr>
            <a:r>
              <a:rPr sz="1000" baseline="0" dirty="0">
                <a:solidFill>
                  <a:prstClr val="white">
                    <a:lumMod val="50000"/>
                  </a:prstClr>
                </a:solidFill>
                <a:latin typeface="Calibri Light" panose="020F0302020204030204" pitchFamily="34" charset="0"/>
                <a:cs typeface="Calibri" panose="020F0502020204030204" pitchFamily="34" charset="0"/>
              </a:rPr>
              <a:t>Your printer might not print the same way our printers do, so make sure to try a couple of test prints. If things aren’t aligning quite right, experiment with the Scale to Fit Paper setting. It’s located in the Print dialog – just click Full Page Slides to get to it.</a:t>
            </a:r>
          </a:p>
          <a:p>
            <a:pPr lvl="0">
              <a:spcBef>
                <a:spcPts val="600"/>
              </a:spcBef>
            </a:pPr>
            <a:r>
              <a:rPr sz="1000" dirty="0">
                <a:solidFill>
                  <a:prstClr val="white">
                    <a:lumMod val="50000"/>
                  </a:prstClr>
                </a:solidFill>
                <a:latin typeface="Calibri Light" panose="020F0302020204030204" pitchFamily="34" charset="0"/>
                <a:cs typeface="Calibri" panose="020F0502020204030204" pitchFamily="34" charset="0"/>
              </a:rPr>
              <a:t>And did you notice we made fold marks for you? They are really light, but if you don’t like them showing on your brochure, click View, Slide Master, and delete them before you print.</a:t>
            </a:r>
          </a:p>
          <a:p>
            <a:pPr lvl="0">
              <a:spcBef>
                <a:spcPts val="600"/>
              </a:spcBef>
            </a:pPr>
            <a:r>
              <a:rPr sz="16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600"/>
              </a:spcBef>
            </a:pPr>
            <a:r>
              <a:rPr sz="1000" dirty="0">
                <a:solidFill>
                  <a:prstClr val="white">
                    <a:lumMod val="50000"/>
                  </a:prstClr>
                </a:solidFill>
                <a:latin typeface="Calibri Light" panose="020F0302020204030204" pitchFamily="34" charset="0"/>
                <a:cs typeface="Calibri" panose="020F0502020204030204" pitchFamily="34" charset="0"/>
              </a:rPr>
              <a:t>If you need more placeholders for titles, subtitles or body text, just make a copy of what you need and drag it into place. PowerPoint’s Smart Guides will help you align it with everything else.</a:t>
            </a:r>
            <a:endParaRPr lang="en-US" sz="100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3687281395"/>
      </p:ext>
    </p:extLst>
  </p:cSld>
  <p:clrMap bg1="lt1" tx1="dk1" bg2="lt2" tx2="dk2" accent1="accent1" accent2="accent2" accent3="accent3" accent4="accent4" accent5="accent5" accent6="accent6" hlink="hlink" folHlink="folHlink"/>
  <p:sldLayoutIdLst>
    <p:sldLayoutId id="2147483672" r:id="rId1"/>
    <p:sldLayoutId id="2147483673" r:id="rId2"/>
  </p:sldLayoutIdLst>
  <p:txStyles>
    <p:titleStyle>
      <a:lvl1pPr algn="l" defTabSz="100584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200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180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16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40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40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44" userDrawn="1">
          <p15:clr>
            <a:srgbClr val="F26B43"/>
          </p15:clr>
        </p15:guide>
        <p15:guide id="2" pos="149" userDrawn="1">
          <p15:clr>
            <a:srgbClr val="F26B43"/>
          </p15:clr>
        </p15:guide>
        <p15:guide id="3" pos="6380" userDrawn="1">
          <p15:clr>
            <a:srgbClr val="F26B43"/>
          </p15:clr>
        </p15:guide>
        <p15:guide id="4" orient="horz" pos="475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 Placeholder 34"/>
          <p:cNvSpPr>
            <a:spLocks noGrp="1"/>
          </p:cNvSpPr>
          <p:nvPr>
            <p:ph type="body" sz="quarter" idx="20"/>
          </p:nvPr>
        </p:nvSpPr>
        <p:spPr>
          <a:xfrm>
            <a:off x="388014" y="240371"/>
            <a:ext cx="2868775" cy="1294508"/>
          </a:xfrm>
        </p:spPr>
        <p:txBody>
          <a:bodyPr/>
          <a:lstStyle/>
          <a:p>
            <a:r>
              <a:rPr lang="en-US" dirty="0"/>
              <a:t>We’ve offered the companies budget-saving solutions for the past 10 years. </a:t>
            </a:r>
          </a:p>
        </p:txBody>
      </p:sp>
      <p:pic>
        <p:nvPicPr>
          <p:cNvPr id="13" name="Picture Placeholder 12" descr="Bookshelves with binders" title="Sample picture"/>
          <p:cNvPicPr>
            <a:picLocks noGrp="1" noChangeAspect="1"/>
          </p:cNvPicPr>
          <p:nvPr>
            <p:ph type="pic" sz="quarter" idx="10"/>
          </p:nvPr>
        </p:nvPicPr>
        <p:blipFill rotWithShape="1">
          <a:blip r:embed="rId2" cstate="print">
            <a:extLst>
              <a:ext uri="{28A0092B-C50C-407E-A947-70E740481C1C}">
                <a14:useLocalDpi xmlns:a14="http://schemas.microsoft.com/office/drawing/2010/main" val="0"/>
              </a:ext>
            </a:extLst>
          </a:blip>
          <a:srcRect/>
          <a:stretch/>
        </p:blipFill>
        <p:spPr/>
      </p:pic>
      <p:sp>
        <p:nvSpPr>
          <p:cNvPr id="34" name="Text Placeholder 33"/>
          <p:cNvSpPr>
            <a:spLocks noGrp="1"/>
          </p:cNvSpPr>
          <p:nvPr>
            <p:ph type="body" sz="quarter" idx="19"/>
          </p:nvPr>
        </p:nvSpPr>
        <p:spPr/>
        <p:txBody>
          <a:bodyPr/>
          <a:lstStyle/>
          <a:p>
            <a:r>
              <a:rPr lang="en-US" dirty="0"/>
              <a:t>“We recommend Contoso to anyone who will listen to us because they’re the best!”</a:t>
            </a:r>
          </a:p>
        </p:txBody>
      </p:sp>
      <p:sp>
        <p:nvSpPr>
          <p:cNvPr id="32" name="Text Placeholder 31"/>
          <p:cNvSpPr>
            <a:spLocks noGrp="1"/>
          </p:cNvSpPr>
          <p:nvPr>
            <p:ph type="body" sz="quarter" idx="24"/>
          </p:nvPr>
        </p:nvSpPr>
        <p:spPr/>
        <p:txBody>
          <a:bodyPr/>
          <a:lstStyle/>
          <a:p>
            <a:r>
              <a:rPr lang="en-US" dirty="0"/>
              <a:t>- Mike Simms, CPO Microsoft</a:t>
            </a:r>
          </a:p>
        </p:txBody>
      </p:sp>
      <p:sp>
        <p:nvSpPr>
          <p:cNvPr id="33" name="Text Placeholder 32"/>
          <p:cNvSpPr>
            <a:spLocks noGrp="1"/>
          </p:cNvSpPr>
          <p:nvPr>
            <p:ph type="body" sz="quarter" idx="15"/>
          </p:nvPr>
        </p:nvSpPr>
        <p:spPr>
          <a:xfrm rot="16200000">
            <a:off x="2948806" y="6214168"/>
            <a:ext cx="1914524" cy="744738"/>
          </a:xfrm>
        </p:spPr>
        <p:txBody>
          <a:bodyPr/>
          <a:lstStyle/>
          <a:p>
            <a:r>
              <a:rPr lang="en-US" dirty="0"/>
              <a:t>Contoso, Inc.</a:t>
            </a:r>
          </a:p>
          <a:p>
            <a:r>
              <a:rPr lang="en-US" dirty="0"/>
              <a:t>1337 Main Street</a:t>
            </a:r>
          </a:p>
          <a:p>
            <a:r>
              <a:rPr lang="en-US" dirty="0"/>
              <a:t>Raleigh, NC 02134-0000</a:t>
            </a:r>
          </a:p>
          <a:p>
            <a:endParaRPr lang="en-US" dirty="0"/>
          </a:p>
        </p:txBody>
      </p:sp>
      <p:sp>
        <p:nvSpPr>
          <p:cNvPr id="43" name="Text Placeholder 42"/>
          <p:cNvSpPr>
            <a:spLocks noGrp="1"/>
          </p:cNvSpPr>
          <p:nvPr>
            <p:ph type="body" sz="quarter" idx="23"/>
          </p:nvPr>
        </p:nvSpPr>
        <p:spPr>
          <a:xfrm rot="16200000">
            <a:off x="4060926" y="3236410"/>
            <a:ext cx="2314004" cy="771323"/>
          </a:xfrm>
        </p:spPr>
        <p:txBody>
          <a:bodyPr/>
          <a:lstStyle/>
          <a:p>
            <a:r>
              <a:rPr lang="en-US" dirty="0"/>
              <a:t>John Smith, CPO</a:t>
            </a:r>
          </a:p>
          <a:p>
            <a:r>
              <a:rPr lang="en-US" dirty="0"/>
              <a:t>Piazza La </a:t>
            </a:r>
            <a:r>
              <a:rPr lang="en-US" dirty="0" err="1"/>
              <a:t>Bomba</a:t>
            </a:r>
            <a:r>
              <a:rPr lang="en-US" dirty="0"/>
              <a:t> e </a:t>
            </a:r>
            <a:r>
              <a:rPr lang="en-US" dirty="0" err="1"/>
              <a:t>Scappa</a:t>
            </a:r>
            <a:r>
              <a:rPr lang="en-US" dirty="0"/>
              <a:t> 1</a:t>
            </a:r>
          </a:p>
          <a:p>
            <a:r>
              <a:rPr lang="en-US" dirty="0"/>
              <a:t>Rome, 10100 Italy</a:t>
            </a:r>
          </a:p>
        </p:txBody>
      </p:sp>
      <p:pic>
        <p:nvPicPr>
          <p:cNvPr id="10" name="Picture Placeholder 9" descr="Modern chair and desk" title="Sample picture"/>
          <p:cNvPicPr>
            <a:picLocks noGrp="1" noChangeAspect="1"/>
          </p:cNvPicPr>
          <p:nvPr>
            <p:ph type="pic" sz="quarter" idx="25"/>
          </p:nvPr>
        </p:nvPicPr>
        <p:blipFill rotWithShape="1">
          <a:blip r:embed="rId3" cstate="print">
            <a:extLst>
              <a:ext uri="{28A0092B-C50C-407E-A947-70E740481C1C}">
                <a14:useLocalDpi xmlns:a14="http://schemas.microsoft.com/office/drawing/2010/main" val="0"/>
              </a:ext>
            </a:extLst>
          </a:blip>
          <a:srcRect t="461" b="-1"/>
          <a:stretch/>
        </p:blipFill>
        <p:spPr>
          <a:xfrm>
            <a:off x="7135458" y="240371"/>
            <a:ext cx="3014749" cy="5233542"/>
          </a:xfrm>
        </p:spPr>
      </p:pic>
      <p:sp>
        <p:nvSpPr>
          <p:cNvPr id="19" name="Text Placeholder 18"/>
          <p:cNvSpPr>
            <a:spLocks noGrp="1"/>
          </p:cNvSpPr>
          <p:nvPr>
            <p:ph type="body" sz="quarter" idx="21"/>
          </p:nvPr>
        </p:nvSpPr>
        <p:spPr>
          <a:xfrm>
            <a:off x="7135459" y="4940618"/>
            <a:ext cx="3014749" cy="1625599"/>
          </a:xfrm>
        </p:spPr>
        <p:txBody>
          <a:bodyPr/>
          <a:lstStyle/>
          <a:p>
            <a:pPr algn="ctr"/>
            <a:r>
              <a:rPr lang="en-US" dirty="0"/>
              <a:t> </a:t>
            </a:r>
          </a:p>
          <a:p>
            <a:pPr algn="ctr"/>
            <a:r>
              <a:rPr lang="en-US" cap="none" dirty="0"/>
              <a:t>Leader in Office Supplies</a:t>
            </a:r>
            <a:endParaRPr lang="en-US" dirty="0"/>
          </a:p>
        </p:txBody>
      </p:sp>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t="6079" b="30173"/>
          <a:stretch/>
        </p:blipFill>
        <p:spPr>
          <a:xfrm>
            <a:off x="7614133" y="6566217"/>
            <a:ext cx="2057400" cy="977583"/>
          </a:xfrm>
          <a:prstGeom prst="rect">
            <a:avLst/>
          </a:prstGeom>
        </p:spPr>
      </p:pic>
    </p:spTree>
    <p:extLst>
      <p:ext uri="{BB962C8B-B14F-4D97-AF65-F5344CB8AC3E}">
        <p14:creationId xmlns:p14="http://schemas.microsoft.com/office/powerpoint/2010/main" val="1742696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Picture Placeholder 245" descr="This placeholder is filled with a thin rule line so you can easily move the lines around on the slide" title="Line placeholder"/>
          <p:cNvSpPr>
            <a:spLocks noGrp="1"/>
          </p:cNvSpPr>
          <p:nvPr>
            <p:ph type="pic" sz="quarter" idx="57"/>
          </p:nvPr>
        </p:nvSpPr>
        <p:spPr/>
      </p:sp>
      <p:sp>
        <p:nvSpPr>
          <p:cNvPr id="116" name="Text Placeholder 115"/>
          <p:cNvSpPr>
            <a:spLocks noGrp="1"/>
          </p:cNvSpPr>
          <p:nvPr>
            <p:ph type="body" sz="quarter" idx="20"/>
          </p:nvPr>
        </p:nvSpPr>
        <p:spPr/>
        <p:txBody>
          <a:bodyPr/>
          <a:lstStyle/>
          <a:p>
            <a:r>
              <a:rPr lang="en-US" dirty="0"/>
              <a:t>Make it yours</a:t>
            </a:r>
          </a:p>
        </p:txBody>
      </p:sp>
      <p:sp>
        <p:nvSpPr>
          <p:cNvPr id="118" name="Text Placeholder 117"/>
          <p:cNvSpPr>
            <a:spLocks noGrp="1"/>
          </p:cNvSpPr>
          <p:nvPr>
            <p:ph type="body" sz="quarter" idx="54"/>
          </p:nvPr>
        </p:nvSpPr>
        <p:spPr>
          <a:xfrm>
            <a:off x="235528" y="778858"/>
            <a:ext cx="3043011" cy="2228637"/>
          </a:xfrm>
        </p:spPr>
        <p:txBody>
          <a:bodyPr/>
          <a:lstStyle/>
          <a:p>
            <a:pPr marL="0" indent="0" algn="just">
              <a:buNone/>
            </a:pPr>
            <a:r>
              <a:rPr lang="en-US" dirty="0"/>
              <a:t>Contoso Inc. is pleased to introduce you, our brand new division within the Office Supplies field.</a:t>
            </a:r>
          </a:p>
          <a:p>
            <a:pPr marL="0" indent="0" algn="just">
              <a:buNone/>
            </a:pPr>
            <a:r>
              <a:rPr lang="en-US" dirty="0"/>
              <a:t>Contoso was founded in 2001 by Jane Doe with the goal of offering our customers a large selection, low prices, and top notch customer service. We strive everyday to make sure we consistently hit these goals for you our customers. Office Supplies is all we do at OfficeSupply.com. We focus on office supplies so our staff can be highly trained and ready to answer your questions.</a:t>
            </a:r>
          </a:p>
        </p:txBody>
      </p:sp>
      <p:sp>
        <p:nvSpPr>
          <p:cNvPr id="245" name="Picture Placeholder 244" descr="This placeholder is filled with a thin rule line so you can easily move the lines around on the slide" title="Line placeholder"/>
          <p:cNvSpPr>
            <a:spLocks noGrp="1"/>
          </p:cNvSpPr>
          <p:nvPr>
            <p:ph type="pic" sz="quarter" idx="52"/>
          </p:nvPr>
        </p:nvSpPr>
        <p:spPr>
          <a:xfrm>
            <a:off x="235527" y="3202194"/>
            <a:ext cx="3043013" cy="91440"/>
          </a:xfrm>
        </p:spPr>
      </p:sp>
      <p:sp>
        <p:nvSpPr>
          <p:cNvPr id="119" name="Text Placeholder 118"/>
          <p:cNvSpPr>
            <a:spLocks noGrp="1"/>
          </p:cNvSpPr>
          <p:nvPr>
            <p:ph type="body" sz="quarter" idx="55"/>
          </p:nvPr>
        </p:nvSpPr>
        <p:spPr>
          <a:xfrm>
            <a:off x="235526" y="3262050"/>
            <a:ext cx="3043011" cy="508090"/>
          </a:xfrm>
        </p:spPr>
        <p:txBody>
          <a:bodyPr/>
          <a:lstStyle/>
          <a:p>
            <a:r>
              <a:rPr lang="en-US" dirty="0"/>
              <a:t>Contoso Promise</a:t>
            </a:r>
          </a:p>
        </p:txBody>
      </p:sp>
      <p:sp>
        <p:nvSpPr>
          <p:cNvPr id="127" name="Text Placeholder 126"/>
          <p:cNvSpPr>
            <a:spLocks noGrp="1"/>
          </p:cNvSpPr>
          <p:nvPr>
            <p:ph type="body" sz="quarter" idx="75"/>
          </p:nvPr>
        </p:nvSpPr>
        <p:spPr>
          <a:xfrm>
            <a:off x="235526" y="3726035"/>
            <a:ext cx="3043011" cy="2759163"/>
          </a:xfrm>
        </p:spPr>
        <p:txBody>
          <a:bodyPr/>
          <a:lstStyle/>
          <a:p>
            <a:pPr marL="0" indent="0" algn="just">
              <a:buNone/>
            </a:pPr>
            <a:r>
              <a:rPr lang="en-US" dirty="0"/>
              <a:t>We understand the importance of having a trusted partner who’s always looking out for you. </a:t>
            </a:r>
          </a:p>
          <a:p>
            <a:pPr marL="0" indent="0" algn="just">
              <a:buNone/>
            </a:pPr>
            <a:r>
              <a:rPr lang="en-US" dirty="0"/>
              <a:t>That’s why we dedicate each and every day to providing the best service possible to you, our customer.</a:t>
            </a:r>
          </a:p>
        </p:txBody>
      </p:sp>
      <p:pic>
        <p:nvPicPr>
          <p:cNvPr id="65" name="Picture Placeholder 64" descr="Modern desk and chairs in front of floor-to-ceiling windows in office building" title="Sample picture"/>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sp>
        <p:nvSpPr>
          <p:cNvPr id="126" name="Text Placeholder 125"/>
          <p:cNvSpPr>
            <a:spLocks noGrp="1"/>
          </p:cNvSpPr>
          <p:nvPr>
            <p:ph type="body" sz="quarter" idx="76"/>
          </p:nvPr>
        </p:nvSpPr>
        <p:spPr>
          <a:xfrm>
            <a:off x="232777" y="5625578"/>
            <a:ext cx="3045758" cy="2050281"/>
          </a:xfrm>
        </p:spPr>
        <p:txBody>
          <a:bodyPr/>
          <a:lstStyle/>
          <a:p>
            <a:pPr marL="0" indent="0" algn="just">
              <a:buNone/>
            </a:pPr>
            <a:r>
              <a:rPr lang="en-US" dirty="0"/>
              <a:t>We take your privacy very seriously at Contoso. We employ McAfee Secure to scan our site every day to make sure it is secure. We also have advanced secure socket layer (SSL) encryption on all cart checkout pages so your information is encrypted. We never sell or rent your email address to any third parties. Please read our privacy policy for more details.</a:t>
            </a:r>
          </a:p>
        </p:txBody>
      </p:sp>
      <p:sp>
        <p:nvSpPr>
          <p:cNvPr id="247" name="Picture Placeholder 246" descr="This placeholder is filled with a thin rule line so you can easily move the lines around on the slide" title="Line placeholder"/>
          <p:cNvSpPr>
            <a:spLocks noGrp="1"/>
          </p:cNvSpPr>
          <p:nvPr>
            <p:ph type="pic" sz="quarter" idx="58"/>
          </p:nvPr>
        </p:nvSpPr>
        <p:spPr>
          <a:xfrm>
            <a:off x="3680899" y="2916055"/>
            <a:ext cx="3043013" cy="91440"/>
          </a:xfrm>
        </p:spPr>
      </p:sp>
      <p:sp>
        <p:nvSpPr>
          <p:cNvPr id="120" name="Text Placeholder 119"/>
          <p:cNvSpPr>
            <a:spLocks noGrp="1"/>
          </p:cNvSpPr>
          <p:nvPr>
            <p:ph type="body" sz="quarter" idx="61"/>
          </p:nvPr>
        </p:nvSpPr>
        <p:spPr>
          <a:xfrm>
            <a:off x="3680898" y="3016365"/>
            <a:ext cx="3043011" cy="356418"/>
          </a:xfrm>
        </p:spPr>
        <p:txBody>
          <a:bodyPr/>
          <a:lstStyle/>
          <a:p>
            <a:r>
              <a:rPr lang="en-US" dirty="0"/>
              <a:t>Shipping &amp; Delivery</a:t>
            </a:r>
          </a:p>
        </p:txBody>
      </p:sp>
      <p:sp>
        <p:nvSpPr>
          <p:cNvPr id="129" name="Text Placeholder 128"/>
          <p:cNvSpPr>
            <a:spLocks noGrp="1"/>
          </p:cNvSpPr>
          <p:nvPr>
            <p:ph type="body" sz="quarter" idx="77"/>
          </p:nvPr>
        </p:nvSpPr>
        <p:spPr>
          <a:xfrm>
            <a:off x="3680896" y="3468080"/>
            <a:ext cx="3043013" cy="4052860"/>
          </a:xfrm>
        </p:spPr>
        <p:txBody>
          <a:bodyPr/>
          <a:lstStyle/>
          <a:p>
            <a:pPr marL="0" indent="0" algn="just">
              <a:buNone/>
            </a:pPr>
            <a:r>
              <a:rPr lang="en-US" dirty="0"/>
              <a:t>How do you make the best prices even better? </a:t>
            </a:r>
          </a:p>
          <a:p>
            <a:pPr marL="0" indent="0" algn="just">
              <a:buNone/>
            </a:pPr>
            <a:r>
              <a:rPr lang="en-US" dirty="0"/>
              <a:t>You offer free shipping in the 48 states on most orders over $45.00. </a:t>
            </a:r>
          </a:p>
          <a:p>
            <a:pPr marL="0" indent="0" algn="just">
              <a:buNone/>
            </a:pPr>
            <a:r>
              <a:rPr lang="en-US" dirty="0"/>
              <a:t>We have over 80 distributions centers located throughout the country so the majority of our items are even delivered the next day if you place the order by 2 pm in your time zone. Please see the product pages for estimated delivery time by item.</a:t>
            </a:r>
          </a:p>
        </p:txBody>
      </p:sp>
      <p:sp>
        <p:nvSpPr>
          <p:cNvPr id="248" name="Picture Placeholder 247" descr="This placeholder is filled with a thin rule line so you can easily move the lines around on the slide" title="Line placeholder"/>
          <p:cNvSpPr>
            <a:spLocks noGrp="1"/>
          </p:cNvSpPr>
          <p:nvPr>
            <p:ph type="pic" sz="quarter" idx="63"/>
          </p:nvPr>
        </p:nvSpPr>
        <p:spPr/>
      </p:sp>
      <p:sp>
        <p:nvSpPr>
          <p:cNvPr id="121" name="Text Placeholder 120"/>
          <p:cNvSpPr>
            <a:spLocks noGrp="1"/>
          </p:cNvSpPr>
          <p:nvPr>
            <p:ph type="body" sz="quarter" idx="64"/>
          </p:nvPr>
        </p:nvSpPr>
        <p:spPr/>
        <p:txBody>
          <a:bodyPr/>
          <a:lstStyle/>
          <a:p>
            <a:r>
              <a:rPr lang="en-US"/>
              <a:t>Contact us</a:t>
            </a:r>
            <a:endParaRPr lang="en-US" dirty="0"/>
          </a:p>
        </p:txBody>
      </p:sp>
      <p:pic>
        <p:nvPicPr>
          <p:cNvPr id="66" name="Picture Placeholder 65" descr="Female headshot" title="Sample picture"/>
          <p:cNvPicPr>
            <a:picLocks noGrp="1" noChangeAspect="1"/>
          </p:cNvPicPr>
          <p:nvPr>
            <p:ph type="pic" sz="quarter" idx="73"/>
          </p:nvPr>
        </p:nvPicPr>
        <p:blipFill>
          <a:blip r:embed="rId3">
            <a:extLst>
              <a:ext uri="{28A0092B-C50C-407E-A947-70E740481C1C}">
                <a14:useLocalDpi xmlns:a14="http://schemas.microsoft.com/office/drawing/2010/main" val="0"/>
              </a:ext>
            </a:extLst>
          </a:blip>
          <a:srcRect/>
          <a:stretch>
            <a:fillRect/>
          </a:stretch>
        </p:blipFill>
        <p:spPr/>
      </p:pic>
      <p:sp>
        <p:nvSpPr>
          <p:cNvPr id="122" name="Text Placeholder 121"/>
          <p:cNvSpPr>
            <a:spLocks noGrp="1"/>
          </p:cNvSpPr>
          <p:nvPr>
            <p:ph type="body" sz="quarter" idx="65"/>
          </p:nvPr>
        </p:nvSpPr>
        <p:spPr/>
        <p:txBody>
          <a:bodyPr/>
          <a:lstStyle/>
          <a:p>
            <a:r>
              <a:rPr lang="en-US"/>
              <a:t>Kim Akers</a:t>
            </a:r>
            <a:endParaRPr lang="en-US" dirty="0"/>
          </a:p>
        </p:txBody>
      </p:sp>
      <p:sp>
        <p:nvSpPr>
          <p:cNvPr id="254" name="Text Placeholder 253"/>
          <p:cNvSpPr>
            <a:spLocks noGrp="1"/>
          </p:cNvSpPr>
          <p:nvPr>
            <p:ph type="body" sz="quarter" idx="78"/>
          </p:nvPr>
        </p:nvSpPr>
        <p:spPr/>
        <p:txBody>
          <a:bodyPr/>
          <a:lstStyle/>
          <a:p>
            <a:r>
              <a:rPr lang="en-US" dirty="0"/>
              <a:t>Sales</a:t>
            </a:r>
          </a:p>
        </p:txBody>
      </p:sp>
      <p:sp>
        <p:nvSpPr>
          <p:cNvPr id="255" name="Text Placeholder 254"/>
          <p:cNvSpPr>
            <a:spLocks noGrp="1"/>
          </p:cNvSpPr>
          <p:nvPr>
            <p:ph type="body" sz="quarter" idx="80"/>
          </p:nvPr>
        </p:nvSpPr>
        <p:spPr/>
        <p:txBody>
          <a:bodyPr/>
          <a:lstStyle/>
          <a:p>
            <a:r>
              <a:rPr lang="en-US"/>
              <a:t>1337 </a:t>
            </a:r>
            <a:r>
              <a:rPr lang="en-US" dirty="0"/>
              <a:t>Main Street</a:t>
            </a:r>
          </a:p>
          <a:p>
            <a:r>
              <a:rPr lang="en-US" dirty="0"/>
              <a:t>Raleigh, NC 02134-0000</a:t>
            </a:r>
          </a:p>
          <a:p>
            <a:r>
              <a:rPr lang="en-US" dirty="0"/>
              <a:t>(718) 555-0123</a:t>
            </a:r>
          </a:p>
        </p:txBody>
      </p:sp>
      <p:sp>
        <p:nvSpPr>
          <p:cNvPr id="123" name="Text Placeholder 122"/>
          <p:cNvSpPr>
            <a:spLocks noGrp="1"/>
          </p:cNvSpPr>
          <p:nvPr>
            <p:ph type="body" sz="quarter" idx="67"/>
          </p:nvPr>
        </p:nvSpPr>
        <p:spPr/>
        <p:txBody>
          <a:bodyPr/>
          <a:lstStyle/>
          <a:p>
            <a:r>
              <a:rPr lang="en-US" dirty="0"/>
              <a:t>kakers@contoso.com</a:t>
            </a:r>
          </a:p>
        </p:txBody>
      </p:sp>
      <p:pic>
        <p:nvPicPr>
          <p:cNvPr id="67" name="Picture Placeholder 66" descr="Male headshot" title="Sample picture"/>
          <p:cNvPicPr>
            <a:picLocks noGrp="1" noChangeAspect="1"/>
          </p:cNvPicPr>
          <p:nvPr>
            <p:ph type="pic" sz="quarter" idx="74"/>
          </p:nvPr>
        </p:nvPicPr>
        <p:blipFill>
          <a:blip r:embed="rId4">
            <a:extLst>
              <a:ext uri="{28A0092B-C50C-407E-A947-70E740481C1C}">
                <a14:useLocalDpi xmlns:a14="http://schemas.microsoft.com/office/drawing/2010/main" val="0"/>
              </a:ext>
            </a:extLst>
          </a:blip>
          <a:srcRect/>
          <a:stretch>
            <a:fillRect/>
          </a:stretch>
        </p:blipFill>
        <p:spPr/>
      </p:pic>
      <p:sp>
        <p:nvSpPr>
          <p:cNvPr id="124" name="Text Placeholder 123"/>
          <p:cNvSpPr>
            <a:spLocks noGrp="1"/>
          </p:cNvSpPr>
          <p:nvPr>
            <p:ph type="body" sz="quarter" idx="68"/>
          </p:nvPr>
        </p:nvSpPr>
        <p:spPr/>
        <p:txBody>
          <a:bodyPr/>
          <a:lstStyle/>
          <a:p>
            <a:r>
              <a:rPr lang="en-US"/>
              <a:t>Michael Patten</a:t>
            </a:r>
            <a:endParaRPr lang="en-US" dirty="0"/>
          </a:p>
        </p:txBody>
      </p:sp>
      <p:sp>
        <p:nvSpPr>
          <p:cNvPr id="130" name="Text Placeholder 129"/>
          <p:cNvSpPr>
            <a:spLocks noGrp="1"/>
          </p:cNvSpPr>
          <p:nvPr>
            <p:ph type="body" sz="quarter" idx="79"/>
          </p:nvPr>
        </p:nvSpPr>
        <p:spPr/>
        <p:txBody>
          <a:bodyPr/>
          <a:lstStyle/>
          <a:p>
            <a:r>
              <a:rPr lang="en-US" dirty="0"/>
              <a:t>Customer Support</a:t>
            </a:r>
          </a:p>
        </p:txBody>
      </p:sp>
      <p:sp>
        <p:nvSpPr>
          <p:cNvPr id="64" name="Text Placeholder 63"/>
          <p:cNvSpPr>
            <a:spLocks noGrp="1"/>
          </p:cNvSpPr>
          <p:nvPr>
            <p:ph type="body" sz="quarter" idx="81"/>
          </p:nvPr>
        </p:nvSpPr>
        <p:spPr/>
        <p:txBody>
          <a:bodyPr/>
          <a:lstStyle/>
          <a:p>
            <a:endParaRPr lang="en-US" dirty="0"/>
          </a:p>
          <a:p>
            <a:r>
              <a:rPr lang="en-US" dirty="0"/>
              <a:t>1337 Main Street</a:t>
            </a:r>
          </a:p>
          <a:p>
            <a:r>
              <a:rPr lang="en-US" dirty="0"/>
              <a:t>Raleigh, NC 02134-0000</a:t>
            </a:r>
          </a:p>
          <a:p>
            <a:r>
              <a:rPr lang="en-US" dirty="0"/>
              <a:t>(718) 555-0145</a:t>
            </a:r>
          </a:p>
          <a:p>
            <a:endParaRPr lang="en-US" dirty="0"/>
          </a:p>
        </p:txBody>
      </p:sp>
      <p:sp>
        <p:nvSpPr>
          <p:cNvPr id="78" name="Text Placeholder 77"/>
          <p:cNvSpPr>
            <a:spLocks noGrp="1"/>
          </p:cNvSpPr>
          <p:nvPr>
            <p:ph type="body" sz="quarter" idx="70"/>
          </p:nvPr>
        </p:nvSpPr>
        <p:spPr/>
        <p:txBody>
          <a:bodyPr/>
          <a:lstStyle/>
          <a:p>
            <a:r>
              <a:rPr lang="en-US" dirty="0"/>
              <a:t>mpatten@contoso.com</a:t>
            </a:r>
          </a:p>
        </p:txBody>
      </p:sp>
      <p:sp>
        <p:nvSpPr>
          <p:cNvPr id="251" name="Picture Placeholder 250" descr="This placeholder is filled with a thin rule line so you can easily move the lines around on the slide" title="Line placeholder"/>
          <p:cNvSpPr>
            <a:spLocks noGrp="1"/>
          </p:cNvSpPr>
          <p:nvPr>
            <p:ph type="pic" sz="quarter" idx="71"/>
          </p:nvPr>
        </p:nvSpPr>
        <p:spPr/>
      </p:sp>
      <p:sp>
        <p:nvSpPr>
          <p:cNvPr id="125" name="Text Placeholder 124"/>
          <p:cNvSpPr>
            <a:spLocks noGrp="1"/>
          </p:cNvSpPr>
          <p:nvPr>
            <p:ph type="body" sz="quarter" idx="72"/>
          </p:nvPr>
        </p:nvSpPr>
        <p:spPr/>
        <p:txBody>
          <a:bodyPr/>
          <a:lstStyle/>
          <a:p>
            <a:r>
              <a:rPr lang="en-US" dirty="0"/>
              <a:t>www.contoso.com</a:t>
            </a:r>
          </a:p>
        </p:txBody>
      </p:sp>
      <p:sp>
        <p:nvSpPr>
          <p:cNvPr id="27" name="Text Placeholder 118"/>
          <p:cNvSpPr txBox="1">
            <a:spLocks/>
          </p:cNvSpPr>
          <p:nvPr/>
        </p:nvSpPr>
        <p:spPr>
          <a:xfrm>
            <a:off x="235524" y="5118917"/>
            <a:ext cx="3043011" cy="508090"/>
          </a:xfrm>
          <a:prstGeom prst="rect">
            <a:avLst/>
          </a:prstGeom>
        </p:spPr>
        <p:txBody>
          <a:bodyPr vert="horz" lIns="0" tIns="0" rIns="0" bIns="0" rtlCol="0" anchor="ctr">
            <a:noAutofit/>
          </a:bodyPr>
          <a:lstStyle>
            <a:lvl1pPr marL="0" indent="0" algn="l" defTabSz="1005840" rtl="0" eaLnBrk="1" latinLnBrk="0" hangingPunct="1">
              <a:lnSpc>
                <a:spcPct val="114000"/>
              </a:lnSpc>
              <a:spcBef>
                <a:spcPts val="800"/>
              </a:spcBef>
              <a:buFont typeface="Arial" panose="020B0604020202020204" pitchFamily="34" charset="0"/>
              <a:buNone/>
              <a:defRPr sz="2100" kern="1200">
                <a:solidFill>
                  <a:schemeClr val="tx2"/>
                </a:solidFill>
                <a:latin typeface="+mj-lt"/>
                <a:ea typeface="+mn-ea"/>
                <a:cs typeface="+mn-cs"/>
              </a:defRPr>
            </a:lvl1pPr>
            <a:lvl2pPr marL="0" indent="0" algn="l" defTabSz="1005840" rtl="0"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2pPr>
            <a:lvl3pPr marL="0" indent="0" algn="l" defTabSz="1005840" rtl="0"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3pPr>
            <a:lvl4pPr marL="0" indent="0" algn="l" defTabSz="1005840" rtl="0"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4pPr>
            <a:lvl5pPr marL="0" indent="0" algn="l" defTabSz="1005840" rtl="0"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a:lstStyle>
          <a:p>
            <a:r>
              <a:rPr lang="en-US" dirty="0"/>
              <a:t>Privacy &amp; Security</a:t>
            </a:r>
          </a:p>
        </p:txBody>
      </p:sp>
      <p:sp>
        <p:nvSpPr>
          <p:cNvPr id="28" name="Picture Placeholder 244" descr="This placeholder is filled with a thin rule line so you can easily move the lines around on the slide" title="Line placeholder"/>
          <p:cNvSpPr txBox="1">
            <a:spLocks/>
          </p:cNvSpPr>
          <p:nvPr/>
        </p:nvSpPr>
        <p:spPr>
          <a:xfrm>
            <a:off x="235526" y="5027477"/>
            <a:ext cx="3043013" cy="91440"/>
          </a:xfrm>
          <a:prstGeom prst="rect">
            <a:avLst/>
          </a:prstGeom>
          <a:blipFill>
            <a:blip r:embed="rId5"/>
            <a:stretch>
              <a:fillRect/>
            </a:stretch>
          </a:blipFill>
        </p:spPr>
        <p:txBody>
          <a:bodyPr vert="horz" lIns="0" tIns="0" rIns="0" bIns="0" rtlCol="0">
            <a:normAutofit fontScale="40000" lnSpcReduction="20000"/>
          </a:bodyPr>
          <a:lstStyle/>
          <a:p>
            <a:endParaRPr lang="en-US" dirty="0"/>
          </a:p>
        </p:txBody>
      </p:sp>
      <p:cxnSp>
        <p:nvCxnSpPr>
          <p:cNvPr id="3" name="Straight Connector 2"/>
          <p:cNvCxnSpPr/>
          <p:nvPr/>
        </p:nvCxnSpPr>
        <p:spPr>
          <a:xfrm>
            <a:off x="3705826" y="5625578"/>
            <a:ext cx="30430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2" name="Text Placeholder 119"/>
          <p:cNvSpPr txBox="1">
            <a:spLocks/>
          </p:cNvSpPr>
          <p:nvPr/>
        </p:nvSpPr>
        <p:spPr>
          <a:xfrm>
            <a:off x="3705828" y="5673092"/>
            <a:ext cx="3043011" cy="356418"/>
          </a:xfrm>
          <a:prstGeom prst="rect">
            <a:avLst/>
          </a:prstGeom>
        </p:spPr>
        <p:txBody>
          <a:bodyPr vert="horz" lIns="0" tIns="0" rIns="0" bIns="0" rtlCol="0" anchor="ctr">
            <a:noAutofit/>
          </a:bodyPr>
          <a:lstStyle>
            <a:lvl1pPr marL="0" indent="0" algn="l" defTabSz="1005840" rtl="0" eaLnBrk="1" latinLnBrk="0" hangingPunct="1">
              <a:lnSpc>
                <a:spcPct val="114000"/>
              </a:lnSpc>
              <a:spcBef>
                <a:spcPts val="800"/>
              </a:spcBef>
              <a:buFont typeface="Arial" panose="020B0604020202020204" pitchFamily="34" charset="0"/>
              <a:buNone/>
              <a:defRPr sz="2100" kern="1200">
                <a:solidFill>
                  <a:schemeClr val="tx2"/>
                </a:solidFill>
                <a:latin typeface="+mj-lt"/>
                <a:ea typeface="+mn-ea"/>
                <a:cs typeface="+mn-cs"/>
              </a:defRPr>
            </a:lvl1pPr>
            <a:lvl2pPr marL="0" indent="0" algn="l" defTabSz="1005840" rtl="0"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2pPr>
            <a:lvl3pPr marL="0" indent="0" algn="l" defTabSz="1005840" rtl="0"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3pPr>
            <a:lvl4pPr marL="0" indent="0" algn="l" defTabSz="1005840" rtl="0"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4pPr>
            <a:lvl5pPr marL="0" indent="0" algn="l" defTabSz="1005840" rtl="0"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a:lstStyle>
          <a:p>
            <a:r>
              <a:rPr lang="en-US" dirty="0"/>
              <a:t>Enjoy Our Free Gadget!</a:t>
            </a:r>
          </a:p>
        </p:txBody>
      </p:sp>
      <p:sp>
        <p:nvSpPr>
          <p:cNvPr id="33" name="Text Placeholder 128"/>
          <p:cNvSpPr txBox="1">
            <a:spLocks/>
          </p:cNvSpPr>
          <p:nvPr/>
        </p:nvSpPr>
        <p:spPr>
          <a:xfrm>
            <a:off x="3705826" y="6053328"/>
            <a:ext cx="3043013" cy="4052860"/>
          </a:xfrm>
          <a:prstGeom prst="rect">
            <a:avLst/>
          </a:prstGeom>
        </p:spPr>
        <p:txBody>
          <a:bodyPr vert="horz" lIns="0" tIns="0" rIns="0" bIns="0" rtlCol="0" anchor="t">
            <a:noAutofit/>
          </a:bodyPr>
          <a:lstStyle>
            <a:lvl1pPr marL="137160" indent="-137160" algn="l" defTabSz="1005840" rtl="0" eaLnBrk="1" latinLnBrk="0" hangingPunct="1">
              <a:lnSpc>
                <a:spcPct val="150000"/>
              </a:lnSpc>
              <a:spcBef>
                <a:spcPts val="600"/>
              </a:spcBef>
              <a:spcAft>
                <a:spcPts val="0"/>
              </a:spcAft>
              <a:buFont typeface="Arial" panose="020B0604020202020204" pitchFamily="34" charset="0"/>
              <a:buChar char="•"/>
              <a:defRPr sz="1000" kern="1200">
                <a:solidFill>
                  <a:schemeClr val="tx2"/>
                </a:solidFill>
                <a:latin typeface="+mn-lt"/>
                <a:ea typeface="+mn-ea"/>
                <a:cs typeface="+mn-cs"/>
              </a:defRPr>
            </a:lvl1pPr>
            <a:lvl2pPr marL="137160" indent="-137160" algn="l" defTabSz="1005840" rtl="0" eaLnBrk="1" latinLnBrk="0" hangingPunct="1">
              <a:lnSpc>
                <a:spcPct val="150000"/>
              </a:lnSpc>
              <a:spcBef>
                <a:spcPts val="600"/>
              </a:spcBef>
              <a:spcAft>
                <a:spcPts val="0"/>
              </a:spcAft>
              <a:buFont typeface="Arial" panose="020B0604020202020204" pitchFamily="34" charset="0"/>
              <a:buChar char="•"/>
              <a:defRPr sz="900" kern="1200">
                <a:solidFill>
                  <a:schemeClr val="tx1"/>
                </a:solidFill>
                <a:latin typeface="+mn-lt"/>
                <a:ea typeface="+mn-ea"/>
                <a:cs typeface="+mn-cs"/>
              </a:defRPr>
            </a:lvl2pPr>
            <a:lvl3pPr marL="137160" indent="-137160" algn="l" defTabSz="1005840" rtl="0" eaLnBrk="1" latinLnBrk="0" hangingPunct="1">
              <a:lnSpc>
                <a:spcPct val="150000"/>
              </a:lnSpc>
              <a:spcBef>
                <a:spcPts val="600"/>
              </a:spcBef>
              <a:spcAft>
                <a:spcPts val="0"/>
              </a:spcAft>
              <a:buFont typeface="Arial" panose="020B0604020202020204" pitchFamily="34" charset="0"/>
              <a:buChar char="•"/>
              <a:defRPr sz="900" kern="1200">
                <a:solidFill>
                  <a:schemeClr val="tx1"/>
                </a:solidFill>
                <a:latin typeface="+mn-lt"/>
                <a:ea typeface="+mn-ea"/>
                <a:cs typeface="+mn-cs"/>
              </a:defRPr>
            </a:lvl3pPr>
            <a:lvl4pPr marL="137160" indent="-137160" algn="l" defTabSz="1005840" rtl="0" eaLnBrk="1" latinLnBrk="0" hangingPunct="1">
              <a:lnSpc>
                <a:spcPct val="150000"/>
              </a:lnSpc>
              <a:spcBef>
                <a:spcPts val="600"/>
              </a:spcBef>
              <a:spcAft>
                <a:spcPts val="0"/>
              </a:spcAft>
              <a:buFont typeface="Arial" panose="020B0604020202020204" pitchFamily="34" charset="0"/>
              <a:buChar char="•"/>
              <a:defRPr sz="900" kern="1200">
                <a:solidFill>
                  <a:schemeClr val="tx1"/>
                </a:solidFill>
                <a:latin typeface="+mn-lt"/>
                <a:ea typeface="+mn-ea"/>
                <a:cs typeface="+mn-cs"/>
              </a:defRPr>
            </a:lvl4pPr>
            <a:lvl5pPr marL="137160" indent="-137160" algn="l" defTabSz="1005840" rtl="0" eaLnBrk="1" latinLnBrk="0" hangingPunct="1">
              <a:lnSpc>
                <a:spcPct val="150000"/>
              </a:lnSpc>
              <a:spcBef>
                <a:spcPts val="600"/>
              </a:spcBef>
              <a:spcAft>
                <a:spcPts val="0"/>
              </a:spcAft>
              <a:buFont typeface="Arial" panose="020B0604020202020204" pitchFamily="34" charset="0"/>
              <a:buChar char="•"/>
              <a:defRPr sz="900" kern="1200">
                <a:solidFill>
                  <a:schemeClr val="tx1"/>
                </a:solidFill>
                <a:latin typeface="+mn-lt"/>
                <a:ea typeface="+mn-ea"/>
                <a:cs typeface="+mn-cs"/>
              </a:defRPr>
            </a:lvl5pPr>
            <a:lvl6pPr marL="137160" indent="-137160" algn="l" defTabSz="1005840" rtl="0" eaLnBrk="1" latinLnBrk="0" hangingPunct="1">
              <a:lnSpc>
                <a:spcPct val="150000"/>
              </a:lnSpc>
              <a:spcBef>
                <a:spcPts val="600"/>
              </a:spcBef>
              <a:spcAft>
                <a:spcPts val="0"/>
              </a:spcAft>
              <a:buFont typeface="Arial" panose="020B0604020202020204" pitchFamily="34" charset="0"/>
              <a:buChar char="•"/>
              <a:defRPr sz="900" kern="1200">
                <a:solidFill>
                  <a:schemeClr val="tx1"/>
                </a:solidFill>
                <a:latin typeface="+mn-lt"/>
                <a:ea typeface="+mn-ea"/>
                <a:cs typeface="+mn-cs"/>
              </a:defRPr>
            </a:lvl6pPr>
            <a:lvl7pPr marL="137160" indent="-137160" algn="l" defTabSz="1005840" rtl="0" eaLnBrk="1" latinLnBrk="0" hangingPunct="1">
              <a:lnSpc>
                <a:spcPct val="150000"/>
              </a:lnSpc>
              <a:spcBef>
                <a:spcPts val="600"/>
              </a:spcBef>
              <a:spcAft>
                <a:spcPts val="0"/>
              </a:spcAft>
              <a:buFont typeface="Arial" panose="020B0604020202020204" pitchFamily="34" charset="0"/>
              <a:buChar char="•"/>
              <a:defRPr sz="900" kern="1200">
                <a:solidFill>
                  <a:schemeClr val="tx1"/>
                </a:solidFill>
                <a:latin typeface="+mn-lt"/>
                <a:ea typeface="+mn-ea"/>
                <a:cs typeface="+mn-cs"/>
              </a:defRPr>
            </a:lvl7pPr>
            <a:lvl8pPr marL="137160" indent="-137160" algn="l" defTabSz="1005840" rtl="0" eaLnBrk="1" latinLnBrk="0" hangingPunct="1">
              <a:lnSpc>
                <a:spcPct val="150000"/>
              </a:lnSpc>
              <a:spcBef>
                <a:spcPts val="600"/>
              </a:spcBef>
              <a:spcAft>
                <a:spcPts val="0"/>
              </a:spcAft>
              <a:buFont typeface="Arial" panose="020B0604020202020204" pitchFamily="34" charset="0"/>
              <a:buChar char="•"/>
              <a:defRPr sz="900" kern="1200">
                <a:solidFill>
                  <a:schemeClr val="tx1"/>
                </a:solidFill>
                <a:latin typeface="+mn-lt"/>
                <a:ea typeface="+mn-ea"/>
                <a:cs typeface="+mn-cs"/>
              </a:defRPr>
            </a:lvl8pPr>
            <a:lvl9pPr marL="137160" indent="-137160" algn="l" defTabSz="1005840" rtl="0" eaLnBrk="1" latinLnBrk="0" hangingPunct="1">
              <a:lnSpc>
                <a:spcPct val="150000"/>
              </a:lnSpc>
              <a:spcBef>
                <a:spcPts val="600"/>
              </a:spcBef>
              <a:spcAft>
                <a:spcPts val="0"/>
              </a:spcAft>
              <a:buFont typeface="Arial" panose="020B0604020202020204" pitchFamily="34" charset="0"/>
              <a:buChar char="•"/>
              <a:defRPr sz="900" kern="1200">
                <a:solidFill>
                  <a:schemeClr val="tx1"/>
                </a:solidFill>
                <a:latin typeface="+mn-lt"/>
                <a:ea typeface="+mn-ea"/>
                <a:cs typeface="+mn-cs"/>
              </a:defRPr>
            </a:lvl9pPr>
          </a:lstStyle>
          <a:p>
            <a:pPr marL="0" indent="0" algn="just">
              <a:buFont typeface="Arial" panose="020B0604020202020204" pitchFamily="34" charset="0"/>
              <a:buNone/>
            </a:pPr>
            <a:r>
              <a:rPr lang="en-US" dirty="0"/>
              <a:t>In Contoso we like to care of our customers.</a:t>
            </a:r>
          </a:p>
          <a:p>
            <a:pPr marL="0" indent="0" algn="just">
              <a:buFont typeface="Arial" panose="020B0604020202020204" pitchFamily="34" charset="0"/>
              <a:buNone/>
            </a:pPr>
            <a:r>
              <a:rPr lang="en-US" dirty="0"/>
              <a:t>As proof, we have attached to this brochure one of our flagship products.</a:t>
            </a:r>
          </a:p>
          <a:p>
            <a:pPr marL="0" indent="0" algn="just">
              <a:buFont typeface="Arial" panose="020B0604020202020204" pitchFamily="34" charset="0"/>
              <a:buNone/>
            </a:pPr>
            <a:r>
              <a:rPr lang="en-US" dirty="0"/>
              <a:t>It can be personalized with your Company Logo and is perfect as advertisement gadget during conferences, hi-tech fairs or expositions.</a:t>
            </a:r>
          </a:p>
        </p:txBody>
      </p:sp>
    </p:spTree>
    <p:extLst>
      <p:ext uri="{BB962C8B-B14F-4D97-AF65-F5344CB8AC3E}">
        <p14:creationId xmlns:p14="http://schemas.microsoft.com/office/powerpoint/2010/main" val="2005184843"/>
      </p:ext>
    </p:extLst>
  </p:cSld>
  <p:clrMapOvr>
    <a:masterClrMapping/>
  </p:clrMapOvr>
</p:sld>
</file>

<file path=ppt/theme/theme1.xml><?xml version="1.0" encoding="utf-8"?>
<a:theme xmlns:a="http://schemas.openxmlformats.org/drawingml/2006/main" name="Green Brochure 11 x 8.5">
  <a:themeElements>
    <a:clrScheme name="Red Brochure">
      <a:dk1>
        <a:sysClr val="windowText" lastClr="000000"/>
      </a:dk1>
      <a:lt1>
        <a:sysClr val="window" lastClr="FFFFFF"/>
      </a:lt1>
      <a:dk2>
        <a:srgbClr val="262626"/>
      </a:dk2>
      <a:lt2>
        <a:srgbClr val="E4E3E2"/>
      </a:lt2>
      <a:accent1>
        <a:srgbClr val="669833"/>
      </a:accent1>
      <a:accent2>
        <a:srgbClr val="245596"/>
      </a:accent2>
      <a:accent3>
        <a:srgbClr val="E87511"/>
      </a:accent3>
      <a:accent4>
        <a:srgbClr val="C02A31"/>
      </a:accent4>
      <a:accent5>
        <a:srgbClr val="30A5C0"/>
      </a:accent5>
      <a:accent6>
        <a:srgbClr val="631D76"/>
      </a:accent6>
      <a:hlink>
        <a:srgbClr val="669833"/>
      </a:hlink>
      <a:folHlink>
        <a:srgbClr val="595959"/>
      </a:folHlink>
    </a:clrScheme>
    <a:fontScheme name="Georgia-Arial">
      <a:majorFont>
        <a:latin typeface="Georgia"/>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eenBrochure.potx" id="{F4AD6BB4-3E62-4AA6-9321-A582A2F3E4EE}" vid="{C85B33F5-6610-4FE2-B868-BDF6976B7470}"/>
    </a:ext>
  </a:extLst>
</a:theme>
</file>

<file path=ppt/theme/theme2.xml><?xml version="1.0" encoding="utf-8"?>
<a:theme xmlns:a="http://schemas.openxmlformats.org/drawingml/2006/main" name="Office Theme">
  <a:themeElements>
    <a:clrScheme name="Green Brochure">
      <a:dk1>
        <a:sysClr val="windowText" lastClr="000000"/>
      </a:dk1>
      <a:lt1>
        <a:sysClr val="window" lastClr="FFFFFF"/>
      </a:lt1>
      <a:dk2>
        <a:srgbClr val="262626"/>
      </a:dk2>
      <a:lt2>
        <a:srgbClr val="E4E3E2"/>
      </a:lt2>
      <a:accent1>
        <a:srgbClr val="669833"/>
      </a:accent1>
      <a:accent2>
        <a:srgbClr val="245596"/>
      </a:accent2>
      <a:accent3>
        <a:srgbClr val="E87511"/>
      </a:accent3>
      <a:accent4>
        <a:srgbClr val="C02A31"/>
      </a:accent4>
      <a:accent5>
        <a:srgbClr val="30A5C0"/>
      </a:accent5>
      <a:accent6>
        <a:srgbClr val="631D76"/>
      </a:accent6>
      <a:hlink>
        <a:srgbClr val="669833"/>
      </a:hlink>
      <a:folHlink>
        <a:srgbClr val="595959"/>
      </a:folHlink>
    </a:clrScheme>
    <a:fontScheme name="Georgia-Arial">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Brochure">
      <a:dk1>
        <a:sysClr val="windowText" lastClr="000000"/>
      </a:dk1>
      <a:lt1>
        <a:sysClr val="window" lastClr="FFFFFF"/>
      </a:lt1>
      <a:dk2>
        <a:srgbClr val="262626"/>
      </a:dk2>
      <a:lt2>
        <a:srgbClr val="E4E3E2"/>
      </a:lt2>
      <a:accent1>
        <a:srgbClr val="669833"/>
      </a:accent1>
      <a:accent2>
        <a:srgbClr val="245596"/>
      </a:accent2>
      <a:accent3>
        <a:srgbClr val="E87511"/>
      </a:accent3>
      <a:accent4>
        <a:srgbClr val="C02A31"/>
      </a:accent4>
      <a:accent5>
        <a:srgbClr val="30A5C0"/>
      </a:accent5>
      <a:accent6>
        <a:srgbClr val="631D76"/>
      </a:accent6>
      <a:hlink>
        <a:srgbClr val="669833"/>
      </a:hlink>
      <a:folHlink>
        <a:srgbClr val="595959"/>
      </a:folHlink>
    </a:clrScheme>
    <a:fontScheme name="Georgia-Arial">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867532</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2012-11-22T03:04:00+00:00</AssetStart>
    <FriendlyTitle xmlns="4873beb7-5857-4685-be1f-d57550cc96cc" xsi:nil="true"/>
    <MarketSpecific xmlns="4873beb7-5857-4685-be1f-d57550cc96cc">false</MarketSpecific>
    <TPNamespace xmlns="4873beb7-5857-4685-be1f-d57550cc96cc" xsi:nil="true"/>
    <PublishStatusLookup xmlns="4873beb7-5857-4685-be1f-d57550cc96cc">
      <Value>1659098</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TP103895396</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2E7F423-7EB3-4A91-8FF1-ADFC97096D9B}">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29A069E8-9463-4A37-8C77-89A0A2EBEB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5F8A940-4EFB-4679-BB26-DEC26117D3F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tf03895397</Template>
  <TotalTime>0</TotalTime>
  <Words>430</Words>
  <Application>Microsoft Office PowerPoint</Application>
  <PresentationFormat>Custom</PresentationFormat>
  <Paragraphs>42</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Georgia</vt:lpstr>
      <vt:lpstr>Green Brochure 11 x 8.5</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2017-03-23T09:01:28Z</dcterms:created>
  <dcterms:modified xsi:type="dcterms:W3CDTF">2017-03-27T06:28:04Z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