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731-A2F4-424D-84D9-CFCC628263DE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463-220F-4BE9-BF1A-86FBD1BB1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57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731-A2F4-424D-84D9-CFCC628263DE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463-220F-4BE9-BF1A-86FBD1BB1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3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731-A2F4-424D-84D9-CFCC628263DE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463-220F-4BE9-BF1A-86FBD1BB1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98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731-A2F4-424D-84D9-CFCC628263DE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463-220F-4BE9-BF1A-86FBD1BB1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7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731-A2F4-424D-84D9-CFCC628263DE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463-220F-4BE9-BF1A-86FBD1BB1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3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731-A2F4-424D-84D9-CFCC628263DE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463-220F-4BE9-BF1A-86FBD1BB1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3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731-A2F4-424D-84D9-CFCC628263DE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463-220F-4BE9-BF1A-86FBD1BB1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2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731-A2F4-424D-84D9-CFCC628263DE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463-220F-4BE9-BF1A-86FBD1BB1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731-A2F4-424D-84D9-CFCC628263DE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463-220F-4BE9-BF1A-86FBD1BB1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05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731-A2F4-424D-84D9-CFCC628263DE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463-220F-4BE9-BF1A-86FBD1BB1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88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731-A2F4-424D-84D9-CFCC628263DE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463-220F-4BE9-BF1A-86FBD1BB1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36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2A731-A2F4-424D-84D9-CFCC628263DE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F463-220F-4BE9-BF1A-86FBD1BB1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80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7" y="5024679"/>
            <a:ext cx="1081348" cy="10813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66" y="5211002"/>
            <a:ext cx="819044" cy="81904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8826">
            <a:off x="9692243" y="3011335"/>
            <a:ext cx="1053588" cy="9476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5" y="428243"/>
            <a:ext cx="2412766" cy="241760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23" y="2426913"/>
            <a:ext cx="1766930" cy="238511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189" y="1112309"/>
            <a:ext cx="975838" cy="975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83" y="4712797"/>
            <a:ext cx="1718674" cy="171867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99" y="2630148"/>
            <a:ext cx="1827234" cy="1827234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8826">
            <a:off x="4518707" y="3518624"/>
            <a:ext cx="556050" cy="500129"/>
          </a:xfrm>
          <a:prstGeom prst="rect">
            <a:avLst/>
          </a:prstGeom>
        </p:spPr>
      </p:pic>
      <p:sp>
        <p:nvSpPr>
          <p:cNvPr id="23" name="Flèche vers le bas 22"/>
          <p:cNvSpPr/>
          <p:nvPr/>
        </p:nvSpPr>
        <p:spPr>
          <a:xfrm>
            <a:off x="10024366" y="2257503"/>
            <a:ext cx="315508" cy="6515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8221980" y="0"/>
            <a:ext cx="0" cy="727200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046220" y="-16531"/>
            <a:ext cx="0" cy="727200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66988" y="290949"/>
            <a:ext cx="292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Phase de reconnaissance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2" name="Flèche vers le bas 31"/>
          <p:cNvSpPr/>
          <p:nvPr/>
        </p:nvSpPr>
        <p:spPr>
          <a:xfrm>
            <a:off x="1865963" y="2525411"/>
            <a:ext cx="351676" cy="6666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90" y="4013973"/>
            <a:ext cx="438576" cy="43857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78" y="3460300"/>
            <a:ext cx="425215" cy="42521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54" y="3413290"/>
            <a:ext cx="483633" cy="48363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86" y="3990620"/>
            <a:ext cx="450549" cy="45054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2" y="3460301"/>
            <a:ext cx="425215" cy="42521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16" y="4064502"/>
            <a:ext cx="556848" cy="337518"/>
          </a:xfrm>
          <a:prstGeom prst="rect">
            <a:avLst/>
          </a:prstGeom>
        </p:spPr>
      </p:pic>
      <p:sp>
        <p:nvSpPr>
          <p:cNvPr id="40" name="Rectangle à coins arrondis 39"/>
          <p:cNvSpPr/>
          <p:nvPr/>
        </p:nvSpPr>
        <p:spPr>
          <a:xfrm>
            <a:off x="1181100" y="3278829"/>
            <a:ext cx="1809429" cy="1260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vers le bas 40"/>
          <p:cNvSpPr/>
          <p:nvPr/>
        </p:nvSpPr>
        <p:spPr>
          <a:xfrm>
            <a:off x="1480641" y="4626582"/>
            <a:ext cx="156345" cy="4770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 vers le bas 41"/>
          <p:cNvSpPr/>
          <p:nvPr/>
        </p:nvSpPr>
        <p:spPr>
          <a:xfrm>
            <a:off x="2565173" y="4616092"/>
            <a:ext cx="156345" cy="4770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629759" y="6029995"/>
            <a:ext cx="1617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Victime : Bob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147443" y="6043534"/>
            <a:ext cx="179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Accès physique : employé mécontent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361941" y="285336"/>
            <a:ext cx="3797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Ingénierie sociale et corruption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9227581" y="265184"/>
            <a:ext cx="1958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Compromission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7" name="Flèche vers le bas 46"/>
          <p:cNvSpPr/>
          <p:nvPr/>
        </p:nvSpPr>
        <p:spPr>
          <a:xfrm>
            <a:off x="10042906" y="4000726"/>
            <a:ext cx="315508" cy="6515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5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</dc:creator>
  <cp:lastModifiedBy>Pierre C</cp:lastModifiedBy>
  <cp:revision>6</cp:revision>
  <dcterms:created xsi:type="dcterms:W3CDTF">2021-01-03T16:48:12Z</dcterms:created>
  <dcterms:modified xsi:type="dcterms:W3CDTF">2021-01-03T17:23:41Z</dcterms:modified>
</cp:coreProperties>
</file>