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E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1"/>
  </p:normalViewPr>
  <p:slideViewPr>
    <p:cSldViewPr snapToGrid="0" snapToObjects="1">
      <p:cViewPr>
        <p:scale>
          <a:sx n="65" d="100"/>
          <a:sy n="65" d="100"/>
        </p:scale>
        <p:origin x="71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2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1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34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1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7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7D30-969B-2741-8A00-DFE64ABAA0B3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F90D-20C6-AD4C-9DDA-0171A7D12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3" y="3281137"/>
            <a:ext cx="1066800" cy="863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6103" r="16144" b="16729"/>
          <a:stretch/>
        </p:blipFill>
        <p:spPr>
          <a:xfrm>
            <a:off x="4412343" y="3992337"/>
            <a:ext cx="736600" cy="9053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16103" r="16144" b="16729"/>
          <a:stretch/>
        </p:blipFill>
        <p:spPr>
          <a:xfrm>
            <a:off x="3624943" y="4297137"/>
            <a:ext cx="736600" cy="9053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16103" r="16144" b="16729"/>
          <a:stretch/>
        </p:blipFill>
        <p:spPr>
          <a:xfrm>
            <a:off x="2888343" y="3992337"/>
            <a:ext cx="736600" cy="9053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16103" r="16144" b="16729"/>
          <a:stretch/>
        </p:blipFill>
        <p:spPr>
          <a:xfrm>
            <a:off x="2469243" y="4297137"/>
            <a:ext cx="736600" cy="90532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/>
          <a:srcRect l="16103" r="16144" b="16729"/>
          <a:stretch/>
        </p:blipFill>
        <p:spPr>
          <a:xfrm>
            <a:off x="4831443" y="4297137"/>
            <a:ext cx="736600" cy="90532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2355" y="3286550"/>
            <a:ext cx="1098176" cy="8890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2237013" y="1224642"/>
            <a:ext cx="538843" cy="538843"/>
          </a:xfrm>
          <a:prstGeom prst="ellipse">
            <a:avLst/>
          </a:prstGeom>
          <a:solidFill>
            <a:srgbClr val="87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409698" y="1763485"/>
            <a:ext cx="538843" cy="538843"/>
          </a:xfrm>
          <a:prstGeom prst="ellipse">
            <a:avLst/>
          </a:prstGeom>
          <a:solidFill>
            <a:srgbClr val="87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237012" y="2302328"/>
            <a:ext cx="538843" cy="538843"/>
          </a:xfrm>
          <a:prstGeom prst="ellipse">
            <a:avLst/>
          </a:prstGeom>
          <a:solidFill>
            <a:srgbClr val="87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679119" y="2032906"/>
            <a:ext cx="827314" cy="538843"/>
          </a:xfrm>
          <a:prstGeom prst="line">
            <a:avLst/>
          </a:prstGeom>
          <a:ln w="127000">
            <a:solidFill>
              <a:srgbClr val="87E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679119" y="1494063"/>
            <a:ext cx="827314" cy="538843"/>
          </a:xfrm>
          <a:prstGeom prst="line">
            <a:avLst/>
          </a:prstGeom>
          <a:ln w="127000">
            <a:solidFill>
              <a:srgbClr val="87E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809524" y="662146"/>
            <a:ext cx="1447800" cy="1499506"/>
          </a:xfrm>
          <a:prstGeom prst="ellipse">
            <a:avLst/>
          </a:prstGeom>
          <a:noFill/>
          <a:ln w="127000"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ourire 23"/>
          <p:cNvSpPr/>
          <p:nvPr/>
        </p:nvSpPr>
        <p:spPr>
          <a:xfrm>
            <a:off x="9914467" y="1346199"/>
            <a:ext cx="1185333" cy="1225549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rde 24"/>
          <p:cNvSpPr/>
          <p:nvPr/>
        </p:nvSpPr>
        <p:spPr>
          <a:xfrm rot="16847360">
            <a:off x="8142357" y="1236131"/>
            <a:ext cx="533409" cy="724760"/>
          </a:xfrm>
          <a:prstGeom prst="chord">
            <a:avLst>
              <a:gd name="adj1" fmla="val 5262477"/>
              <a:gd name="adj2" fmla="val 16200000"/>
            </a:avLst>
          </a:prstGeom>
          <a:solidFill>
            <a:srgbClr val="87E9C9"/>
          </a:solidFill>
          <a:ln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915031" y="5128630"/>
            <a:ext cx="1447800" cy="1499506"/>
          </a:xfrm>
          <a:prstGeom prst="ellipse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8148773" y="5550450"/>
            <a:ext cx="216568" cy="2694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8626653" y="5550450"/>
            <a:ext cx="216568" cy="2694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orde 28"/>
          <p:cNvSpPr/>
          <p:nvPr/>
        </p:nvSpPr>
        <p:spPr>
          <a:xfrm rot="6124075">
            <a:off x="8250753" y="6003475"/>
            <a:ext cx="578852" cy="689766"/>
          </a:xfrm>
          <a:prstGeom prst="chord">
            <a:avLst>
              <a:gd name="adj1" fmla="val 5262477"/>
              <a:gd name="adj2" fmla="val 152552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797801" y="2479219"/>
            <a:ext cx="1447800" cy="1499506"/>
          </a:xfrm>
          <a:prstGeom prst="ellipse">
            <a:avLst/>
          </a:prstGeom>
          <a:noFill/>
          <a:ln w="127000"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031543" y="2901039"/>
            <a:ext cx="216568" cy="269421"/>
          </a:xfrm>
          <a:prstGeom prst="ellipse">
            <a:avLst/>
          </a:prstGeom>
          <a:solidFill>
            <a:srgbClr val="87E9C9"/>
          </a:solidFill>
          <a:ln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8572874" y="2959551"/>
            <a:ext cx="216568" cy="269421"/>
          </a:xfrm>
          <a:prstGeom prst="ellipse">
            <a:avLst/>
          </a:prstGeom>
          <a:solidFill>
            <a:srgbClr val="87E9C9"/>
          </a:solidFill>
          <a:ln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8078947" y="1099378"/>
            <a:ext cx="216568" cy="269421"/>
          </a:xfrm>
          <a:prstGeom prst="ellipse">
            <a:avLst/>
          </a:prstGeom>
          <a:solidFill>
            <a:srgbClr val="87E9C9"/>
          </a:solidFill>
          <a:ln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8572874" y="1188609"/>
            <a:ext cx="216568" cy="269421"/>
          </a:xfrm>
          <a:prstGeom prst="ellipse">
            <a:avLst/>
          </a:prstGeom>
          <a:solidFill>
            <a:srgbClr val="87E9C9"/>
          </a:solidFill>
          <a:ln>
            <a:solidFill>
              <a:srgbClr val="87E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60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2017-11-30T21:41:04Z</dcterms:created>
  <dcterms:modified xsi:type="dcterms:W3CDTF">2017-12-06T14:04:45Z</dcterms:modified>
</cp:coreProperties>
</file>