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13716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95"/>
    <a:srgbClr val="8B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2244776"/>
            <a:ext cx="6858000" cy="47753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7204236"/>
            <a:ext cx="6858000" cy="331159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Content Placeholder 1"/>
          <p:cNvSpPr>
            <a:spLocks noGrp="1"/>
          </p:cNvSpPr>
          <p:nvPr>
            <p:ph/>
          </p:nvPr>
        </p:nvSpPr>
        <p:spPr>
          <a:xfrm>
            <a:off x="628650" y="730266"/>
            <a:ext cx="7886700" cy="1162393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23888" y="3419552"/>
            <a:ext cx="7886700" cy="57056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9130"/>
            <a:ext cx="7886700" cy="30004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29841" y="730266"/>
            <a:ext cx="7886700" cy="265118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6" name="Text Placeholder 2"/>
          <p:cNvSpPr>
            <a:spLocks noGrp="1"/>
          </p:cNvSpPr>
          <p:nvPr>
            <p:ph type="body" idx="1"/>
          </p:nvPr>
        </p:nvSpPr>
        <p:spPr>
          <a:xfrm>
            <a:off x="629841" y="3362401"/>
            <a:ext cx="3868340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5010261"/>
            <a:ext cx="3868340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362401"/>
            <a:ext cx="3887391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5010261"/>
            <a:ext cx="3887391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29841" y="914420"/>
            <a:ext cx="2949178" cy="3200471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974894"/>
            <a:ext cx="4629150" cy="9747467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91"/>
            <a:ext cx="2949178" cy="7623345"/>
          </a:xfrm>
        </p:spPr>
        <p:txBody>
          <a:bodyPr/>
          <a:lstStyle>
            <a:lvl1pPr marL="0" indent="0">
              <a:buNone/>
              <a:defRPr sz="1600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30266"/>
            <a:ext cx="1971675" cy="1162393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0266"/>
            <a:ext cx="5800725" cy="1162393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730266"/>
            <a:ext cx="7886700" cy="26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331"/>
            <a:ext cx="7886700" cy="870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982"/>
            <a:ext cx="30861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/>
      <p:sp>
        <p:nvSpPr>
          <p:cNvPr id="1048595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86" name="Rounded Rectangle 61"/>
          <p:cNvSpPr/>
          <p:nvPr/>
        </p:nvSpPr>
        <p:spPr>
          <a:xfrm>
            <a:off x="3228975" y="7467310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2" name="Group 58"/>
          <p:cNvGrpSpPr/>
          <p:nvPr/>
        </p:nvGrpSpPr>
        <p:grpSpPr>
          <a:xfrm>
            <a:off x="4811395" y="11223625"/>
            <a:ext cx="3299460" cy="2381885"/>
            <a:chOff x="825" y="12032"/>
            <a:chExt cx="5196" cy="3751"/>
          </a:xfrm>
        </p:grpSpPr>
        <p:pic>
          <p:nvPicPr>
            <p:cNvPr id="2097152" name="Picture 5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7" name="Rounded Rectangle 6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See All !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539115" y="11223625"/>
            <a:ext cx="3299460" cy="2381885"/>
            <a:chOff x="825" y="12032"/>
            <a:chExt cx="5196" cy="3751"/>
          </a:xfrm>
        </p:grpSpPr>
        <p:pic>
          <p:nvPicPr>
            <p:cNvPr id="2097153" name="Picture 5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8" name="Rounded Rectangle 57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Tagine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89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0" name="Rectangle 28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1" name="Rectangle 29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2" name="Rectangle 30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4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>
            <a:avLst/>
          </a:prstGeom>
        </p:spPr>
      </p:pic>
      <p:sp>
        <p:nvSpPr>
          <p:cNvPr id="104859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Discover Products !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4" name="Rectangle 37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Home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00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1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4" name="Group 51"/>
          <p:cNvGrpSpPr/>
          <p:nvPr/>
        </p:nvGrpSpPr>
        <p:grpSpPr>
          <a:xfrm>
            <a:off x="539115" y="8393430"/>
            <a:ext cx="3299460" cy="2381885"/>
            <a:chOff x="825" y="12032"/>
            <a:chExt cx="5196" cy="3751"/>
          </a:xfrm>
        </p:grpSpPr>
        <p:pic>
          <p:nvPicPr>
            <p:cNvPr id="2097155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2" name="Rounded Rectangle 5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Bowls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4821555" y="8393430"/>
            <a:ext cx="3299460" cy="2381885"/>
            <a:chOff x="825" y="12032"/>
            <a:chExt cx="5196" cy="3751"/>
          </a:xfrm>
        </p:grpSpPr>
        <p:pic>
          <p:nvPicPr>
            <p:cNvPr id="2097156" name="Picture 5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3" name="Rounded Rectangle 54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Plates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097157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93" name="Group 51"/>
          <p:cNvGrpSpPr/>
          <p:nvPr/>
        </p:nvGrpSpPr>
        <p:grpSpPr>
          <a:xfrm>
            <a:off x="1092514" y="5036507"/>
            <a:ext cx="6923644" cy="5336623"/>
            <a:chOff x="962" y="11892"/>
            <a:chExt cx="5180" cy="3892"/>
          </a:xfrm>
        </p:grpSpPr>
        <p:pic>
          <p:nvPicPr>
            <p:cNvPr id="2097222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87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81" name="Rounded Rectangle 2"/>
          <p:cNvSpPr/>
          <p:nvPr/>
        </p:nvSpPr>
        <p:spPr>
          <a:xfrm>
            <a:off x="699370" y="3449844"/>
            <a:ext cx="7709935" cy="1227536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en-US" altLang="x-none" sz="2800" b="0" u="none">
                <a:solidFill>
                  <a:schemeClr val="tx1"/>
                </a:solidFill>
              </a:rPr>
              <a:t>Filters</a:t>
            </a:r>
            <a:endParaRPr lang="x-none" altLang="en-US" sz="2800" b="0" u="none">
              <a:solidFill>
                <a:schemeClr val="tx1"/>
              </a:solidFill>
            </a:endParaRPr>
          </a:p>
        </p:txBody>
      </p:sp>
      <p:sp>
        <p:nvSpPr>
          <p:cNvPr id="104889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11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4" name="Chevron 1048933"/>
          <p:cNvSpPr/>
          <p:nvPr/>
        </p:nvSpPr>
        <p:spPr>
          <a:xfrm rot="5396438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35" name="Chevron 1048934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grpSp>
        <p:nvGrpSpPr>
          <p:cNvPr id="112" name="Group 51"/>
          <p:cNvGrpSpPr/>
          <p:nvPr/>
        </p:nvGrpSpPr>
        <p:grpSpPr>
          <a:xfrm>
            <a:off x="1110178" y="10757469"/>
            <a:ext cx="6923644" cy="5336623"/>
            <a:chOff x="962" y="11892"/>
            <a:chExt cx="5180" cy="3892"/>
          </a:xfrm>
        </p:grpSpPr>
        <p:pic>
          <p:nvPicPr>
            <p:cNvPr id="2097244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3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111" name="Group 51"/>
          <p:cNvGrpSpPr/>
          <p:nvPr/>
        </p:nvGrpSpPr>
        <p:grpSpPr>
          <a:xfrm>
            <a:off x="1110177" y="9912317"/>
            <a:ext cx="6923644" cy="5336623"/>
            <a:chOff x="962" y="11892"/>
            <a:chExt cx="5180" cy="3892"/>
          </a:xfrm>
        </p:grpSpPr>
        <p:pic>
          <p:nvPicPr>
            <p:cNvPr id="209724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1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921" name="Rounded Rectangle 2"/>
          <p:cNvSpPr/>
          <p:nvPr/>
        </p:nvSpPr>
        <p:spPr>
          <a:xfrm>
            <a:off x="699370" y="3449844"/>
            <a:ext cx="7709935" cy="5958060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Type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Bowl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Platter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Tagine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Tea Set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Jug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Other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Price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£20 |-----------------| £50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l"/>
            <a:endParaRPr lang="x-none" altLang="en-US" sz="2400">
              <a:solidFill>
                <a:schemeClr val="tx1"/>
              </a:solidFill>
            </a:endParaRPr>
          </a:p>
        </p:txBody>
      </p:sp>
      <p:sp>
        <p:nvSpPr>
          <p:cNvPr id="1048937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38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9" name="Chevron 1048938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40" name="Chevron 1048939"/>
          <p:cNvSpPr/>
          <p:nvPr/>
        </p:nvSpPr>
        <p:spPr>
          <a:xfrm rot="16200000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3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5" name="Picture 4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963" name="Rounded Rectangle 27"/>
          <p:cNvSpPr/>
          <p:nvPr/>
        </p:nvSpPr>
        <p:spPr>
          <a:xfrm>
            <a:off x="1092514" y="2220793"/>
            <a:ext cx="6947917" cy="8416161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46" name="Picture 48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649" y="2212339"/>
            <a:ext cx="6923644" cy="5121348"/>
          </a:xfrm>
          <a:prstGeom prst="rect">
            <a:avLst/>
          </a:prstGeom>
        </p:spPr>
      </p:pic>
      <p:sp>
        <p:nvSpPr>
          <p:cNvPr id="104894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50" name="Text Box 3"/>
          <p:cNvSpPr txBox="1"/>
          <p:nvPr/>
        </p:nvSpPr>
        <p:spPr>
          <a:xfrm>
            <a:off x="9405620" y="2212340"/>
            <a:ext cx="221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Hover</a:t>
            </a:r>
            <a:endParaRPr lang="x-none" altLang="en-US"/>
          </a:p>
        </p:txBody>
      </p:sp>
      <p:sp>
        <p:nvSpPr>
          <p:cNvPr id="1048964" name="Rounded Rectangle 3"/>
          <p:cNvSpPr/>
          <p:nvPr/>
        </p:nvSpPr>
        <p:spPr>
          <a:xfrm>
            <a:off x="1104649" y="7785198"/>
            <a:ext cx="3988585" cy="12750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300">
                <a:solidFill>
                  <a:schemeClr val="tx1"/>
                </a:solidFill>
              </a:rPr>
              <a:t>Name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x-none" altLang="en-US" sz="2300">
                <a:solidFill>
                  <a:schemeClr val="tx1"/>
                </a:solidFill>
              </a:rPr>
              <a:t>£34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en-US" altLang="x-none" sz="2300">
                <a:solidFill>
                  <a:schemeClr val="tx1"/>
                </a:solidFill>
              </a:rPr>
              <a:t>Description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965" name="Rounded Rectangle 4"/>
          <p:cNvSpPr/>
          <p:nvPr/>
        </p:nvSpPr>
        <p:spPr>
          <a:xfrm>
            <a:off x="4572000" y="7519712"/>
            <a:ext cx="2781002" cy="903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Add to Cart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119" name="Group 51"/>
          <p:cNvGrpSpPr/>
          <p:nvPr/>
        </p:nvGrpSpPr>
        <p:grpSpPr>
          <a:xfrm>
            <a:off x="1110177" y="11029719"/>
            <a:ext cx="6923644" cy="5336623"/>
            <a:chOff x="962" y="11892"/>
            <a:chExt cx="5180" cy="3892"/>
          </a:xfrm>
        </p:grpSpPr>
        <p:pic>
          <p:nvPicPr>
            <p:cNvPr id="209725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6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9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0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1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12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3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4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1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59" name="Picture 73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7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60" name="Picture 76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61" name="Picture 79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9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6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0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6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1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6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2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6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3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24" name="Rounded Rectangle 99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4" name="Group 100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6" name="Picture 101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5" name="Rounded Rectangle 102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3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36" name="Group 51"/>
          <p:cNvGrpSpPr/>
          <p:nvPr/>
        </p:nvGrpSpPr>
        <p:grpSpPr>
          <a:xfrm>
            <a:off x="6234430" y="1875155"/>
            <a:ext cx="2468880" cy="2011680"/>
            <a:chOff x="841" y="12049"/>
            <a:chExt cx="5181" cy="3735"/>
          </a:xfrm>
        </p:grpSpPr>
        <p:pic>
          <p:nvPicPr>
            <p:cNvPr id="2097167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3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3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3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68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3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7" name="Group 72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9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0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0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1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71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2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72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3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73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4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74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5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75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6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47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45" name="Group 51"/>
          <p:cNvGrpSpPr/>
          <p:nvPr/>
        </p:nvGrpSpPr>
        <p:grpSpPr>
          <a:xfrm>
            <a:off x="3415030" y="1875155"/>
            <a:ext cx="2468880" cy="2011680"/>
            <a:chOff x="841" y="12049"/>
            <a:chExt cx="5181" cy="3735"/>
          </a:xfrm>
        </p:grpSpPr>
        <p:pic>
          <p:nvPicPr>
            <p:cNvPr id="2097176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54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55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6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7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58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9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60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77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6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46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78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3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9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4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80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5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1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2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3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4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7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3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7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8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9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0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1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2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85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84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5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4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6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7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8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9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90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1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2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0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694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5" name="Text Box 29"/>
          <p:cNvSpPr txBox="1"/>
          <p:nvPr/>
        </p:nvSpPr>
        <p:spPr>
          <a:xfrm>
            <a:off x="9532620" y="2339340"/>
            <a:ext cx="3455035" cy="14249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Clicked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Scroll the page to this point while changing the small canvas to a x4 one with full description</a:t>
            </a:r>
            <a:endParaRPr lang="x-none" altLang="en-US"/>
          </a:p>
        </p:txBody>
      </p:sp>
      <p:sp>
        <p:nvSpPr>
          <p:cNvPr id="1048696" name="Text Box 30"/>
          <p:cNvSpPr txBox="1"/>
          <p:nvPr/>
        </p:nvSpPr>
        <p:spPr>
          <a:xfrm>
            <a:off x="9532620" y="4737100"/>
            <a:ext cx="3455035" cy="16916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Scroll (idea) ? :</a:t>
            </a:r>
            <a:endParaRPr lang="x-none" altLang="en-US" b="1"/>
          </a:p>
          <a:p>
            <a:endParaRPr lang="x-none" altLang="en-US"/>
          </a:p>
          <a:p>
            <a:r>
              <a:rPr lang="x-none" altLang="en-US"/>
              <a:t>The only part moving on this page are the items (not the footer / filter / header) execpt on smartphone</a:t>
            </a:r>
            <a:endParaRPr lang="x-none" altLang="en-US"/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0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0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1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9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1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9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2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9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3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9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4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715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6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7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6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71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2" name="Rounded Rectangle 7"/>
          <p:cNvSpPr/>
          <p:nvPr/>
        </p:nvSpPr>
        <p:spPr>
          <a:xfrm>
            <a:off x="232410" y="2339340"/>
            <a:ext cx="8689340" cy="7479665"/>
          </a:xfrm>
          <a:prstGeom prst="roundRect">
            <a:avLst>
              <a:gd name="adj" fmla="val 46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97197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707640"/>
            <a:ext cx="8240395" cy="6717030"/>
          </a:xfrm>
          <a:prstGeom prst="rect">
            <a:avLst/>
          </a:prstGeom>
        </p:spPr>
      </p:pic>
      <p:sp>
        <p:nvSpPr>
          <p:cNvPr id="1048723" name="Rounded Rectangle 9"/>
          <p:cNvSpPr/>
          <p:nvPr/>
        </p:nvSpPr>
        <p:spPr>
          <a:xfrm>
            <a:off x="8417560" y="23221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9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0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1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32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3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3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199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66925"/>
            <a:ext cx="3997960" cy="3258185"/>
          </a:xfrm>
          <a:prstGeom prst="rect">
            <a:avLst/>
          </a:prstGeom>
        </p:spPr>
      </p:pic>
      <p:pic>
        <p:nvPicPr>
          <p:cNvPr id="2097200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6552565"/>
            <a:ext cx="3997960" cy="3258185"/>
          </a:xfrm>
          <a:prstGeom prst="rect">
            <a:avLst/>
          </a:prstGeom>
        </p:spPr>
      </p:pic>
      <p:sp>
        <p:nvSpPr>
          <p:cNvPr id="1048736" name="Rounded Rectangle 7"/>
          <p:cNvSpPr/>
          <p:nvPr/>
        </p:nvSpPr>
        <p:spPr>
          <a:xfrm>
            <a:off x="4186555" y="2588260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7" name="Rounded Rectangle 8"/>
          <p:cNvSpPr/>
          <p:nvPr/>
        </p:nvSpPr>
        <p:spPr>
          <a:xfrm>
            <a:off x="-476885" y="707326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4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0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4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202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014855"/>
            <a:ext cx="3997960" cy="3258185"/>
          </a:xfrm>
          <a:prstGeom prst="rect">
            <a:avLst/>
          </a:prstGeom>
        </p:spPr>
      </p:pic>
      <p:sp>
        <p:nvSpPr>
          <p:cNvPr id="1048750" name="Rounded Rectangle 8"/>
          <p:cNvSpPr/>
          <p:nvPr/>
        </p:nvSpPr>
        <p:spPr>
          <a:xfrm>
            <a:off x="4394200" y="2014855"/>
            <a:ext cx="4445000" cy="2475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 Us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   Name :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Number :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1" name="Rounded Rectangle 1"/>
          <p:cNvSpPr/>
          <p:nvPr/>
        </p:nvSpPr>
        <p:spPr>
          <a:xfrm>
            <a:off x="4776470" y="4257675"/>
            <a:ext cx="3910330" cy="939165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Message Here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2" name="Text Box 2"/>
          <p:cNvSpPr txBox="1"/>
          <p:nvPr/>
        </p:nvSpPr>
        <p:spPr>
          <a:xfrm>
            <a:off x="5913120" y="3813810"/>
            <a:ext cx="1224280" cy="358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Message : </a:t>
            </a:r>
            <a:endParaRPr lang="en-US"/>
          </a:p>
        </p:txBody>
      </p:sp>
      <p:sp>
        <p:nvSpPr>
          <p:cNvPr id="1048753" name="Rounded Rectangle 3"/>
          <p:cNvSpPr/>
          <p:nvPr/>
        </p:nvSpPr>
        <p:spPr>
          <a:xfrm>
            <a:off x="293370" y="4617720"/>
            <a:ext cx="4019550" cy="782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Image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or map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4" name="Rounded Rectangle 4"/>
          <p:cNvSpPr/>
          <p:nvPr/>
        </p:nvSpPr>
        <p:spPr>
          <a:xfrm>
            <a:off x="5722620" y="3110865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phone number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5" name="Rounded Rectangle 9"/>
          <p:cNvSpPr/>
          <p:nvPr/>
        </p:nvSpPr>
        <p:spPr>
          <a:xfrm>
            <a:off x="5735320" y="2612390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How Should I call you ?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809" name="Rounded Rectangle 61"/>
          <p:cNvSpPr/>
          <p:nvPr/>
        </p:nvSpPr>
        <p:spPr>
          <a:xfrm>
            <a:off x="2676009" y="7391110"/>
            <a:ext cx="3791346" cy="1400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Short Description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83" name="Group 51"/>
          <p:cNvGrpSpPr/>
          <p:nvPr/>
        </p:nvGrpSpPr>
        <p:grpSpPr>
          <a:xfrm>
            <a:off x="550545" y="8486140"/>
            <a:ext cx="7891145" cy="5486400"/>
            <a:chOff x="2062" y="11781"/>
            <a:chExt cx="5180" cy="3736"/>
          </a:xfrm>
        </p:grpSpPr>
        <p:pic>
          <p:nvPicPr>
            <p:cNvPr id="2097210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2" y="11782"/>
              <a:ext cx="5180" cy="3735"/>
            </a:xfrm>
            <a:prstGeom prst="rect">
              <a:avLst/>
            </a:prstGeom>
          </p:spPr>
        </p:pic>
        <p:sp>
          <p:nvSpPr>
            <p:cNvPr id="1048841" name="Rounded Rectangle 50"/>
            <p:cNvSpPr/>
            <p:nvPr/>
          </p:nvSpPr>
          <p:spPr>
            <a:xfrm>
              <a:off x="3621" y="11781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2200">
                  <a:solidFill>
                    <a:schemeClr val="tx1"/>
                  </a:solidFill>
                </a:rPr>
                <a:t>Bowls</a:t>
              </a:r>
              <a:endParaRPr lang="x-none" altLang="en-US" sz="22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097208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>
            <a:avLst/>
          </a:prstGeom>
        </p:spPr>
      </p:pic>
      <p:sp>
        <p:nvSpPr>
          <p:cNvPr id="104882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300">
                <a:solidFill>
                  <a:schemeClr val="tx1"/>
                </a:solidFill>
              </a:rPr>
              <a:t>Discover Products !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839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solidFill>
                  <a:schemeClr val="tx1"/>
                </a:solidFill>
              </a:rPr>
              <a:t>Short Description</a:t>
            </a:r>
            <a:endParaRPr lang="x-none" altLang="en-US" sz="24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Presentation</Application>
  <PresentationFormat/>
  <Paragraphs>501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pierrick</dc:creator>
  <cp:lastModifiedBy>pierrick</cp:lastModifiedBy>
  <cp:revision>5</cp:revision>
  <dcterms:created xsi:type="dcterms:W3CDTF">2019-03-25T14:32:07Z</dcterms:created>
  <dcterms:modified xsi:type="dcterms:W3CDTF">2019-03-25T14:32:07Z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