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5" r:id="rId11"/>
    <p:sldId id="267" r:id="rId12"/>
    <p:sldId id="268" r:id="rId13"/>
    <p:sldId id="269" r:id="rId14"/>
  </p:sldIdLst>
  <p:sldSz cx="9144000" cy="13716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4D36"/>
    <a:srgbClr val="F4F895"/>
    <a:srgbClr val="8B8B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802"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803"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80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805"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806"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807"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8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8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8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8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8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0" name=""/>
        <p:cNvGrpSpPr/>
        <p:nvPr/>
      </p:nvGrpSpPr>
      <p:grpSpPr>
        <a:xfrm>
          <a:off x="0" y="0"/>
          <a:ext cx="0" cy="0"/>
          <a:chOff x="0" y="0"/>
          <a:chExt cx="0" cy="0"/>
        </a:xfrm>
      </p:grpSpPr>
      <p:sp>
        <p:nvSpPr>
          <p:cNvPr id="1048581" name="Title 1"/>
          <p:cNvSpPr>
            <a:spLocks noGrp="1"/>
          </p:cNvSpPr>
          <p:nvPr>
            <p:ph type="ctrTitle"/>
          </p:nvPr>
        </p:nvSpPr>
        <p:spPr>
          <a:xfrm>
            <a:off x="1143000" y="2244776"/>
            <a:ext cx="6858000" cy="4775306"/>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143000" y="7204236"/>
            <a:ext cx="6858000" cy="3311598"/>
          </a:xfrm>
        </p:spPr>
        <p:txBody>
          <a:bodyPr/>
          <a:lstStyle>
            <a:lvl1pPr marL="0" indent="0" algn="ctr">
              <a:buNone/>
              <a:defRPr sz="2400"/>
            </a:lvl1pPr>
            <a:lvl2pPr marL="456565" indent="0" algn="ctr">
              <a:buNone/>
              <a:defRPr sz="2000"/>
            </a:lvl2pPr>
            <a:lvl3pPr marL="914400" indent="0" algn="ctr">
              <a:buNone/>
              <a:defRPr sz="1800"/>
            </a:lvl3pPr>
            <a:lvl4pPr marL="1370965"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FDE934FF-F4E1-47C5-9CA5-30A81DDE2BE4}"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68" name=""/>
        <p:cNvGrpSpPr/>
        <p:nvPr/>
      </p:nvGrpSpPr>
      <p:grpSpPr>
        <a:xfrm>
          <a:off x="0" y="0"/>
          <a:ext cx="0" cy="0"/>
          <a:chOff x="0" y="0"/>
          <a:chExt cx="0" cy="0"/>
        </a:xfrm>
      </p:grpSpPr>
      <p:sp>
        <p:nvSpPr>
          <p:cNvPr id="1048770" name="Content Placeholder 1"/>
          <p:cNvSpPr>
            <a:spLocks noGrp="1"/>
          </p:cNvSpPr>
          <p:nvPr>
            <p:ph/>
          </p:nvPr>
        </p:nvSpPr>
        <p:spPr>
          <a:xfrm>
            <a:off x="628650" y="730266"/>
            <a:ext cx="7886700" cy="11623934"/>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71" name="Date Placeholder 2"/>
          <p:cNvSpPr>
            <a:spLocks noGrp="1"/>
          </p:cNvSpPr>
          <p:nvPr>
            <p:ph type="dt" sz="half" idx="10"/>
          </p:nvPr>
        </p:nvSpPr>
        <p:spPr/>
        <p:txBody>
          <a:bodyPr/>
          <a:p>
            <a:fld id="{FDE934FF-F4E1-47C5-9CA5-30A81DDE2BE4}" type="datetimeFigureOut">
              <a:rPr lang="en-US" smtClean="0"/>
            </a:fld>
            <a:endParaRPr lang="en-US"/>
          </a:p>
        </p:txBody>
      </p:sp>
      <p:sp>
        <p:nvSpPr>
          <p:cNvPr id="1048772" name="Footer Placeholder 3"/>
          <p:cNvSpPr>
            <a:spLocks noGrp="1"/>
          </p:cNvSpPr>
          <p:nvPr>
            <p:ph type="ftr" sz="quarter" idx="11"/>
          </p:nvPr>
        </p:nvSpPr>
        <p:spPr/>
        <p:txBody>
          <a:bodyPr/>
          <a:p>
            <a:endParaRPr lang="en-US"/>
          </a:p>
        </p:txBody>
      </p:sp>
      <p:sp>
        <p:nvSpPr>
          <p:cNvPr id="1048773"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66" name=""/>
        <p:cNvGrpSpPr/>
        <p:nvPr/>
      </p:nvGrpSpPr>
      <p:grpSpPr>
        <a:xfrm>
          <a:off x="0" y="0"/>
          <a:ext cx="0" cy="0"/>
          <a:chOff x="0" y="0"/>
          <a:chExt cx="0" cy="0"/>
        </a:xfrm>
      </p:grpSpPr>
      <p:sp>
        <p:nvSpPr>
          <p:cNvPr id="1048760" name="Title 1"/>
          <p:cNvSpPr>
            <a:spLocks noGrp="1"/>
          </p:cNvSpPr>
          <p:nvPr>
            <p:ph type="title"/>
          </p:nvPr>
        </p:nvSpPr>
        <p:spPr/>
        <p:txBody>
          <a:bodyPr/>
          <a:p>
            <a:r>
              <a:rPr lang="en-US" smtClean="0"/>
              <a:t>Click to edit Master title style</a:t>
            </a:r>
            <a:endParaRPr lang="en-US"/>
          </a:p>
        </p:txBody>
      </p:sp>
      <p:sp>
        <p:nvSpPr>
          <p:cNvPr id="1048761"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62" name="Date Placeholder 3"/>
          <p:cNvSpPr>
            <a:spLocks noGrp="1"/>
          </p:cNvSpPr>
          <p:nvPr>
            <p:ph type="dt" sz="half" idx="10"/>
          </p:nvPr>
        </p:nvSpPr>
        <p:spPr/>
        <p:txBody>
          <a:bodyPr/>
          <a:p>
            <a:fld id="{FDE934FF-F4E1-47C5-9CA5-30A81DDE2BE4}" type="datetimeFigureOut">
              <a:rPr lang="en-US" smtClean="0"/>
            </a:fld>
            <a:endParaRPr lang="en-US"/>
          </a:p>
        </p:txBody>
      </p:sp>
      <p:sp>
        <p:nvSpPr>
          <p:cNvPr id="1048763" name="Footer Placeholder 4"/>
          <p:cNvSpPr>
            <a:spLocks noGrp="1"/>
          </p:cNvSpPr>
          <p:nvPr>
            <p:ph type="ftr" sz="quarter" idx="11"/>
          </p:nvPr>
        </p:nvSpPr>
        <p:spPr/>
        <p:txBody>
          <a:bodyPr/>
          <a:p>
            <a:endParaRPr lang="en-US"/>
          </a:p>
        </p:txBody>
      </p:sp>
      <p:sp>
        <p:nvSpPr>
          <p:cNvPr id="1048764"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69" name=""/>
        <p:cNvGrpSpPr/>
        <p:nvPr/>
      </p:nvGrpSpPr>
      <p:grpSpPr>
        <a:xfrm>
          <a:off x="0" y="0"/>
          <a:ext cx="0" cy="0"/>
          <a:chOff x="0" y="0"/>
          <a:chExt cx="0" cy="0"/>
        </a:xfrm>
      </p:grpSpPr>
      <p:sp>
        <p:nvSpPr>
          <p:cNvPr id="1048774" name="Title 1"/>
          <p:cNvSpPr>
            <a:spLocks noGrp="1"/>
          </p:cNvSpPr>
          <p:nvPr>
            <p:ph type="title"/>
          </p:nvPr>
        </p:nvSpPr>
        <p:spPr>
          <a:xfrm>
            <a:off x="623888" y="3419552"/>
            <a:ext cx="7886700" cy="5705601"/>
          </a:xfrm>
        </p:spPr>
        <p:txBody>
          <a:bodyPr anchor="b"/>
          <a:lstStyle>
            <a:lvl1pPr>
              <a:defRPr sz="6000"/>
            </a:lvl1pPr>
          </a:lstStyle>
          <a:p>
            <a:r>
              <a:rPr lang="en-US" smtClean="0"/>
              <a:t>Click to edit Master title style</a:t>
            </a:r>
            <a:endParaRPr lang="en-US"/>
          </a:p>
        </p:txBody>
      </p:sp>
      <p:sp>
        <p:nvSpPr>
          <p:cNvPr id="1048775" name="Text Placeholder 2"/>
          <p:cNvSpPr>
            <a:spLocks noGrp="1"/>
          </p:cNvSpPr>
          <p:nvPr>
            <p:ph type="body" idx="1"/>
          </p:nvPr>
        </p:nvSpPr>
        <p:spPr>
          <a:xfrm>
            <a:off x="623888" y="9179130"/>
            <a:ext cx="7886700" cy="3000441"/>
          </a:xfrm>
        </p:spPr>
        <p:txBody>
          <a:bodyPr/>
          <a:lstStyle>
            <a:lvl1pPr marL="0" indent="0">
              <a:buNone/>
              <a:defRPr sz="2400">
                <a:solidFill>
                  <a:schemeClr val="tx1">
                    <a:tint val="75000"/>
                  </a:schemeClr>
                </a:solidFill>
              </a:defRPr>
            </a:lvl1pPr>
            <a:lvl2pPr marL="456565"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1048776" name="Date Placeholder 3"/>
          <p:cNvSpPr>
            <a:spLocks noGrp="1"/>
          </p:cNvSpPr>
          <p:nvPr>
            <p:ph type="dt" sz="half" idx="10"/>
          </p:nvPr>
        </p:nvSpPr>
        <p:spPr/>
        <p:txBody>
          <a:bodyPr/>
          <a:p>
            <a:fld id="{FDE934FF-F4E1-47C5-9CA5-30A81DDE2BE4}" type="datetimeFigureOut">
              <a:rPr lang="en-US" smtClean="0"/>
            </a:fld>
            <a:endParaRPr lang="en-US"/>
          </a:p>
        </p:txBody>
      </p:sp>
      <p:sp>
        <p:nvSpPr>
          <p:cNvPr id="1048777" name="Footer Placeholder 4"/>
          <p:cNvSpPr>
            <a:spLocks noGrp="1"/>
          </p:cNvSpPr>
          <p:nvPr>
            <p:ph type="ftr" sz="quarter" idx="11"/>
          </p:nvPr>
        </p:nvSpPr>
        <p:spPr/>
        <p:txBody>
          <a:bodyPr/>
          <a:p>
            <a:endParaRPr lang="en-US"/>
          </a:p>
        </p:txBody>
      </p:sp>
      <p:sp>
        <p:nvSpPr>
          <p:cNvPr id="1048778"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70" name=""/>
        <p:cNvGrpSpPr/>
        <p:nvPr/>
      </p:nvGrpSpPr>
      <p:grpSpPr>
        <a:xfrm>
          <a:off x="0" y="0"/>
          <a:ext cx="0" cy="0"/>
          <a:chOff x="0" y="0"/>
          <a:chExt cx="0" cy="0"/>
        </a:xfrm>
      </p:grpSpPr>
      <p:sp>
        <p:nvSpPr>
          <p:cNvPr id="1048779" name="Title 1"/>
          <p:cNvSpPr>
            <a:spLocks noGrp="1"/>
          </p:cNvSpPr>
          <p:nvPr>
            <p:ph type="title"/>
          </p:nvPr>
        </p:nvSpPr>
        <p:spPr/>
        <p:txBody>
          <a:bodyPr/>
          <a:p>
            <a:r>
              <a:rPr lang="en-US" smtClean="0"/>
              <a:t>Click to edit Master title style</a:t>
            </a:r>
            <a:endParaRPr lang="en-US"/>
          </a:p>
        </p:txBody>
      </p:sp>
      <p:sp>
        <p:nvSpPr>
          <p:cNvPr id="1048780" name="Content Placeholder 2"/>
          <p:cNvSpPr>
            <a:spLocks noGrp="1"/>
          </p:cNvSpPr>
          <p:nvPr>
            <p:ph sz="half" idx="1"/>
          </p:nvPr>
        </p:nvSpPr>
        <p:spPr>
          <a:xfrm>
            <a:off x="628650" y="3651331"/>
            <a:ext cx="3886200" cy="8702869"/>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81" name="Content Placeholder 3"/>
          <p:cNvSpPr>
            <a:spLocks noGrp="1"/>
          </p:cNvSpPr>
          <p:nvPr>
            <p:ph sz="half" idx="2"/>
          </p:nvPr>
        </p:nvSpPr>
        <p:spPr>
          <a:xfrm>
            <a:off x="4629150" y="3651331"/>
            <a:ext cx="3886200" cy="8702869"/>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82" name="Date Placeholder 4"/>
          <p:cNvSpPr>
            <a:spLocks noGrp="1"/>
          </p:cNvSpPr>
          <p:nvPr>
            <p:ph type="dt" sz="half" idx="10"/>
          </p:nvPr>
        </p:nvSpPr>
        <p:spPr/>
        <p:txBody>
          <a:bodyPr/>
          <a:p>
            <a:fld id="{FDE934FF-F4E1-47C5-9CA5-30A81DDE2BE4}" type="datetimeFigureOut">
              <a:rPr lang="en-US" smtClean="0"/>
            </a:fld>
            <a:endParaRPr lang="en-US"/>
          </a:p>
        </p:txBody>
      </p:sp>
      <p:sp>
        <p:nvSpPr>
          <p:cNvPr id="1048783" name="Footer Placeholder 5"/>
          <p:cNvSpPr>
            <a:spLocks noGrp="1"/>
          </p:cNvSpPr>
          <p:nvPr>
            <p:ph type="ftr" sz="quarter" idx="11"/>
          </p:nvPr>
        </p:nvSpPr>
        <p:spPr/>
        <p:txBody>
          <a:bodyPr/>
          <a:p>
            <a:endParaRPr lang="en-US"/>
          </a:p>
        </p:txBody>
      </p:sp>
      <p:sp>
        <p:nvSpPr>
          <p:cNvPr id="1048784"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71" name=""/>
        <p:cNvGrpSpPr/>
        <p:nvPr/>
      </p:nvGrpSpPr>
      <p:grpSpPr>
        <a:xfrm>
          <a:off x="0" y="0"/>
          <a:ext cx="0" cy="0"/>
          <a:chOff x="0" y="0"/>
          <a:chExt cx="0" cy="0"/>
        </a:xfrm>
      </p:grpSpPr>
      <p:sp>
        <p:nvSpPr>
          <p:cNvPr id="1048785" name="Title 1"/>
          <p:cNvSpPr>
            <a:spLocks noGrp="1"/>
          </p:cNvSpPr>
          <p:nvPr>
            <p:ph type="title"/>
          </p:nvPr>
        </p:nvSpPr>
        <p:spPr>
          <a:xfrm>
            <a:off x="629841" y="730266"/>
            <a:ext cx="7886700" cy="2651185"/>
          </a:xfrm>
        </p:spPr>
        <p:txBody>
          <a:bodyPr/>
          <a:p>
            <a:r>
              <a:rPr lang="en-US" smtClean="0"/>
              <a:t>Click to edit Master title style</a:t>
            </a:r>
            <a:endParaRPr lang="en-US"/>
          </a:p>
        </p:txBody>
      </p:sp>
      <p:sp>
        <p:nvSpPr>
          <p:cNvPr id="1048786" name="Text Placeholder 2"/>
          <p:cNvSpPr>
            <a:spLocks noGrp="1"/>
          </p:cNvSpPr>
          <p:nvPr>
            <p:ph type="body" idx="1"/>
          </p:nvPr>
        </p:nvSpPr>
        <p:spPr>
          <a:xfrm>
            <a:off x="629841" y="3362401"/>
            <a:ext cx="3868340" cy="1647861"/>
          </a:xfrm>
        </p:spPr>
        <p:txBody>
          <a:bodyPr anchor="b"/>
          <a:lstStyle>
            <a:lvl1pPr marL="0" indent="0">
              <a:buNone/>
              <a:defRPr sz="2400" b="1"/>
            </a:lvl1pPr>
            <a:lvl2pPr marL="456565" indent="0">
              <a:buNone/>
              <a:defRPr sz="2000" b="1"/>
            </a:lvl2pPr>
            <a:lvl3pPr marL="914400" indent="0">
              <a:buNone/>
              <a:defRPr sz="1800" b="1"/>
            </a:lvl3pPr>
            <a:lvl4pPr marL="1370965"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787" name="Content Placeholder 3"/>
          <p:cNvSpPr>
            <a:spLocks noGrp="1"/>
          </p:cNvSpPr>
          <p:nvPr>
            <p:ph sz="half" idx="2"/>
          </p:nvPr>
        </p:nvSpPr>
        <p:spPr>
          <a:xfrm>
            <a:off x="629841" y="5010261"/>
            <a:ext cx="3868340" cy="736934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88" name="Text Placeholder 4"/>
          <p:cNvSpPr>
            <a:spLocks noGrp="1"/>
          </p:cNvSpPr>
          <p:nvPr>
            <p:ph type="body" sz="quarter" idx="3"/>
          </p:nvPr>
        </p:nvSpPr>
        <p:spPr>
          <a:xfrm>
            <a:off x="4629150" y="3362401"/>
            <a:ext cx="3887391" cy="1647861"/>
          </a:xfrm>
        </p:spPr>
        <p:txBody>
          <a:bodyPr anchor="b"/>
          <a:lstStyle>
            <a:lvl1pPr marL="0" indent="0">
              <a:buNone/>
              <a:defRPr sz="2400" b="1"/>
            </a:lvl1pPr>
            <a:lvl2pPr marL="456565" indent="0">
              <a:buNone/>
              <a:defRPr sz="2000" b="1"/>
            </a:lvl2pPr>
            <a:lvl3pPr marL="914400" indent="0">
              <a:buNone/>
              <a:defRPr sz="1800" b="1"/>
            </a:lvl3pPr>
            <a:lvl4pPr marL="1370965"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789" name="Content Placeholder 5"/>
          <p:cNvSpPr>
            <a:spLocks noGrp="1"/>
          </p:cNvSpPr>
          <p:nvPr>
            <p:ph sz="quarter" idx="4"/>
          </p:nvPr>
        </p:nvSpPr>
        <p:spPr>
          <a:xfrm>
            <a:off x="4629150" y="5010261"/>
            <a:ext cx="3887391" cy="736934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90" name="Date Placeholder 6"/>
          <p:cNvSpPr>
            <a:spLocks noGrp="1"/>
          </p:cNvSpPr>
          <p:nvPr>
            <p:ph type="dt" sz="half" idx="10"/>
          </p:nvPr>
        </p:nvSpPr>
        <p:spPr/>
        <p:txBody>
          <a:bodyPr/>
          <a:p>
            <a:fld id="{FDE934FF-F4E1-47C5-9CA5-30A81DDE2BE4}" type="datetimeFigureOut">
              <a:rPr lang="en-US" smtClean="0"/>
            </a:fld>
            <a:endParaRPr lang="en-US"/>
          </a:p>
        </p:txBody>
      </p:sp>
      <p:sp>
        <p:nvSpPr>
          <p:cNvPr id="1048791" name="Footer Placeholder 7"/>
          <p:cNvSpPr>
            <a:spLocks noGrp="1"/>
          </p:cNvSpPr>
          <p:nvPr>
            <p:ph type="ftr" sz="quarter" idx="11"/>
          </p:nvPr>
        </p:nvSpPr>
        <p:spPr/>
        <p:txBody>
          <a:bodyPr/>
          <a:p>
            <a:endParaRPr lang="en-US"/>
          </a:p>
        </p:txBody>
      </p:sp>
      <p:sp>
        <p:nvSpPr>
          <p:cNvPr id="1048792"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65" name=""/>
        <p:cNvGrpSpPr/>
        <p:nvPr/>
      </p:nvGrpSpPr>
      <p:grpSpPr>
        <a:xfrm>
          <a:off x="0" y="0"/>
          <a:ext cx="0" cy="0"/>
          <a:chOff x="0" y="0"/>
          <a:chExt cx="0" cy="0"/>
        </a:xfrm>
      </p:grpSpPr>
      <p:sp>
        <p:nvSpPr>
          <p:cNvPr id="1048756" name="Title 1"/>
          <p:cNvSpPr>
            <a:spLocks noGrp="1"/>
          </p:cNvSpPr>
          <p:nvPr>
            <p:ph type="title"/>
          </p:nvPr>
        </p:nvSpPr>
        <p:spPr/>
        <p:txBody>
          <a:bodyPr/>
          <a:p>
            <a:r>
              <a:rPr lang="en-US" smtClean="0"/>
              <a:t>Click to edit Master title style</a:t>
            </a:r>
            <a:endParaRPr lang="en-US"/>
          </a:p>
        </p:txBody>
      </p:sp>
      <p:sp>
        <p:nvSpPr>
          <p:cNvPr id="1048757" name="Date Placeholder 2"/>
          <p:cNvSpPr>
            <a:spLocks noGrp="1"/>
          </p:cNvSpPr>
          <p:nvPr>
            <p:ph type="dt" sz="half" idx="10"/>
          </p:nvPr>
        </p:nvSpPr>
        <p:spPr/>
        <p:txBody>
          <a:bodyPr/>
          <a:p>
            <a:fld id="{FDE934FF-F4E1-47C5-9CA5-30A81DDE2BE4}" type="datetimeFigureOut">
              <a:rPr lang="en-US" smtClean="0"/>
            </a:fld>
            <a:endParaRPr lang="en-US"/>
          </a:p>
        </p:txBody>
      </p:sp>
      <p:sp>
        <p:nvSpPr>
          <p:cNvPr id="1048758" name="Footer Placeholder 3"/>
          <p:cNvSpPr>
            <a:spLocks noGrp="1"/>
          </p:cNvSpPr>
          <p:nvPr>
            <p:ph type="ftr" sz="quarter" idx="11"/>
          </p:nvPr>
        </p:nvSpPr>
        <p:spPr/>
        <p:txBody>
          <a:bodyPr/>
          <a:p>
            <a:endParaRPr lang="en-US"/>
          </a:p>
        </p:txBody>
      </p:sp>
      <p:sp>
        <p:nvSpPr>
          <p:cNvPr id="1048759"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72" name=""/>
        <p:cNvGrpSpPr/>
        <p:nvPr/>
      </p:nvGrpSpPr>
      <p:grpSpPr>
        <a:xfrm>
          <a:off x="0" y="0"/>
          <a:ext cx="0" cy="0"/>
          <a:chOff x="0" y="0"/>
          <a:chExt cx="0" cy="0"/>
        </a:xfrm>
      </p:grpSpPr>
      <p:sp>
        <p:nvSpPr>
          <p:cNvPr id="1048793" name="Date Placeholder 1"/>
          <p:cNvSpPr>
            <a:spLocks noGrp="1"/>
          </p:cNvSpPr>
          <p:nvPr>
            <p:ph type="dt" sz="half" idx="10"/>
          </p:nvPr>
        </p:nvSpPr>
        <p:spPr/>
        <p:txBody>
          <a:bodyPr/>
          <a:p>
            <a:fld id="{FDE934FF-F4E1-47C5-9CA5-30A81DDE2BE4}" type="datetimeFigureOut">
              <a:rPr lang="en-US" smtClean="0"/>
            </a:fld>
            <a:endParaRPr lang="en-US"/>
          </a:p>
        </p:txBody>
      </p:sp>
      <p:sp>
        <p:nvSpPr>
          <p:cNvPr id="1048794" name="Footer Placeholder 2"/>
          <p:cNvSpPr>
            <a:spLocks noGrp="1"/>
          </p:cNvSpPr>
          <p:nvPr>
            <p:ph type="ftr" sz="quarter" idx="11"/>
          </p:nvPr>
        </p:nvSpPr>
        <p:spPr/>
        <p:txBody>
          <a:bodyPr/>
          <a:p>
            <a:endParaRPr lang="en-US"/>
          </a:p>
        </p:txBody>
      </p:sp>
      <p:sp>
        <p:nvSpPr>
          <p:cNvPr id="1048795"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73" name=""/>
        <p:cNvGrpSpPr/>
        <p:nvPr/>
      </p:nvGrpSpPr>
      <p:grpSpPr>
        <a:xfrm>
          <a:off x="0" y="0"/>
          <a:ext cx="0" cy="0"/>
          <a:chOff x="0" y="0"/>
          <a:chExt cx="0" cy="0"/>
        </a:xfrm>
      </p:grpSpPr>
      <p:sp>
        <p:nvSpPr>
          <p:cNvPr id="1048796" name="Title 1"/>
          <p:cNvSpPr>
            <a:spLocks noGrp="1"/>
          </p:cNvSpPr>
          <p:nvPr>
            <p:ph type="title"/>
          </p:nvPr>
        </p:nvSpPr>
        <p:spPr>
          <a:xfrm>
            <a:off x="629841" y="914420"/>
            <a:ext cx="2949178" cy="3200471"/>
          </a:xfrm>
        </p:spPr>
        <p:txBody>
          <a:bodyPr anchor="b"/>
          <a:lstStyle>
            <a:lvl1pPr>
              <a:defRPr sz="3195"/>
            </a:lvl1pPr>
          </a:lstStyle>
          <a:p>
            <a:r>
              <a:rPr lang="en-US" smtClean="0"/>
              <a:t>Click to edit Master title style</a:t>
            </a:r>
            <a:endParaRPr lang="en-US"/>
          </a:p>
        </p:txBody>
      </p:sp>
      <p:sp>
        <p:nvSpPr>
          <p:cNvPr id="1048797" name="Picture Placeholder 2"/>
          <p:cNvSpPr>
            <a:spLocks noGrp="1"/>
          </p:cNvSpPr>
          <p:nvPr>
            <p:ph type="pic" idx="1"/>
          </p:nvPr>
        </p:nvSpPr>
        <p:spPr>
          <a:xfrm>
            <a:off x="3887391" y="1974894"/>
            <a:ext cx="4629150" cy="9747467"/>
          </a:xfrm>
        </p:spPr>
        <p:txBody>
          <a:bodyPr/>
          <a:lstStyle>
            <a:lvl1pPr marL="0" indent="0">
              <a:buNone/>
              <a:defRPr sz="3195"/>
            </a:lvl1pPr>
            <a:lvl2pPr marL="456565" indent="0">
              <a:buNone/>
              <a:defRPr sz="2800"/>
            </a:lvl2pPr>
            <a:lvl3pPr marL="914400" indent="0">
              <a:buNone/>
              <a:defRPr sz="2400"/>
            </a:lvl3pPr>
            <a:lvl4pPr marL="1370965"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98" name="Text Placeholder 3"/>
          <p:cNvSpPr>
            <a:spLocks noGrp="1"/>
          </p:cNvSpPr>
          <p:nvPr>
            <p:ph type="body" sz="half" idx="2"/>
          </p:nvPr>
        </p:nvSpPr>
        <p:spPr>
          <a:xfrm>
            <a:off x="629841" y="4114891"/>
            <a:ext cx="2949178" cy="7623345"/>
          </a:xfrm>
        </p:spPr>
        <p:txBody>
          <a:bodyPr/>
          <a:lstStyle>
            <a:lvl1pPr marL="0" indent="0">
              <a:buNone/>
              <a:defRPr sz="1600"/>
            </a:lvl1pPr>
            <a:lvl2pPr marL="456565" indent="0">
              <a:buNone/>
              <a:defRPr sz="1400"/>
            </a:lvl2pPr>
            <a:lvl3pPr marL="914400" indent="0">
              <a:buNone/>
              <a:defRPr sz="1200"/>
            </a:lvl3pPr>
            <a:lvl4pPr marL="1370965"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799" name="Date Placeholder 4"/>
          <p:cNvSpPr>
            <a:spLocks noGrp="1"/>
          </p:cNvSpPr>
          <p:nvPr>
            <p:ph type="dt" sz="half" idx="10"/>
          </p:nvPr>
        </p:nvSpPr>
        <p:spPr/>
        <p:txBody>
          <a:bodyPr/>
          <a:p>
            <a:fld id="{FDE934FF-F4E1-47C5-9CA5-30A81DDE2BE4}" type="datetimeFigureOut">
              <a:rPr lang="en-US" smtClean="0"/>
            </a:fld>
            <a:endParaRPr lang="en-US"/>
          </a:p>
        </p:txBody>
      </p:sp>
      <p:sp>
        <p:nvSpPr>
          <p:cNvPr id="1048800" name="Footer Placeholder 5"/>
          <p:cNvSpPr>
            <a:spLocks noGrp="1"/>
          </p:cNvSpPr>
          <p:nvPr>
            <p:ph type="ftr" sz="quarter" idx="11"/>
          </p:nvPr>
        </p:nvSpPr>
        <p:spPr/>
        <p:txBody>
          <a:bodyPr/>
          <a:p>
            <a:endParaRPr lang="en-US"/>
          </a:p>
        </p:txBody>
      </p:sp>
      <p:sp>
        <p:nvSpPr>
          <p:cNvPr id="1048801"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67" name=""/>
        <p:cNvGrpSpPr/>
        <p:nvPr/>
      </p:nvGrpSpPr>
      <p:grpSpPr>
        <a:xfrm>
          <a:off x="0" y="0"/>
          <a:ext cx="0" cy="0"/>
          <a:chOff x="0" y="0"/>
          <a:chExt cx="0" cy="0"/>
        </a:xfrm>
      </p:grpSpPr>
      <p:sp>
        <p:nvSpPr>
          <p:cNvPr id="1048765" name="Vertical Title 1"/>
          <p:cNvSpPr>
            <a:spLocks noGrp="1"/>
          </p:cNvSpPr>
          <p:nvPr>
            <p:ph type="title" orient="vert"/>
          </p:nvPr>
        </p:nvSpPr>
        <p:spPr>
          <a:xfrm>
            <a:off x="6543675" y="730266"/>
            <a:ext cx="1971675" cy="11623934"/>
          </a:xfrm>
        </p:spPr>
        <p:txBody>
          <a:bodyPr vert="eaVert"/>
          <a:p>
            <a:r>
              <a:rPr lang="en-US" smtClean="0"/>
              <a:t>Click to edit Master title style</a:t>
            </a:r>
            <a:endParaRPr lang="en-US"/>
          </a:p>
        </p:txBody>
      </p:sp>
      <p:sp>
        <p:nvSpPr>
          <p:cNvPr id="1048766" name="Vertical Text Placeholder 2"/>
          <p:cNvSpPr>
            <a:spLocks noGrp="1"/>
          </p:cNvSpPr>
          <p:nvPr>
            <p:ph type="body" orient="vert" idx="1"/>
          </p:nvPr>
        </p:nvSpPr>
        <p:spPr>
          <a:xfrm>
            <a:off x="628650" y="730266"/>
            <a:ext cx="5800725" cy="1162393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67" name="Date Placeholder 3"/>
          <p:cNvSpPr>
            <a:spLocks noGrp="1"/>
          </p:cNvSpPr>
          <p:nvPr>
            <p:ph type="dt" sz="half" idx="10"/>
          </p:nvPr>
        </p:nvSpPr>
        <p:spPr/>
        <p:txBody>
          <a:bodyPr/>
          <a:p>
            <a:fld id="{FDE934FF-F4E1-47C5-9CA5-30A81DDE2BE4}" type="datetimeFigureOut">
              <a:rPr lang="en-US" smtClean="0"/>
            </a:fld>
            <a:endParaRPr lang="en-US"/>
          </a:p>
        </p:txBody>
      </p:sp>
      <p:sp>
        <p:nvSpPr>
          <p:cNvPr id="1048768" name="Footer Placeholder 4"/>
          <p:cNvSpPr>
            <a:spLocks noGrp="1"/>
          </p:cNvSpPr>
          <p:nvPr>
            <p:ph type="ftr" sz="quarter" idx="11"/>
          </p:nvPr>
        </p:nvSpPr>
        <p:spPr/>
        <p:txBody>
          <a:bodyPr/>
          <a:p>
            <a:endParaRPr lang="en-US"/>
          </a:p>
        </p:txBody>
      </p:sp>
      <p:sp>
        <p:nvSpPr>
          <p:cNvPr id="1048769"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9" name=""/>
        <p:cNvGrpSpPr/>
        <p:nvPr/>
      </p:nvGrpSpPr>
      <p:grpSpPr>
        <a:xfrm>
          <a:off x="0" y="0"/>
          <a:ext cx="0" cy="0"/>
          <a:chOff x="0" y="0"/>
          <a:chExt cx="0" cy="0"/>
        </a:xfrm>
      </p:grpSpPr>
      <p:sp>
        <p:nvSpPr>
          <p:cNvPr id="1048576" name="Title Placeholder 1"/>
          <p:cNvSpPr>
            <a:spLocks noGrp="1"/>
          </p:cNvSpPr>
          <p:nvPr>
            <p:ph type="title"/>
          </p:nvPr>
        </p:nvSpPr>
        <p:spPr>
          <a:xfrm>
            <a:off x="628650" y="730266"/>
            <a:ext cx="7886700" cy="2651185"/>
          </a:xfrm>
          <a:prstGeom prst="rect">
            <a:avLst/>
          </a:prstGeom>
        </p:spPr>
        <p:txBody>
          <a:bodyPr vert="horz" lIns="91440" tIns="45720" rIns="91440" bIns="45720" rtlCol="0" anchor="ctr">
            <a:normAutofit/>
          </a:bodyPr>
          <a:p>
            <a:r>
              <a:rPr lang="en-US" smtClean="0"/>
              <a:t>Click to edit Master title style</a:t>
            </a:r>
            <a:endParaRPr lang="en-US"/>
          </a:p>
        </p:txBody>
      </p:sp>
      <p:sp>
        <p:nvSpPr>
          <p:cNvPr id="1048577" name="Text Placeholder 2"/>
          <p:cNvSpPr>
            <a:spLocks noGrp="1"/>
          </p:cNvSpPr>
          <p:nvPr>
            <p:ph type="body" idx="1"/>
          </p:nvPr>
        </p:nvSpPr>
        <p:spPr>
          <a:xfrm>
            <a:off x="628650" y="3651331"/>
            <a:ext cx="7886700" cy="8702869"/>
          </a:xfrm>
          <a:prstGeom prst="rect">
            <a:avLst/>
          </a:prstGeom>
        </p:spPr>
        <p:txBody>
          <a:bodyPr vert="horz" lIns="91440" tIns="45720" rIns="91440" bIns="45720"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628650" y="12712982"/>
            <a:ext cx="2057400" cy="730266"/>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1048579" name="Footer Placeholder 4"/>
          <p:cNvSpPr>
            <a:spLocks noGrp="1"/>
          </p:cNvSpPr>
          <p:nvPr>
            <p:ph type="ftr" sz="quarter" idx="3"/>
          </p:nvPr>
        </p:nvSpPr>
        <p:spPr>
          <a:xfrm>
            <a:off x="3028950" y="12712982"/>
            <a:ext cx="3086100" cy="73026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457950" y="12712982"/>
            <a:ext cx="2057400" cy="730266"/>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5"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6565"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p:sp>
        <p:nvSpPr>
          <p:cNvPr id="1048595"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sp>
        <p:nvSpPr>
          <p:cNvPr id="1048586" name="Rounded Rectangle 61"/>
          <p:cNvSpPr/>
          <p:nvPr/>
        </p:nvSpPr>
        <p:spPr>
          <a:xfrm>
            <a:off x="2811145" y="7487920"/>
            <a:ext cx="3306445" cy="1066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Short attracting </a:t>
            </a:r>
            <a:r>
              <a:rPr lang="x-none" altLang="en-US" sz="1600">
                <a:solidFill>
                  <a:schemeClr val="tx1"/>
                </a:solidFill>
                <a:sym typeface="+mn-ea"/>
              </a:rPr>
              <a:t>Description</a:t>
            </a:r>
            <a:r>
              <a:rPr lang="x-none" altLang="en-US" sz="1600">
                <a:solidFill>
                  <a:schemeClr val="tx1"/>
                </a:solidFill>
              </a:rPr>
              <a:t> of 1 or 2 lines</a:t>
            </a:r>
            <a:endParaRPr lang="x-none" altLang="en-US" sz="1600">
              <a:solidFill>
                <a:schemeClr val="tx1"/>
              </a:solidFill>
            </a:endParaRPr>
          </a:p>
        </p:txBody>
      </p:sp>
      <p:grpSp>
        <p:nvGrpSpPr>
          <p:cNvPr id="22" name="Group 58"/>
          <p:cNvGrpSpPr/>
          <p:nvPr/>
        </p:nvGrpSpPr>
        <p:grpSpPr>
          <a:xfrm>
            <a:off x="4811395" y="11223625"/>
            <a:ext cx="3299460" cy="2381885"/>
            <a:chOff x="825" y="12032"/>
            <a:chExt cx="5196" cy="3751"/>
          </a:xfrm>
        </p:grpSpPr>
        <p:pic>
          <p:nvPicPr>
            <p:cNvPr id="2097152" name="Picture 59" descr="empty"/>
            <p:cNvPicPr>
              <a:picLocks noChangeAspect="1"/>
            </p:cNvPicPr>
            <p:nvPr/>
          </p:nvPicPr>
          <p:blipFill>
            <a:blip r:embed="rId1"/>
            <a:stretch>
              <a:fillRect/>
            </a:stretch>
          </p:blipFill>
          <p:spPr>
            <a:xfrm>
              <a:off x="841" y="12049"/>
              <a:ext cx="5180" cy="3735"/>
            </a:xfrm>
            <a:prstGeom prst="rect">
              <a:avLst/>
            </a:prstGeom>
          </p:spPr>
        </p:pic>
        <p:sp>
          <p:nvSpPr>
            <p:cNvPr id="1048587" name="Rounded Rectangle 60"/>
            <p:cNvSpPr/>
            <p:nvPr/>
          </p:nvSpPr>
          <p:spPr>
            <a:xfrm>
              <a:off x="825" y="12032"/>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See All !</a:t>
              </a:r>
              <a:endParaRPr lang="x-none" altLang="en-US" sz="1600">
                <a:solidFill>
                  <a:schemeClr val="tx1"/>
                </a:solidFill>
              </a:endParaRPr>
            </a:p>
          </p:txBody>
        </p:sp>
      </p:grpSp>
      <p:grpSp>
        <p:nvGrpSpPr>
          <p:cNvPr id="23" name="Group 55"/>
          <p:cNvGrpSpPr/>
          <p:nvPr/>
        </p:nvGrpSpPr>
        <p:grpSpPr>
          <a:xfrm>
            <a:off x="539115" y="11223625"/>
            <a:ext cx="3299460" cy="2381885"/>
            <a:chOff x="825" y="12032"/>
            <a:chExt cx="5196" cy="3751"/>
          </a:xfrm>
        </p:grpSpPr>
        <p:pic>
          <p:nvPicPr>
            <p:cNvPr id="2097153" name="Picture 56" descr="empty"/>
            <p:cNvPicPr>
              <a:picLocks noChangeAspect="1"/>
            </p:cNvPicPr>
            <p:nvPr/>
          </p:nvPicPr>
          <p:blipFill>
            <a:blip r:embed="rId1"/>
            <a:stretch>
              <a:fillRect/>
            </a:stretch>
          </p:blipFill>
          <p:spPr>
            <a:xfrm>
              <a:off x="841" y="12049"/>
              <a:ext cx="5180" cy="3735"/>
            </a:xfrm>
            <a:prstGeom prst="rect">
              <a:avLst/>
            </a:prstGeom>
          </p:spPr>
        </p:pic>
        <p:sp>
          <p:nvSpPr>
            <p:cNvPr id="1048588" name="Rounded Rectangle 57"/>
            <p:cNvSpPr/>
            <p:nvPr/>
          </p:nvSpPr>
          <p:spPr>
            <a:xfrm>
              <a:off x="825" y="12032"/>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Tagine</a:t>
              </a:r>
              <a:endParaRPr lang="x-none" altLang="en-US" sz="1600">
                <a:solidFill>
                  <a:schemeClr val="tx1"/>
                </a:solidFill>
              </a:endParaRPr>
            </a:p>
          </p:txBody>
        </p:sp>
      </p:grpSp>
      <p:sp>
        <p:nvSpPr>
          <p:cNvPr id="1048589" name="Rectangle 27"/>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Logo</a:t>
            </a:r>
            <a:endParaRPr lang="x-none" altLang="en-US" sz="1600">
              <a:solidFill>
                <a:schemeClr val="tx1"/>
              </a:solidFill>
            </a:endParaRPr>
          </a:p>
        </p:txBody>
      </p:sp>
      <p:sp>
        <p:nvSpPr>
          <p:cNvPr id="1048590" name="Rectangle 28"/>
          <p:cNvSpPr/>
          <p:nvPr/>
        </p:nvSpPr>
        <p:spPr>
          <a:xfrm>
            <a:off x="41865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Products</a:t>
            </a:r>
            <a:endParaRPr lang="x-none" altLang="en-US" sz="1600">
              <a:solidFill>
                <a:schemeClr val="tx1"/>
              </a:solidFill>
            </a:endParaRPr>
          </a:p>
        </p:txBody>
      </p:sp>
      <p:sp>
        <p:nvSpPr>
          <p:cNvPr id="1048591" name="Rectangle 29"/>
          <p:cNvSpPr/>
          <p:nvPr/>
        </p:nvSpPr>
        <p:spPr>
          <a:xfrm>
            <a:off x="55581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About</a:t>
            </a:r>
            <a:endParaRPr lang="x-none" altLang="en-US" sz="1600">
              <a:solidFill>
                <a:schemeClr val="tx1"/>
              </a:solidFill>
            </a:endParaRPr>
          </a:p>
        </p:txBody>
      </p:sp>
      <p:sp>
        <p:nvSpPr>
          <p:cNvPr id="1048592" name="Rectangle 30"/>
          <p:cNvSpPr/>
          <p:nvPr/>
        </p:nvSpPr>
        <p:spPr>
          <a:xfrm>
            <a:off x="69297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Contact</a:t>
            </a:r>
            <a:endParaRPr lang="x-none" altLang="en-US" sz="1600">
              <a:solidFill>
                <a:schemeClr val="tx1"/>
              </a:solidFill>
            </a:endParaRPr>
          </a:p>
        </p:txBody>
      </p:sp>
      <p:pic>
        <p:nvPicPr>
          <p:cNvPr id="2097154" name="Picture 35" descr="empty"/>
          <p:cNvPicPr>
            <a:picLocks noChangeAspect="1"/>
          </p:cNvPicPr>
          <p:nvPr/>
        </p:nvPicPr>
        <p:blipFill>
          <a:blip r:embed="rId1"/>
          <a:stretch>
            <a:fillRect/>
          </a:stretch>
        </p:blipFill>
        <p:spPr>
          <a:xfrm>
            <a:off x="4445" y="1053465"/>
            <a:ext cx="9135745" cy="6586855"/>
          </a:xfrm>
          <a:prstGeom prst="rect">
            <a:avLst/>
          </a:prstGeom>
        </p:spPr>
      </p:pic>
      <p:sp>
        <p:nvSpPr>
          <p:cNvPr id="1048593" name="Rounded Rectangle 36"/>
          <p:cNvSpPr/>
          <p:nvPr/>
        </p:nvSpPr>
        <p:spPr>
          <a:xfrm>
            <a:off x="3452495" y="6324310"/>
            <a:ext cx="2239433" cy="1066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Discover Products !</a:t>
            </a:r>
            <a:endParaRPr lang="x-none" altLang="en-US" sz="1600">
              <a:solidFill>
                <a:schemeClr val="tx1"/>
              </a:solidFill>
            </a:endParaRPr>
          </a:p>
        </p:txBody>
      </p:sp>
      <p:sp>
        <p:nvSpPr>
          <p:cNvPr id="1048594" name="Rectangle 37"/>
          <p:cNvSpPr/>
          <p:nvPr/>
        </p:nvSpPr>
        <p:spPr>
          <a:xfrm>
            <a:off x="28149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Home</a:t>
            </a:r>
            <a:endParaRPr lang="x-none" altLang="en-US" sz="1600" b="1">
              <a:solidFill>
                <a:schemeClr val="tx1"/>
              </a:solidFill>
            </a:endParaRPr>
          </a:p>
        </p:txBody>
      </p:sp>
      <p:sp>
        <p:nvSpPr>
          <p:cNvPr id="1048596" name="Rectangle 39"/>
          <p:cNvSpPr/>
          <p:nvPr/>
        </p:nvSpPr>
        <p:spPr>
          <a:xfrm>
            <a:off x="3810" y="11765915"/>
            <a:ext cx="9135745" cy="2000250"/>
          </a:xfrm>
          <a:prstGeom prst="rect">
            <a:avLst/>
          </a:prstGeom>
          <a:solidFill>
            <a:schemeClr val="bg1"/>
          </a:solidFill>
          <a:ln w="12700" cmpd="sng">
            <a:solidFill>
              <a:schemeClr val="tx1"/>
            </a:solidFill>
            <a:prstDash val="solid"/>
          </a:ln>
          <a:effectLst>
            <a:outerShdw blurRad="152400" dist="38100" dir="18900000" sx="101000" sy="101000" algn="b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x-none" altLang="en-US" sz="1600">
              <a:solidFill>
                <a:schemeClr val="tx1"/>
              </a:solidFill>
            </a:endParaRPr>
          </a:p>
        </p:txBody>
      </p:sp>
      <p:sp>
        <p:nvSpPr>
          <p:cNvPr id="1048597" name="Rectangle 40"/>
          <p:cNvSpPr/>
          <p:nvPr/>
        </p:nvSpPr>
        <p:spPr>
          <a:xfrm>
            <a:off x="539327" y="11916332"/>
            <a:ext cx="2150533" cy="178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a:p>
            <a:pPr algn="ctr"/>
            <a:r>
              <a:rPr lang="x-none" altLang="en-US" sz="1600">
                <a:solidFill>
                  <a:schemeClr val="tx1"/>
                </a:solidFill>
              </a:rPr>
              <a:t>Products</a:t>
            </a:r>
            <a:endParaRPr lang="x-none" altLang="en-US" sz="1600">
              <a:solidFill>
                <a:schemeClr val="tx1"/>
              </a:solidFill>
            </a:endParaRPr>
          </a:p>
          <a:p>
            <a:pPr algn="ctr"/>
            <a:r>
              <a:rPr lang="x-none" altLang="en-US" sz="1600">
                <a:solidFill>
                  <a:schemeClr val="tx1"/>
                </a:solidFill>
              </a:rPr>
              <a:t>About</a:t>
            </a:r>
            <a:endParaRPr lang="x-none" altLang="en-US" sz="1600">
              <a:solidFill>
                <a:schemeClr val="tx1"/>
              </a:solidFill>
            </a:endParaRPr>
          </a:p>
          <a:p>
            <a:pPr algn="ctr"/>
            <a:r>
              <a:rPr lang="x-none" altLang="en-US" sz="1600">
                <a:solidFill>
                  <a:schemeClr val="tx1"/>
                </a:solidFill>
              </a:rPr>
              <a:t>Contact</a:t>
            </a:r>
            <a:endParaRPr lang="x-none" altLang="en-US" sz="1600">
              <a:solidFill>
                <a:schemeClr val="tx1"/>
              </a:solidFill>
            </a:endParaRPr>
          </a:p>
          <a:p>
            <a:pPr algn="ctr"/>
            <a:r>
              <a:rPr lang="x-none" altLang="en-US" sz="1600">
                <a:solidFill>
                  <a:schemeClr val="tx1"/>
                </a:solidFill>
              </a:rPr>
              <a:t>Cart</a:t>
            </a:r>
            <a:endParaRPr lang="x-none" altLang="en-US" sz="1600">
              <a:solidFill>
                <a:schemeClr val="tx1"/>
              </a:solidFill>
            </a:endParaRPr>
          </a:p>
        </p:txBody>
      </p:sp>
      <p:sp>
        <p:nvSpPr>
          <p:cNvPr id="1048599" name="Rectangle 42"/>
          <p:cNvSpPr/>
          <p:nvPr/>
        </p:nvSpPr>
        <p:spPr>
          <a:xfrm>
            <a:off x="6535420" y="11527155"/>
            <a:ext cx="2240280" cy="178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Newsletter</a:t>
            </a:r>
            <a:endParaRPr lang="x-none" altLang="en-US" sz="1600" b="1">
              <a:solidFill>
                <a:schemeClr val="tx1"/>
              </a:solidFill>
            </a:endParaRPr>
          </a:p>
          <a:p>
            <a:pPr algn="l"/>
            <a:endParaRPr lang="x-none" altLang="en-US" sz="1600" b="1">
              <a:solidFill>
                <a:schemeClr val="tx1"/>
              </a:solidFill>
            </a:endParaRPr>
          </a:p>
          <a:p>
            <a:pPr algn="l"/>
            <a:endParaRPr lang="x-none" altLang="en-US" sz="1600" b="1">
              <a:solidFill>
                <a:schemeClr val="tx1"/>
              </a:solidFill>
            </a:endParaRPr>
          </a:p>
        </p:txBody>
      </p:sp>
      <p:sp>
        <p:nvSpPr>
          <p:cNvPr id="1048600" name="Rounded Rectangle 43"/>
          <p:cNvSpPr/>
          <p:nvPr/>
        </p:nvSpPr>
        <p:spPr>
          <a:xfrm>
            <a:off x="6383655" y="12466955"/>
            <a:ext cx="2603500" cy="40703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bg1">
                    <a:lumMod val="50000"/>
                  </a:schemeClr>
                </a:solidFill>
              </a:rPr>
              <a:t>Email Address</a:t>
            </a:r>
            <a:endParaRPr lang="x-none" altLang="en-US" sz="1600">
              <a:solidFill>
                <a:schemeClr val="bg1">
                  <a:lumMod val="50000"/>
                </a:schemeClr>
              </a:solidFill>
            </a:endParaRPr>
          </a:p>
        </p:txBody>
      </p:sp>
      <p:sp>
        <p:nvSpPr>
          <p:cNvPr id="1048601" name="Rounded Rectangle 44"/>
          <p:cNvSpPr/>
          <p:nvPr/>
        </p:nvSpPr>
        <p:spPr>
          <a:xfrm>
            <a:off x="166370" y="3813175"/>
            <a:ext cx="2522855" cy="1066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Short Description of about two small lines</a:t>
            </a:r>
            <a:endParaRPr lang="x-none" altLang="en-US" sz="1600">
              <a:solidFill>
                <a:schemeClr val="tx1"/>
              </a:solidFill>
            </a:endParaRPr>
          </a:p>
        </p:txBody>
      </p:sp>
      <p:grpSp>
        <p:nvGrpSpPr>
          <p:cNvPr id="24" name="Group 51"/>
          <p:cNvGrpSpPr/>
          <p:nvPr/>
        </p:nvGrpSpPr>
        <p:grpSpPr>
          <a:xfrm>
            <a:off x="539115" y="8393430"/>
            <a:ext cx="3299460" cy="2381885"/>
            <a:chOff x="825" y="12032"/>
            <a:chExt cx="5196" cy="3751"/>
          </a:xfrm>
        </p:grpSpPr>
        <p:pic>
          <p:nvPicPr>
            <p:cNvPr id="2097155" name="Picture 48" descr="empty"/>
            <p:cNvPicPr>
              <a:picLocks noChangeAspect="1"/>
            </p:cNvPicPr>
            <p:nvPr/>
          </p:nvPicPr>
          <p:blipFill>
            <a:blip r:embed="rId1"/>
            <a:stretch>
              <a:fillRect/>
            </a:stretch>
          </p:blipFill>
          <p:spPr>
            <a:xfrm>
              <a:off x="841" y="12049"/>
              <a:ext cx="5180" cy="3735"/>
            </a:xfrm>
            <a:prstGeom prst="rect">
              <a:avLst/>
            </a:prstGeom>
          </p:spPr>
        </p:pic>
        <p:sp>
          <p:nvSpPr>
            <p:cNvPr id="1048602" name="Rounded Rectangle 50"/>
            <p:cNvSpPr/>
            <p:nvPr/>
          </p:nvSpPr>
          <p:spPr>
            <a:xfrm>
              <a:off x="825" y="12032"/>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Bowls</a:t>
              </a:r>
              <a:endParaRPr lang="x-none" altLang="en-US" sz="1600">
                <a:solidFill>
                  <a:schemeClr val="tx1"/>
                </a:solidFill>
              </a:endParaRPr>
            </a:p>
          </p:txBody>
        </p:sp>
      </p:grpSp>
      <p:grpSp>
        <p:nvGrpSpPr>
          <p:cNvPr id="25" name="Group 52"/>
          <p:cNvGrpSpPr/>
          <p:nvPr/>
        </p:nvGrpSpPr>
        <p:grpSpPr>
          <a:xfrm>
            <a:off x="4821555" y="8393430"/>
            <a:ext cx="3299460" cy="2381885"/>
            <a:chOff x="825" y="12032"/>
            <a:chExt cx="5196" cy="3751"/>
          </a:xfrm>
        </p:grpSpPr>
        <p:pic>
          <p:nvPicPr>
            <p:cNvPr id="2097156" name="Picture 53" descr="empty"/>
            <p:cNvPicPr>
              <a:picLocks noChangeAspect="1"/>
            </p:cNvPicPr>
            <p:nvPr/>
          </p:nvPicPr>
          <p:blipFill>
            <a:blip r:embed="rId1"/>
            <a:stretch>
              <a:fillRect/>
            </a:stretch>
          </p:blipFill>
          <p:spPr>
            <a:xfrm>
              <a:off x="841" y="12049"/>
              <a:ext cx="5180" cy="3735"/>
            </a:xfrm>
            <a:prstGeom prst="rect">
              <a:avLst/>
            </a:prstGeom>
          </p:spPr>
        </p:pic>
        <p:sp>
          <p:nvSpPr>
            <p:cNvPr id="1048603" name="Rounded Rectangle 54"/>
            <p:cNvSpPr/>
            <p:nvPr/>
          </p:nvSpPr>
          <p:spPr>
            <a:xfrm>
              <a:off x="825" y="12032"/>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Plates</a:t>
              </a:r>
              <a:endParaRPr lang="x-none" altLang="en-US" sz="1600">
                <a:solidFill>
                  <a:schemeClr val="tx1"/>
                </a:solidFill>
              </a:endParaRPr>
            </a:p>
          </p:txBody>
        </p:sp>
      </p:grpSp>
      <p:pic>
        <p:nvPicPr>
          <p:cNvPr id="2097157" name="Picture 64"/>
          <p:cNvPicPr>
            <a:picLocks noChangeAspect="1"/>
          </p:cNvPicPr>
          <p:nvPr/>
        </p:nvPicPr>
        <p:blipFill>
          <a:blip r:embed="rId2"/>
          <a:stretch>
            <a:fillRect/>
          </a:stretch>
        </p:blipFill>
        <p:spPr>
          <a:xfrm>
            <a:off x="8462645" y="336550"/>
            <a:ext cx="376555" cy="376555"/>
          </a:xfrm>
          <a:prstGeom prst="rect">
            <a:avLst/>
          </a:prstGeom>
          <a:ln>
            <a:solidFill>
              <a:srgbClr val="000000">
                <a:alpha val="0"/>
              </a:srgbClr>
            </a:solidFill>
          </a:ln>
        </p:spPr>
      </p:pic>
      <p:sp>
        <p:nvSpPr>
          <p:cNvPr id="1" name="Folded Corner 0"/>
          <p:cNvSpPr/>
          <p:nvPr/>
        </p:nvSpPr>
        <p:spPr>
          <a:xfrm>
            <a:off x="5467985" y="4879975"/>
            <a:ext cx="2833370" cy="209042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The button “Discover Products” scroll the screen down to see the different types of products</a:t>
            </a:r>
            <a:endParaRPr lang="x-none" altLang="en-US">
              <a:solidFill>
                <a:schemeClr val="tx1"/>
              </a:solidFill>
            </a:endParaRPr>
          </a:p>
        </p:txBody>
      </p:sp>
      <p:sp>
        <p:nvSpPr>
          <p:cNvPr id="3" name="Folded Corner 2"/>
          <p:cNvSpPr/>
          <p:nvPr/>
        </p:nvSpPr>
        <p:spPr>
          <a:xfrm>
            <a:off x="3008630" y="9412605"/>
            <a:ext cx="2226945" cy="209042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Each Image can be clicked to see the wanted product type in the product page</a:t>
            </a:r>
            <a:endParaRPr lang="x-none" altLang="en-US">
              <a:solidFill>
                <a:schemeClr val="tx1"/>
              </a:solidFill>
            </a:endParaRPr>
          </a:p>
        </p:txBody>
      </p:sp>
      <p:sp>
        <p:nvSpPr>
          <p:cNvPr id="4" name="Folded Corner 3"/>
          <p:cNvSpPr/>
          <p:nvPr/>
        </p:nvSpPr>
        <p:spPr>
          <a:xfrm>
            <a:off x="3317875" y="1174750"/>
            <a:ext cx="3902075" cy="160464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The navigation bar allow the user an access all pages (it is fixed on the top of the screen even on scroll)</a:t>
            </a:r>
            <a:endParaRPr lang="x-none" altLang="en-US">
              <a:solidFill>
                <a:schemeClr val="tx1"/>
              </a:solidFill>
            </a:endParaRPr>
          </a:p>
        </p:txBody>
      </p:sp>
      <p:cxnSp>
        <p:nvCxnSpPr>
          <p:cNvPr id="2" name="Straight Connector 1"/>
          <p:cNvCxnSpPr/>
          <p:nvPr/>
        </p:nvCxnSpPr>
        <p:spPr>
          <a:xfrm>
            <a:off x="3081020" y="843915"/>
            <a:ext cx="839470" cy="0"/>
          </a:xfrm>
          <a:prstGeom prst="line">
            <a:avLst/>
          </a:prstGeom>
          <a:ln w="79375">
            <a:solidFill>
              <a:srgbClr val="844D36"/>
            </a:solidFill>
          </a:ln>
        </p:spPr>
        <p:style>
          <a:lnRef idx="1">
            <a:schemeClr val="accent1"/>
          </a:lnRef>
          <a:fillRef idx="0">
            <a:schemeClr val="accent1"/>
          </a:fillRef>
          <a:effectRef idx="0">
            <a:schemeClr val="accent1"/>
          </a:effectRef>
          <a:fontRef idx="minor">
            <a:schemeClr val="tx1"/>
          </a:fontRef>
        </p:style>
      </p:cxnSp>
      <p:pic>
        <p:nvPicPr>
          <p:cNvPr id="9" name="Picture 8" descr="envelope2"/>
          <p:cNvPicPr>
            <a:picLocks noChangeAspect="1"/>
          </p:cNvPicPr>
          <p:nvPr/>
        </p:nvPicPr>
        <p:blipFill>
          <a:blip r:embed="rId3"/>
          <a:stretch>
            <a:fillRect/>
          </a:stretch>
        </p:blipFill>
        <p:spPr>
          <a:xfrm>
            <a:off x="4821555" y="11995150"/>
            <a:ext cx="384810" cy="384810"/>
          </a:xfrm>
          <a:prstGeom prst="rect">
            <a:avLst/>
          </a:prstGeom>
        </p:spPr>
      </p:pic>
      <p:pic>
        <p:nvPicPr>
          <p:cNvPr id="10" name="Picture 9" descr="facebook"/>
          <p:cNvPicPr>
            <a:picLocks noChangeAspect="1"/>
          </p:cNvPicPr>
          <p:nvPr/>
        </p:nvPicPr>
        <p:blipFill>
          <a:blip r:embed="rId4"/>
          <a:stretch>
            <a:fillRect/>
          </a:stretch>
        </p:blipFill>
        <p:spPr>
          <a:xfrm>
            <a:off x="3582035" y="11992610"/>
            <a:ext cx="338455" cy="387350"/>
          </a:xfrm>
          <a:prstGeom prst="rect">
            <a:avLst/>
          </a:prstGeom>
        </p:spPr>
      </p:pic>
      <p:pic>
        <p:nvPicPr>
          <p:cNvPr id="11" name="Picture 10" descr="instagram"/>
          <p:cNvPicPr>
            <a:picLocks noChangeAspect="1"/>
          </p:cNvPicPr>
          <p:nvPr/>
        </p:nvPicPr>
        <p:blipFill>
          <a:blip r:embed="rId5"/>
          <a:stretch>
            <a:fillRect/>
          </a:stretch>
        </p:blipFill>
        <p:spPr>
          <a:xfrm>
            <a:off x="4192905" y="11995150"/>
            <a:ext cx="338455" cy="387350"/>
          </a:xfrm>
          <a:prstGeom prst="rect">
            <a:avLst/>
          </a:prstGeom>
        </p:spPr>
      </p:pic>
      <p:sp>
        <p:nvSpPr>
          <p:cNvPr id="5" name="Rectangle 40"/>
          <p:cNvSpPr/>
          <p:nvPr/>
        </p:nvSpPr>
        <p:spPr>
          <a:xfrm>
            <a:off x="2581910" y="12414885"/>
            <a:ext cx="3611880" cy="128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33 6 00 11 22 33</a:t>
            </a:r>
            <a:endParaRPr lang="x-none" altLang="en-US" sz="1600">
              <a:solidFill>
                <a:schemeClr val="tx1"/>
              </a:solidFill>
            </a:endParaRPr>
          </a:p>
          <a:p>
            <a:pPr algn="ctr"/>
            <a:r>
              <a:rPr lang="x-none" altLang="en-US" sz="1600">
                <a:solidFill>
                  <a:schemeClr val="tx1"/>
                </a:solidFill>
              </a:rPr>
              <a:t>contact@firedBowl.com</a:t>
            </a:r>
            <a:endParaRPr lang="x-none" altLang="en-US" sz="1600">
              <a:solidFill>
                <a:schemeClr val="tx1"/>
              </a:solidFill>
            </a:endParaRPr>
          </a:p>
          <a:p>
            <a:pPr algn="ctr"/>
            <a:r>
              <a:rPr lang="x-none" altLang="en-US" sz="1600">
                <a:solidFill>
                  <a:schemeClr val="tx1"/>
                </a:solidFill>
              </a:rPr>
              <a:t>68 Hollow road, London, UK</a:t>
            </a:r>
            <a:endParaRPr lang="x-none" altLang="en-US" sz="1600">
              <a:solidFill>
                <a:schemeClr val="tx1"/>
              </a:solidFill>
            </a:endParaRPr>
          </a:p>
          <a:p>
            <a:pPr algn="ctr"/>
            <a:r>
              <a:rPr lang="x-none" altLang="en-US" sz="1600">
                <a:solidFill>
                  <a:schemeClr val="tx1"/>
                </a:solidFill>
              </a:rPr>
              <a:t>Monday-Saturday : 8am - 5pm</a:t>
            </a:r>
            <a:endParaRPr lang="x-none" altLang="en-US" sz="1600">
              <a:solidFill>
                <a:schemeClr val="tx1"/>
              </a:solidFill>
            </a:endParaRPr>
          </a:p>
        </p:txBody>
      </p:sp>
      <p:sp>
        <p:nvSpPr>
          <p:cNvPr id="12" name="Rounded Rectangle 36"/>
          <p:cNvSpPr/>
          <p:nvPr/>
        </p:nvSpPr>
        <p:spPr>
          <a:xfrm>
            <a:off x="6928485" y="13087985"/>
            <a:ext cx="1453515" cy="3206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Subscribe</a:t>
            </a:r>
            <a:endParaRPr lang="x-none" altLang="en-US" sz="1600">
              <a:solidFill>
                <a:schemeClr val="tx1"/>
              </a:solidFill>
            </a:endParaRPr>
          </a:p>
        </p:txBody>
      </p:sp>
      <p:sp>
        <p:nvSpPr>
          <p:cNvPr id="6" name="Folded Corner 5"/>
          <p:cNvSpPr/>
          <p:nvPr/>
        </p:nvSpPr>
        <p:spPr>
          <a:xfrm>
            <a:off x="6713220" y="3201035"/>
            <a:ext cx="2273935" cy="110045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this image shows an attractive product</a:t>
            </a:r>
            <a:endParaRPr lang="x-none"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3"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grpSp>
        <p:nvGrpSpPr>
          <p:cNvPr id="93" name="Group 51"/>
          <p:cNvGrpSpPr/>
          <p:nvPr/>
        </p:nvGrpSpPr>
        <p:grpSpPr>
          <a:xfrm>
            <a:off x="1092514" y="5036507"/>
            <a:ext cx="6923644" cy="5336623"/>
            <a:chOff x="962" y="11892"/>
            <a:chExt cx="5180" cy="3892"/>
          </a:xfrm>
        </p:grpSpPr>
        <p:pic>
          <p:nvPicPr>
            <p:cNvPr id="2097222" name="Picture 48" descr="empty"/>
            <p:cNvPicPr>
              <a:picLocks noChangeAspect="1"/>
            </p:cNvPicPr>
            <p:nvPr/>
          </p:nvPicPr>
          <p:blipFill>
            <a:blip r:embed="rId1"/>
            <a:stretch>
              <a:fillRect/>
            </a:stretch>
          </p:blipFill>
          <p:spPr>
            <a:xfrm>
              <a:off x="962" y="11892"/>
              <a:ext cx="5180" cy="3735"/>
            </a:xfrm>
            <a:prstGeom prst="rect">
              <a:avLst/>
            </a:prstGeom>
          </p:spPr>
        </p:pic>
        <p:sp>
          <p:nvSpPr>
            <p:cNvPr id="1048879" name="Rounded Rectangle 50"/>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2800">
                  <a:solidFill>
                    <a:schemeClr val="tx1"/>
                  </a:solidFill>
                </a:rPr>
                <a:t>£34</a:t>
              </a:r>
              <a:endParaRPr lang="x-none" altLang="en-US" sz="2800">
                <a:solidFill>
                  <a:schemeClr val="tx1"/>
                </a:solidFill>
              </a:endParaRPr>
            </a:p>
          </p:txBody>
        </p:sp>
      </p:grpSp>
      <p:sp>
        <p:nvSpPr>
          <p:cNvPr id="1048881" name="Rounded Rectangle 2"/>
          <p:cNvSpPr/>
          <p:nvPr/>
        </p:nvSpPr>
        <p:spPr>
          <a:xfrm>
            <a:off x="699370" y="3449844"/>
            <a:ext cx="7709935" cy="1227536"/>
          </a:xfrm>
          <a:prstGeom prst="roundRect">
            <a:avLst>
              <a:gd name="adj" fmla="val 103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x-none" sz="2800" b="0" u="none">
                <a:solidFill>
                  <a:schemeClr val="tx1"/>
                </a:solidFill>
              </a:rPr>
              <a:t>Filters</a:t>
            </a:r>
            <a:endParaRPr lang="x-none" altLang="en-US" sz="2800" b="0" u="none">
              <a:solidFill>
                <a:schemeClr val="tx1"/>
              </a:solidFill>
            </a:endParaRPr>
          </a:p>
        </p:txBody>
      </p:sp>
      <p:sp>
        <p:nvSpPr>
          <p:cNvPr id="1048895"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2400">
                <a:solidFill>
                  <a:schemeClr val="tx1"/>
                </a:solidFill>
              </a:rPr>
              <a:t>Home / </a:t>
            </a:r>
            <a:r>
              <a:rPr lang="x-none" altLang="en-US" sz="2400" b="1">
                <a:solidFill>
                  <a:schemeClr val="tx1"/>
                </a:solidFill>
              </a:rPr>
              <a:t>Products</a:t>
            </a:r>
            <a:endParaRPr lang="x-none" altLang="en-US" sz="2400" b="1">
              <a:solidFill>
                <a:schemeClr val="tx1"/>
              </a:solidFill>
            </a:endParaRPr>
          </a:p>
        </p:txBody>
      </p:sp>
      <p:sp>
        <p:nvSpPr>
          <p:cNvPr id="1048911" name="Rounded Rectangle 1"/>
          <p:cNvSpPr/>
          <p:nvPr/>
        </p:nvSpPr>
        <p:spPr>
          <a:xfrm>
            <a:off x="1835158" y="2069183"/>
            <a:ext cx="5473683" cy="102153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800">
                <a:solidFill>
                  <a:schemeClr val="tx1"/>
                </a:solidFill>
              </a:rPr>
              <a:t>Sort by : ...</a:t>
            </a:r>
            <a:endParaRPr lang="x-none" altLang="en-US" sz="2800" b="1">
              <a:solidFill>
                <a:schemeClr val="tx1"/>
              </a:solidFill>
            </a:endParaRPr>
          </a:p>
        </p:txBody>
      </p:sp>
      <p:sp>
        <p:nvSpPr>
          <p:cNvPr id="1048934" name="Chevron 1048933"/>
          <p:cNvSpPr/>
          <p:nvPr/>
        </p:nvSpPr>
        <p:spPr>
          <a:xfrm rot="5396438">
            <a:off x="6906397" y="3717767"/>
            <a:ext cx="745848" cy="691688"/>
          </a:xfrm>
          <a:prstGeom prst="chevron">
            <a:avLst/>
          </a:prstGeom>
          <a:solidFill>
            <a:srgbClr val="FFFFFF"/>
          </a:solidFill>
          <a:ln w="25400">
            <a:solidFill>
              <a:srgbClr val="666666"/>
            </a:solidFill>
          </a:ln>
        </p:spPr>
        <p:txBody>
          <a:bodyPr anchor="ctr"/>
          <a:p>
            <a:pPr algn="ctr"/>
            <a:endParaRPr lang="en-GB"/>
          </a:p>
        </p:txBody>
      </p:sp>
      <p:sp>
        <p:nvSpPr>
          <p:cNvPr id="1048935" name="Chevron 1048934"/>
          <p:cNvSpPr/>
          <p:nvPr/>
        </p:nvSpPr>
        <p:spPr>
          <a:xfrm rot="5396438">
            <a:off x="6056297" y="2239779"/>
            <a:ext cx="745848" cy="691688"/>
          </a:xfrm>
          <a:prstGeom prst="chevron">
            <a:avLst/>
          </a:prstGeom>
          <a:solidFill>
            <a:srgbClr val="FFFFFF"/>
          </a:solidFill>
          <a:ln w="25400">
            <a:solidFill>
              <a:srgbClr val="666666"/>
            </a:solidFill>
          </a:ln>
        </p:spPr>
        <p:txBody>
          <a:bodyPr anchor="ctr"/>
          <a:p>
            <a:pPr algn="ctr"/>
            <a:endParaRPr lang="en-GB"/>
          </a:p>
        </p:txBody>
      </p:sp>
      <p:grpSp>
        <p:nvGrpSpPr>
          <p:cNvPr id="112" name="Group 51"/>
          <p:cNvGrpSpPr/>
          <p:nvPr/>
        </p:nvGrpSpPr>
        <p:grpSpPr>
          <a:xfrm>
            <a:off x="1110178" y="10757469"/>
            <a:ext cx="6923644" cy="5336623"/>
            <a:chOff x="962" y="11892"/>
            <a:chExt cx="5180" cy="3892"/>
          </a:xfrm>
        </p:grpSpPr>
        <p:pic>
          <p:nvPicPr>
            <p:cNvPr id="2097244" name="Picture 48" descr="empty"/>
            <p:cNvPicPr>
              <a:picLocks noChangeAspect="1"/>
            </p:cNvPicPr>
            <p:nvPr/>
          </p:nvPicPr>
          <p:blipFill>
            <a:blip r:embed="rId1"/>
            <a:stretch>
              <a:fillRect/>
            </a:stretch>
          </p:blipFill>
          <p:spPr>
            <a:xfrm>
              <a:off x="962" y="11892"/>
              <a:ext cx="5180" cy="3735"/>
            </a:xfrm>
            <a:prstGeom prst="rect">
              <a:avLst/>
            </a:prstGeom>
          </p:spPr>
        </p:pic>
        <p:sp>
          <p:nvSpPr>
            <p:cNvPr id="1048936" name="Rounded Rectangle 50"/>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2800">
                  <a:solidFill>
                    <a:schemeClr val="tx1"/>
                  </a:solidFill>
                </a:rPr>
                <a:t>£34</a:t>
              </a:r>
              <a:endParaRPr lang="x-none" altLang="en-US" sz="2800">
                <a:solidFill>
                  <a:schemeClr val="tx1"/>
                </a:solidFill>
              </a:endParaRPr>
            </a:p>
          </p:txBody>
        </p:sp>
      </p:grpSp>
      <p:sp>
        <p:nvSpPr>
          <p:cNvPr id="1048815" name="Rectangle 27"/>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100">
                <a:solidFill>
                  <a:schemeClr val="tx1"/>
                </a:solidFill>
              </a:rPr>
              <a:t>Logo</a:t>
            </a:r>
            <a:endParaRPr lang="x-none" altLang="en-US" sz="2100">
              <a:solidFill>
                <a:schemeClr val="tx1"/>
              </a:solidFill>
            </a:endParaRPr>
          </a:p>
        </p:txBody>
      </p:sp>
      <p:pic>
        <p:nvPicPr>
          <p:cNvPr id="2" name="Picture 1" descr="bars-solid"/>
          <p:cNvPicPr>
            <a:picLocks noChangeAspect="1"/>
          </p:cNvPicPr>
          <p:nvPr/>
        </p:nvPicPr>
        <p:blipFill>
          <a:blip r:embed="rId2"/>
          <a:stretch>
            <a:fillRect/>
          </a:stretch>
        </p:blipFill>
        <p:spPr>
          <a:xfrm>
            <a:off x="8185150" y="254635"/>
            <a:ext cx="514350" cy="588645"/>
          </a:xfrm>
          <a:prstGeom prst="rect">
            <a:avLst/>
          </a:prstGeom>
        </p:spPr>
      </p:pic>
      <p:sp>
        <p:nvSpPr>
          <p:cNvPr id="4" name="Folded Corner 3"/>
          <p:cNvSpPr/>
          <p:nvPr/>
        </p:nvSpPr>
        <p:spPr>
          <a:xfrm>
            <a:off x="232410" y="5459095"/>
            <a:ext cx="2638425" cy="154876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products are organized in only one collumn instead of two</a:t>
            </a:r>
            <a:endParaRPr lang="x-none" alt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6"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grpSp>
        <p:nvGrpSpPr>
          <p:cNvPr id="111" name="Group 51"/>
          <p:cNvGrpSpPr/>
          <p:nvPr/>
        </p:nvGrpSpPr>
        <p:grpSpPr>
          <a:xfrm>
            <a:off x="1110177" y="9912317"/>
            <a:ext cx="6923644" cy="5336623"/>
            <a:chOff x="962" y="11892"/>
            <a:chExt cx="5180" cy="3892"/>
          </a:xfrm>
        </p:grpSpPr>
        <p:pic>
          <p:nvPicPr>
            <p:cNvPr id="2097241" name="Picture 48" descr="empty"/>
            <p:cNvPicPr>
              <a:picLocks noChangeAspect="1"/>
            </p:cNvPicPr>
            <p:nvPr/>
          </p:nvPicPr>
          <p:blipFill>
            <a:blip r:embed="rId1"/>
            <a:stretch>
              <a:fillRect/>
            </a:stretch>
          </p:blipFill>
          <p:spPr>
            <a:xfrm>
              <a:off x="962" y="11892"/>
              <a:ext cx="5180" cy="3735"/>
            </a:xfrm>
            <a:prstGeom prst="rect">
              <a:avLst/>
            </a:prstGeom>
          </p:spPr>
        </p:pic>
        <p:sp>
          <p:nvSpPr>
            <p:cNvPr id="1048919" name="Rounded Rectangle 50"/>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2800">
                  <a:solidFill>
                    <a:schemeClr val="tx1"/>
                  </a:solidFill>
                </a:rPr>
                <a:t>£34</a:t>
              </a:r>
              <a:endParaRPr lang="x-none" altLang="en-US" sz="2800">
                <a:solidFill>
                  <a:schemeClr val="tx1"/>
                </a:solidFill>
              </a:endParaRPr>
            </a:p>
          </p:txBody>
        </p:sp>
      </p:grpSp>
      <p:sp>
        <p:nvSpPr>
          <p:cNvPr id="1048921" name="Rounded Rectangle 2"/>
          <p:cNvSpPr/>
          <p:nvPr/>
        </p:nvSpPr>
        <p:spPr>
          <a:xfrm>
            <a:off x="699370" y="3449844"/>
            <a:ext cx="7709935" cy="5958060"/>
          </a:xfrm>
          <a:prstGeom prst="roundRect">
            <a:avLst>
              <a:gd name="adj" fmla="val 1033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2400" b="1" u="sng">
                <a:solidFill>
                  <a:schemeClr val="tx1"/>
                </a:solidFill>
              </a:rPr>
              <a:t>Type</a:t>
            </a:r>
            <a:endParaRPr lang="x-none" altLang="en-US" sz="2400" u="sng">
              <a:solidFill>
                <a:schemeClr val="tx1"/>
              </a:solidFill>
            </a:endParaRPr>
          </a:p>
          <a:p>
            <a:pPr algn="ctr"/>
            <a:endParaRPr lang="x-none" altLang="en-US" sz="2400">
              <a:solidFill>
                <a:schemeClr val="tx1"/>
              </a:solidFill>
            </a:endParaRPr>
          </a:p>
          <a:p>
            <a:pPr algn="ctr"/>
            <a:r>
              <a:rPr lang="x-none" altLang="en-US" sz="2400">
                <a:solidFill>
                  <a:schemeClr val="tx1"/>
                </a:solidFill>
              </a:rPr>
              <a:t>Plate</a:t>
            </a:r>
            <a:endParaRPr lang="x-none" altLang="en-US" sz="2400">
              <a:solidFill>
                <a:schemeClr val="tx1"/>
              </a:solidFill>
            </a:endParaRPr>
          </a:p>
          <a:p>
            <a:pPr algn="ctr"/>
            <a:r>
              <a:rPr lang="x-none" altLang="en-US" sz="2400">
                <a:solidFill>
                  <a:schemeClr val="tx1"/>
                </a:solidFill>
              </a:rPr>
              <a:t>Bowl</a:t>
            </a:r>
            <a:endParaRPr lang="x-none" altLang="en-US" sz="2400">
              <a:solidFill>
                <a:schemeClr val="tx1"/>
              </a:solidFill>
            </a:endParaRPr>
          </a:p>
          <a:p>
            <a:pPr algn="ctr"/>
            <a:r>
              <a:rPr lang="x-none" altLang="en-US" sz="2400">
                <a:solidFill>
                  <a:schemeClr val="tx1"/>
                </a:solidFill>
              </a:rPr>
              <a:t>Platter</a:t>
            </a:r>
            <a:endParaRPr lang="x-none" altLang="en-US" sz="2400">
              <a:solidFill>
                <a:schemeClr val="tx1"/>
              </a:solidFill>
            </a:endParaRPr>
          </a:p>
          <a:p>
            <a:pPr algn="ctr"/>
            <a:r>
              <a:rPr lang="x-none" altLang="en-US" sz="2400">
                <a:solidFill>
                  <a:schemeClr val="tx1"/>
                </a:solidFill>
              </a:rPr>
              <a:t>Tagine</a:t>
            </a:r>
            <a:endParaRPr lang="x-none" altLang="en-US" sz="2400">
              <a:solidFill>
                <a:schemeClr val="tx1"/>
              </a:solidFill>
            </a:endParaRPr>
          </a:p>
          <a:p>
            <a:pPr algn="ctr"/>
            <a:r>
              <a:rPr lang="x-none" altLang="en-US" sz="2400">
                <a:solidFill>
                  <a:schemeClr val="tx1"/>
                </a:solidFill>
              </a:rPr>
              <a:t>Tea Set</a:t>
            </a:r>
            <a:endParaRPr lang="x-none" altLang="en-US" sz="2400">
              <a:solidFill>
                <a:schemeClr val="tx1"/>
              </a:solidFill>
            </a:endParaRPr>
          </a:p>
          <a:p>
            <a:pPr algn="ctr"/>
            <a:r>
              <a:rPr lang="x-none" altLang="en-US" sz="2400">
                <a:solidFill>
                  <a:schemeClr val="tx1"/>
                </a:solidFill>
              </a:rPr>
              <a:t>Jug</a:t>
            </a:r>
            <a:endParaRPr lang="x-none" altLang="en-US" sz="2400">
              <a:solidFill>
                <a:schemeClr val="tx1"/>
              </a:solidFill>
            </a:endParaRPr>
          </a:p>
          <a:p>
            <a:pPr algn="ctr"/>
            <a:r>
              <a:rPr lang="x-none" altLang="en-US" sz="2400">
                <a:solidFill>
                  <a:schemeClr val="tx1"/>
                </a:solidFill>
              </a:rPr>
              <a:t>Other</a:t>
            </a:r>
            <a:endParaRPr lang="x-none" altLang="en-US" sz="2400">
              <a:solidFill>
                <a:schemeClr val="tx1"/>
              </a:solidFill>
            </a:endParaRPr>
          </a:p>
          <a:p>
            <a:pPr algn="ctr"/>
            <a:endParaRPr lang="x-none" altLang="en-US" sz="2400">
              <a:solidFill>
                <a:schemeClr val="tx1"/>
              </a:solidFill>
            </a:endParaRPr>
          </a:p>
          <a:p>
            <a:pPr algn="ctr"/>
            <a:endParaRPr lang="x-none" altLang="en-US" sz="2400">
              <a:solidFill>
                <a:schemeClr val="tx1"/>
              </a:solidFill>
            </a:endParaRPr>
          </a:p>
          <a:p>
            <a:pPr algn="ctr"/>
            <a:r>
              <a:rPr lang="x-none" altLang="en-US" sz="2400" b="1" u="sng">
                <a:solidFill>
                  <a:schemeClr val="tx1"/>
                </a:solidFill>
              </a:rPr>
              <a:t>Price</a:t>
            </a:r>
            <a:endParaRPr lang="x-none" altLang="en-US" sz="2400" u="sng">
              <a:solidFill>
                <a:schemeClr val="tx1"/>
              </a:solidFill>
            </a:endParaRPr>
          </a:p>
          <a:p>
            <a:pPr algn="ctr"/>
            <a:endParaRPr lang="x-none" altLang="en-US" sz="2400" u="sng">
              <a:solidFill>
                <a:schemeClr val="tx1"/>
              </a:solidFill>
            </a:endParaRPr>
          </a:p>
          <a:p>
            <a:pPr algn="ctr"/>
            <a:r>
              <a:rPr lang="x-none" altLang="en-US" sz="2400">
                <a:solidFill>
                  <a:schemeClr val="tx1"/>
                </a:solidFill>
              </a:rPr>
              <a:t>£20 |-----------------| £50</a:t>
            </a:r>
            <a:endParaRPr lang="x-none" altLang="en-US" sz="2400">
              <a:solidFill>
                <a:schemeClr val="tx1"/>
              </a:solidFill>
            </a:endParaRPr>
          </a:p>
          <a:p>
            <a:pPr algn="ctr"/>
            <a:endParaRPr lang="x-none" altLang="en-US" sz="2400">
              <a:solidFill>
                <a:schemeClr val="tx1"/>
              </a:solidFill>
            </a:endParaRPr>
          </a:p>
          <a:p>
            <a:pPr algn="l"/>
            <a:endParaRPr lang="x-none" altLang="en-US" sz="2400">
              <a:solidFill>
                <a:schemeClr val="tx1"/>
              </a:solidFill>
            </a:endParaRPr>
          </a:p>
        </p:txBody>
      </p:sp>
      <p:sp>
        <p:nvSpPr>
          <p:cNvPr id="1048937"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2400">
                <a:solidFill>
                  <a:schemeClr val="tx1"/>
                </a:solidFill>
              </a:rPr>
              <a:t>Home / </a:t>
            </a:r>
            <a:r>
              <a:rPr lang="x-none" altLang="en-US" sz="2400" b="1">
                <a:solidFill>
                  <a:schemeClr val="tx1"/>
                </a:solidFill>
              </a:rPr>
              <a:t>Products</a:t>
            </a:r>
            <a:endParaRPr lang="x-none" altLang="en-US" sz="2400" b="1">
              <a:solidFill>
                <a:schemeClr val="tx1"/>
              </a:solidFill>
            </a:endParaRPr>
          </a:p>
        </p:txBody>
      </p:sp>
      <p:sp>
        <p:nvSpPr>
          <p:cNvPr id="1048938" name="Rounded Rectangle 1"/>
          <p:cNvSpPr/>
          <p:nvPr/>
        </p:nvSpPr>
        <p:spPr>
          <a:xfrm>
            <a:off x="1835158" y="2069183"/>
            <a:ext cx="5473683" cy="102153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800">
                <a:solidFill>
                  <a:schemeClr val="tx1"/>
                </a:solidFill>
              </a:rPr>
              <a:t>Sort by : ...</a:t>
            </a:r>
            <a:endParaRPr lang="x-none" altLang="en-US" sz="2800" b="1">
              <a:solidFill>
                <a:schemeClr val="tx1"/>
              </a:solidFill>
            </a:endParaRPr>
          </a:p>
        </p:txBody>
      </p:sp>
      <p:sp>
        <p:nvSpPr>
          <p:cNvPr id="1048939" name="Chevron 1048938"/>
          <p:cNvSpPr/>
          <p:nvPr/>
        </p:nvSpPr>
        <p:spPr>
          <a:xfrm rot="5396438">
            <a:off x="6056297" y="2239779"/>
            <a:ext cx="745848" cy="691688"/>
          </a:xfrm>
          <a:prstGeom prst="chevron">
            <a:avLst/>
          </a:prstGeom>
          <a:solidFill>
            <a:srgbClr val="FFFFFF"/>
          </a:solidFill>
          <a:ln w="25400">
            <a:solidFill>
              <a:srgbClr val="666666"/>
            </a:solidFill>
          </a:ln>
        </p:spPr>
        <p:txBody>
          <a:bodyPr anchor="ctr"/>
          <a:p>
            <a:pPr algn="ctr"/>
            <a:endParaRPr lang="en-GB"/>
          </a:p>
        </p:txBody>
      </p:sp>
      <p:sp>
        <p:nvSpPr>
          <p:cNvPr id="1048940" name="Chevron 1048939"/>
          <p:cNvSpPr/>
          <p:nvPr/>
        </p:nvSpPr>
        <p:spPr>
          <a:xfrm rot="16200000">
            <a:off x="6906397" y="3717767"/>
            <a:ext cx="745848" cy="691688"/>
          </a:xfrm>
          <a:prstGeom prst="chevron">
            <a:avLst/>
          </a:prstGeom>
          <a:solidFill>
            <a:srgbClr val="FFFFFF"/>
          </a:solidFill>
          <a:ln w="25400">
            <a:solidFill>
              <a:srgbClr val="666666"/>
            </a:solidFill>
          </a:ln>
        </p:spPr>
        <p:txBody>
          <a:bodyPr anchor="ctr"/>
          <a:p>
            <a:pPr algn="ctr"/>
            <a:endParaRPr lang="en-GB"/>
          </a:p>
        </p:txBody>
      </p:sp>
      <p:sp>
        <p:nvSpPr>
          <p:cNvPr id="3" name="Rectangle 27"/>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100">
                <a:solidFill>
                  <a:schemeClr val="tx1"/>
                </a:solidFill>
              </a:rPr>
              <a:t>Logo</a:t>
            </a:r>
            <a:endParaRPr lang="x-none" altLang="en-US" sz="2100">
              <a:solidFill>
                <a:schemeClr val="tx1"/>
              </a:solidFill>
            </a:endParaRPr>
          </a:p>
        </p:txBody>
      </p:sp>
      <p:pic>
        <p:nvPicPr>
          <p:cNvPr id="5" name="Picture 4" descr="bars-solid"/>
          <p:cNvPicPr>
            <a:picLocks noChangeAspect="1"/>
          </p:cNvPicPr>
          <p:nvPr/>
        </p:nvPicPr>
        <p:blipFill>
          <a:blip r:embed="rId2"/>
          <a:stretch>
            <a:fillRect/>
          </a:stretch>
        </p:blipFill>
        <p:spPr>
          <a:xfrm>
            <a:off x="8185150" y="254635"/>
            <a:ext cx="514350" cy="588645"/>
          </a:xfrm>
          <a:prstGeom prst="rect">
            <a:avLst/>
          </a:prstGeom>
        </p:spPr>
      </p:pic>
      <p:sp>
        <p:nvSpPr>
          <p:cNvPr id="4" name="Folded Corner 3"/>
          <p:cNvSpPr/>
          <p:nvPr/>
        </p:nvSpPr>
        <p:spPr>
          <a:xfrm>
            <a:off x="166370" y="3678555"/>
            <a:ext cx="2638425" cy="154876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The filters will not stay in the screen when the user will scroll</a:t>
            </a:r>
            <a:endParaRPr lang="x-none"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sp>
        <p:nvSpPr>
          <p:cNvPr id="1048963" name="Rounded Rectangle 27"/>
          <p:cNvSpPr/>
          <p:nvPr/>
        </p:nvSpPr>
        <p:spPr>
          <a:xfrm>
            <a:off x="1129030" y="2220595"/>
            <a:ext cx="6886575" cy="8416290"/>
          </a:xfrm>
          <a:prstGeom prst="roundRect">
            <a:avLst>
              <a:gd name="adj" fmla="val 0"/>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endParaRPr lang="x-none" altLang="en-US" sz="1600">
              <a:solidFill>
                <a:schemeClr val="tx1"/>
              </a:solidFill>
            </a:endParaRPr>
          </a:p>
        </p:txBody>
      </p:sp>
      <p:pic>
        <p:nvPicPr>
          <p:cNvPr id="2097246" name="Picture 48" descr="empty"/>
          <p:cNvPicPr>
            <a:picLocks noChangeAspect="1"/>
          </p:cNvPicPr>
          <p:nvPr/>
        </p:nvPicPr>
        <p:blipFill>
          <a:blip r:embed="rId1"/>
          <a:stretch>
            <a:fillRect/>
          </a:stretch>
        </p:blipFill>
        <p:spPr>
          <a:xfrm>
            <a:off x="1104649" y="2212339"/>
            <a:ext cx="6923644" cy="5121348"/>
          </a:xfrm>
          <a:prstGeom prst="rect">
            <a:avLst/>
          </a:prstGeom>
        </p:spPr>
      </p:pic>
      <p:sp>
        <p:nvSpPr>
          <p:cNvPr id="1048946"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2400">
                <a:solidFill>
                  <a:schemeClr val="tx1"/>
                </a:solidFill>
              </a:rPr>
              <a:t>Home / </a:t>
            </a:r>
            <a:r>
              <a:rPr lang="x-none" altLang="en-US" sz="2400" b="1">
                <a:solidFill>
                  <a:schemeClr val="tx1"/>
                </a:solidFill>
              </a:rPr>
              <a:t>Products</a:t>
            </a:r>
            <a:endParaRPr lang="x-none" altLang="en-US" sz="2400" b="1">
              <a:solidFill>
                <a:schemeClr val="tx1"/>
              </a:solidFill>
            </a:endParaRPr>
          </a:p>
        </p:txBody>
      </p:sp>
      <p:sp>
        <p:nvSpPr>
          <p:cNvPr id="1048964" name="Rounded Rectangle 3"/>
          <p:cNvSpPr/>
          <p:nvPr/>
        </p:nvSpPr>
        <p:spPr>
          <a:xfrm>
            <a:off x="1104900" y="8394700"/>
            <a:ext cx="6768465" cy="1275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2300">
                <a:solidFill>
                  <a:schemeClr val="tx1"/>
                </a:solidFill>
              </a:rPr>
              <a:t>Name</a:t>
            </a:r>
            <a:endParaRPr lang="x-none" altLang="en-US" sz="2300">
              <a:solidFill>
                <a:schemeClr val="tx1"/>
              </a:solidFill>
            </a:endParaRPr>
          </a:p>
          <a:p>
            <a:pPr algn="l"/>
            <a:endParaRPr lang="x-none" altLang="en-US" sz="2300">
              <a:solidFill>
                <a:schemeClr val="tx1"/>
              </a:solidFill>
            </a:endParaRPr>
          </a:p>
          <a:p>
            <a:pPr algn="l"/>
            <a:r>
              <a:rPr lang="x-none" altLang="en-US" sz="2300">
                <a:solidFill>
                  <a:schemeClr val="tx1"/>
                </a:solidFill>
              </a:rPr>
              <a:t>£34</a:t>
            </a:r>
            <a:endParaRPr lang="x-none" altLang="en-US" sz="2300">
              <a:solidFill>
                <a:schemeClr val="tx1"/>
              </a:solidFill>
            </a:endParaRPr>
          </a:p>
          <a:p>
            <a:pPr algn="l"/>
            <a:endParaRPr lang="x-none" altLang="en-US" sz="2300">
              <a:solidFill>
                <a:schemeClr val="tx1"/>
              </a:solidFill>
            </a:endParaRPr>
          </a:p>
          <a:p>
            <a:pPr algn="l"/>
            <a:r>
              <a:rPr lang="en-US" altLang="x-none" sz="2300">
                <a:solidFill>
                  <a:schemeClr val="tx1"/>
                </a:solidFill>
              </a:rPr>
              <a:t>Description</a:t>
            </a:r>
            <a:r>
              <a:rPr lang="x-none" altLang="en-US" sz="2300">
                <a:solidFill>
                  <a:schemeClr val="tx1"/>
                </a:solidFill>
              </a:rPr>
              <a:t>...</a:t>
            </a:r>
            <a:r>
              <a:rPr lang="x-none" altLang="en-US" sz="2300">
                <a:solidFill>
                  <a:schemeClr val="tx1"/>
                </a:solidFill>
                <a:sym typeface="+mn-ea"/>
              </a:rPr>
              <a:t>Lorem ipsum dolor sit amet, consectetur adipiscing elit. Sed a magna a orci posuere congue.</a:t>
            </a:r>
            <a:endParaRPr lang="x-none" altLang="en-US" sz="2300">
              <a:solidFill>
                <a:schemeClr val="tx1"/>
              </a:solidFill>
            </a:endParaRPr>
          </a:p>
          <a:p>
            <a:pPr algn="l"/>
            <a:endParaRPr lang="x-none" altLang="en-US" sz="2300">
              <a:solidFill>
                <a:schemeClr val="tx1"/>
              </a:solidFill>
            </a:endParaRPr>
          </a:p>
        </p:txBody>
      </p:sp>
      <p:sp>
        <p:nvSpPr>
          <p:cNvPr id="1048965" name="Rounded Rectangle 4"/>
          <p:cNvSpPr/>
          <p:nvPr/>
        </p:nvSpPr>
        <p:spPr>
          <a:xfrm>
            <a:off x="4572000" y="7519712"/>
            <a:ext cx="2781002" cy="9030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200">
                <a:solidFill>
                  <a:schemeClr val="tx1"/>
                </a:solidFill>
              </a:rPr>
              <a:t>Add to Cart</a:t>
            </a:r>
            <a:endParaRPr lang="x-none" altLang="en-US" sz="2200">
              <a:solidFill>
                <a:schemeClr val="tx1"/>
              </a:solidFill>
            </a:endParaRPr>
          </a:p>
        </p:txBody>
      </p:sp>
      <p:grpSp>
        <p:nvGrpSpPr>
          <p:cNvPr id="119" name="Group 51"/>
          <p:cNvGrpSpPr/>
          <p:nvPr/>
        </p:nvGrpSpPr>
        <p:grpSpPr>
          <a:xfrm>
            <a:off x="1110177" y="11029719"/>
            <a:ext cx="6923644" cy="5336623"/>
            <a:chOff x="962" y="11892"/>
            <a:chExt cx="5180" cy="3892"/>
          </a:xfrm>
        </p:grpSpPr>
        <p:pic>
          <p:nvPicPr>
            <p:cNvPr id="2097251" name="Picture 48" descr="empty"/>
            <p:cNvPicPr>
              <a:picLocks noChangeAspect="1"/>
            </p:cNvPicPr>
            <p:nvPr/>
          </p:nvPicPr>
          <p:blipFill>
            <a:blip r:embed="rId1"/>
            <a:stretch>
              <a:fillRect/>
            </a:stretch>
          </p:blipFill>
          <p:spPr>
            <a:xfrm>
              <a:off x="962" y="11892"/>
              <a:ext cx="5180" cy="3735"/>
            </a:xfrm>
            <a:prstGeom prst="rect">
              <a:avLst/>
            </a:prstGeom>
          </p:spPr>
        </p:pic>
        <p:sp>
          <p:nvSpPr>
            <p:cNvPr id="1048966" name="Rounded Rectangle 50"/>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2800">
                  <a:solidFill>
                    <a:schemeClr val="tx1"/>
                  </a:solidFill>
                </a:rPr>
                <a:t>£34</a:t>
              </a:r>
              <a:endParaRPr lang="x-none" altLang="en-US" sz="2800">
                <a:solidFill>
                  <a:schemeClr val="tx1"/>
                </a:solidFill>
              </a:endParaRPr>
            </a:p>
          </p:txBody>
        </p:sp>
      </p:grpSp>
      <p:sp>
        <p:nvSpPr>
          <p:cNvPr id="1048815" name="Rectangle 27"/>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100">
                <a:solidFill>
                  <a:schemeClr val="tx1"/>
                </a:solidFill>
              </a:rPr>
              <a:t>Logo</a:t>
            </a:r>
            <a:endParaRPr lang="x-none" altLang="en-US" sz="2100">
              <a:solidFill>
                <a:schemeClr val="tx1"/>
              </a:solidFill>
            </a:endParaRPr>
          </a:p>
        </p:txBody>
      </p:sp>
      <p:pic>
        <p:nvPicPr>
          <p:cNvPr id="2" name="Picture 1" descr="bars-solid"/>
          <p:cNvPicPr>
            <a:picLocks noChangeAspect="1"/>
          </p:cNvPicPr>
          <p:nvPr/>
        </p:nvPicPr>
        <p:blipFill>
          <a:blip r:embed="rId2"/>
          <a:stretch>
            <a:fillRect/>
          </a:stretch>
        </p:blipFill>
        <p:spPr>
          <a:xfrm>
            <a:off x="8185150" y="254635"/>
            <a:ext cx="514350" cy="588645"/>
          </a:xfrm>
          <a:prstGeom prst="rect">
            <a:avLst/>
          </a:prstGeom>
        </p:spPr>
      </p:pic>
      <p:sp>
        <p:nvSpPr>
          <p:cNvPr id="4" name="Folded Corner 3"/>
          <p:cNvSpPr/>
          <p:nvPr/>
        </p:nvSpPr>
        <p:spPr>
          <a:xfrm>
            <a:off x="166370" y="3678555"/>
            <a:ext cx="2638425" cy="154876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The system of clicks on products is the same as for a computer</a:t>
            </a:r>
            <a:endParaRPr lang="x-none"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p:sp>
        <p:nvSpPr>
          <p:cNvPr id="2"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sp>
        <p:nvSpPr>
          <p:cNvPr id="1048609" name="Rounded Rectangle 2"/>
          <p:cNvSpPr/>
          <p:nvPr/>
        </p:nvSpPr>
        <p:spPr>
          <a:xfrm>
            <a:off x="166370" y="1966595"/>
            <a:ext cx="2864485" cy="3668395"/>
          </a:xfrm>
          <a:prstGeom prst="roundRect">
            <a:avLst>
              <a:gd name="adj" fmla="val 103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1600" b="1" u="sng">
                <a:solidFill>
                  <a:schemeClr val="tx1"/>
                </a:solidFill>
              </a:rPr>
              <a:t>Type</a:t>
            </a:r>
            <a:endParaRPr lang="x-none" altLang="en-US" sz="1600" u="sng">
              <a:solidFill>
                <a:schemeClr val="tx1"/>
              </a:solidFill>
            </a:endParaRPr>
          </a:p>
          <a:p>
            <a:pPr algn="ctr"/>
            <a:endParaRPr lang="x-none" altLang="en-US" sz="1600">
              <a:solidFill>
                <a:schemeClr val="tx1"/>
              </a:solidFill>
            </a:endParaRPr>
          </a:p>
          <a:p>
            <a:pPr algn="ctr"/>
            <a:r>
              <a:rPr lang="x-none" altLang="en-US" sz="1600">
                <a:solidFill>
                  <a:schemeClr val="tx1"/>
                </a:solidFill>
              </a:rPr>
              <a:t>Plate</a:t>
            </a:r>
            <a:endParaRPr lang="x-none" altLang="en-US" sz="1600">
              <a:solidFill>
                <a:schemeClr val="tx1"/>
              </a:solidFill>
            </a:endParaRPr>
          </a:p>
          <a:p>
            <a:pPr algn="ctr"/>
            <a:r>
              <a:rPr lang="x-none" altLang="en-US" sz="1600">
                <a:solidFill>
                  <a:schemeClr val="tx1"/>
                </a:solidFill>
              </a:rPr>
              <a:t>Bowl</a:t>
            </a:r>
            <a:endParaRPr lang="x-none" altLang="en-US" sz="1600">
              <a:solidFill>
                <a:schemeClr val="tx1"/>
              </a:solidFill>
            </a:endParaRPr>
          </a:p>
          <a:p>
            <a:pPr algn="ctr"/>
            <a:r>
              <a:rPr lang="x-none" altLang="en-US" sz="1600">
                <a:solidFill>
                  <a:schemeClr val="tx1"/>
                </a:solidFill>
              </a:rPr>
              <a:t>Platter</a:t>
            </a:r>
            <a:endParaRPr lang="x-none" altLang="en-US" sz="1600">
              <a:solidFill>
                <a:schemeClr val="tx1"/>
              </a:solidFill>
            </a:endParaRPr>
          </a:p>
          <a:p>
            <a:pPr algn="ctr"/>
            <a:r>
              <a:rPr lang="x-none" altLang="en-US" sz="1600">
                <a:solidFill>
                  <a:schemeClr val="tx1"/>
                </a:solidFill>
              </a:rPr>
              <a:t>Tagine</a:t>
            </a:r>
            <a:endParaRPr lang="x-none" altLang="en-US" sz="1600">
              <a:solidFill>
                <a:schemeClr val="tx1"/>
              </a:solidFill>
            </a:endParaRPr>
          </a:p>
          <a:p>
            <a:pPr algn="ctr"/>
            <a:r>
              <a:rPr lang="x-none" altLang="en-US" sz="1600">
                <a:solidFill>
                  <a:schemeClr val="tx1"/>
                </a:solidFill>
              </a:rPr>
              <a:t>Tea Set</a:t>
            </a:r>
            <a:endParaRPr lang="x-none" altLang="en-US" sz="1600">
              <a:solidFill>
                <a:schemeClr val="tx1"/>
              </a:solidFill>
            </a:endParaRPr>
          </a:p>
          <a:p>
            <a:pPr algn="ctr"/>
            <a:r>
              <a:rPr lang="x-none" altLang="en-US" sz="1600">
                <a:solidFill>
                  <a:schemeClr val="tx1"/>
                </a:solidFill>
              </a:rPr>
              <a:t>Jug</a:t>
            </a:r>
            <a:endParaRPr lang="x-none" altLang="en-US" sz="1600">
              <a:solidFill>
                <a:schemeClr val="tx1"/>
              </a:solidFill>
            </a:endParaRPr>
          </a:p>
          <a:p>
            <a:pPr algn="ctr"/>
            <a:r>
              <a:rPr lang="x-none" altLang="en-US" sz="1600">
                <a:solidFill>
                  <a:schemeClr val="tx1"/>
                </a:solidFill>
              </a:rPr>
              <a:t>Other</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a:p>
            <a:pPr algn="ctr"/>
            <a:r>
              <a:rPr lang="x-none" altLang="en-US" sz="1600" b="1" u="sng">
                <a:solidFill>
                  <a:schemeClr val="tx1"/>
                </a:solidFill>
              </a:rPr>
              <a:t>Price</a:t>
            </a:r>
            <a:endParaRPr lang="x-none" altLang="en-US" sz="1600" u="sng">
              <a:solidFill>
                <a:schemeClr val="tx1"/>
              </a:solidFill>
            </a:endParaRPr>
          </a:p>
          <a:p>
            <a:pPr algn="ctr"/>
            <a:endParaRPr lang="x-none" altLang="en-US" sz="1600" u="sng">
              <a:solidFill>
                <a:schemeClr val="tx1"/>
              </a:solidFill>
            </a:endParaRPr>
          </a:p>
          <a:p>
            <a:pPr algn="ctr"/>
            <a:r>
              <a:rPr lang="x-none" altLang="en-US" sz="1600">
                <a:solidFill>
                  <a:schemeClr val="tx1"/>
                </a:solidFill>
              </a:rPr>
              <a:t>£20 |-----------------| £50</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p:txBody>
      </p:sp>
      <p:sp>
        <p:nvSpPr>
          <p:cNvPr id="1048610" name="Rectangle 63"/>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Logo</a:t>
            </a:r>
            <a:endParaRPr lang="x-none" altLang="en-US" sz="1600">
              <a:solidFill>
                <a:schemeClr val="tx1"/>
              </a:solidFill>
            </a:endParaRPr>
          </a:p>
        </p:txBody>
      </p:sp>
      <p:sp>
        <p:nvSpPr>
          <p:cNvPr id="1048611" name="Rectangle 65"/>
          <p:cNvSpPr/>
          <p:nvPr/>
        </p:nvSpPr>
        <p:spPr>
          <a:xfrm>
            <a:off x="41865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Products</a:t>
            </a:r>
            <a:endParaRPr lang="x-none" altLang="en-US" sz="1600" b="1">
              <a:solidFill>
                <a:schemeClr val="tx1"/>
              </a:solidFill>
            </a:endParaRPr>
          </a:p>
        </p:txBody>
      </p:sp>
      <p:sp>
        <p:nvSpPr>
          <p:cNvPr id="1048612" name="Rectangle 66"/>
          <p:cNvSpPr/>
          <p:nvPr/>
        </p:nvSpPr>
        <p:spPr>
          <a:xfrm>
            <a:off x="55581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About</a:t>
            </a:r>
            <a:endParaRPr lang="x-none" altLang="en-US" sz="1600">
              <a:solidFill>
                <a:schemeClr val="tx1"/>
              </a:solidFill>
            </a:endParaRPr>
          </a:p>
        </p:txBody>
      </p:sp>
      <p:sp>
        <p:nvSpPr>
          <p:cNvPr id="1048613" name="Rectangle 67"/>
          <p:cNvSpPr/>
          <p:nvPr/>
        </p:nvSpPr>
        <p:spPr>
          <a:xfrm>
            <a:off x="69297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Contact</a:t>
            </a:r>
            <a:endParaRPr lang="x-none" altLang="en-US" sz="1600">
              <a:solidFill>
                <a:schemeClr val="tx1"/>
              </a:solidFill>
            </a:endParaRPr>
          </a:p>
        </p:txBody>
      </p:sp>
      <p:sp>
        <p:nvSpPr>
          <p:cNvPr id="1048614" name="Rectangle 68"/>
          <p:cNvSpPr/>
          <p:nvPr/>
        </p:nvSpPr>
        <p:spPr>
          <a:xfrm>
            <a:off x="28149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p:txBody>
      </p:sp>
      <p:pic>
        <p:nvPicPr>
          <p:cNvPr id="2097158" name="Picture 70"/>
          <p:cNvPicPr>
            <a:picLocks noChangeAspect="1"/>
          </p:cNvPicPr>
          <p:nvPr/>
        </p:nvPicPr>
        <p:blipFill>
          <a:blip r:embed="rId1"/>
          <a:stretch>
            <a:fillRect/>
          </a:stretch>
        </p:blipFill>
        <p:spPr>
          <a:xfrm>
            <a:off x="8462645" y="336550"/>
            <a:ext cx="376555" cy="376555"/>
          </a:xfrm>
          <a:prstGeom prst="rect">
            <a:avLst/>
          </a:prstGeom>
          <a:ln>
            <a:solidFill>
              <a:srgbClr val="000000">
                <a:alpha val="0"/>
              </a:srgbClr>
            </a:solidFill>
          </a:ln>
        </p:spPr>
      </p:pic>
      <p:sp>
        <p:nvSpPr>
          <p:cNvPr id="1048616"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tx1"/>
                </a:solidFill>
              </a:rPr>
              <a:t>Home / </a:t>
            </a:r>
            <a:r>
              <a:rPr lang="x-none" altLang="en-US" sz="1600" b="1">
                <a:solidFill>
                  <a:schemeClr val="tx1"/>
                </a:solidFill>
              </a:rPr>
              <a:t>Products</a:t>
            </a:r>
            <a:endParaRPr lang="x-none" altLang="en-US" sz="1600" b="1">
              <a:solidFill>
                <a:schemeClr val="tx1"/>
              </a:solidFill>
            </a:endParaRPr>
          </a:p>
        </p:txBody>
      </p:sp>
      <p:grpSp>
        <p:nvGrpSpPr>
          <p:cNvPr id="27" name="Group 72"/>
          <p:cNvGrpSpPr/>
          <p:nvPr/>
        </p:nvGrpSpPr>
        <p:grpSpPr>
          <a:xfrm>
            <a:off x="6331585" y="1966595"/>
            <a:ext cx="2299144" cy="1829435"/>
            <a:chOff x="841" y="12049"/>
            <a:chExt cx="5181" cy="3735"/>
          </a:xfrm>
        </p:grpSpPr>
        <p:pic>
          <p:nvPicPr>
            <p:cNvPr id="2097159" name="Picture 73" descr="empty"/>
            <p:cNvPicPr>
              <a:picLocks noChangeAspect="1"/>
            </p:cNvPicPr>
            <p:nvPr/>
          </p:nvPicPr>
          <p:blipFill>
            <a:blip r:embed="rId2"/>
            <a:stretch>
              <a:fillRect/>
            </a:stretch>
          </p:blipFill>
          <p:spPr>
            <a:xfrm>
              <a:off x="841" y="12049"/>
              <a:ext cx="5180" cy="3735"/>
            </a:xfrm>
            <a:prstGeom prst="rect">
              <a:avLst/>
            </a:prstGeom>
          </p:spPr>
        </p:pic>
        <p:sp>
          <p:nvSpPr>
            <p:cNvPr id="1048617" name="Rounded Rectangle 74"/>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28" name="Group 75"/>
          <p:cNvGrpSpPr/>
          <p:nvPr/>
        </p:nvGrpSpPr>
        <p:grpSpPr>
          <a:xfrm>
            <a:off x="3500120" y="4182110"/>
            <a:ext cx="2299144" cy="1829435"/>
            <a:chOff x="841" y="12049"/>
            <a:chExt cx="5181" cy="3735"/>
          </a:xfrm>
        </p:grpSpPr>
        <p:pic>
          <p:nvPicPr>
            <p:cNvPr id="2097160" name="Picture 76" descr="empty"/>
            <p:cNvPicPr>
              <a:picLocks noChangeAspect="1"/>
            </p:cNvPicPr>
            <p:nvPr/>
          </p:nvPicPr>
          <p:blipFill>
            <a:blip r:embed="rId2"/>
            <a:stretch>
              <a:fillRect/>
            </a:stretch>
          </p:blipFill>
          <p:spPr>
            <a:xfrm>
              <a:off x="841" y="12049"/>
              <a:ext cx="5180" cy="3735"/>
            </a:xfrm>
            <a:prstGeom prst="rect">
              <a:avLst/>
            </a:prstGeom>
          </p:spPr>
        </p:pic>
        <p:sp>
          <p:nvSpPr>
            <p:cNvPr id="1048618" name="Rounded Rectangle 77"/>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29" name="Group 78"/>
          <p:cNvGrpSpPr/>
          <p:nvPr/>
        </p:nvGrpSpPr>
        <p:grpSpPr>
          <a:xfrm>
            <a:off x="6331585" y="4182110"/>
            <a:ext cx="2299144" cy="1829435"/>
            <a:chOff x="841" y="12049"/>
            <a:chExt cx="5181" cy="3735"/>
          </a:xfrm>
        </p:grpSpPr>
        <p:pic>
          <p:nvPicPr>
            <p:cNvPr id="2097161" name="Picture 79" descr="empty"/>
            <p:cNvPicPr>
              <a:picLocks noChangeAspect="1"/>
            </p:cNvPicPr>
            <p:nvPr/>
          </p:nvPicPr>
          <p:blipFill>
            <a:blip r:embed="rId2"/>
            <a:stretch>
              <a:fillRect/>
            </a:stretch>
          </p:blipFill>
          <p:spPr>
            <a:xfrm>
              <a:off x="841" y="12049"/>
              <a:ext cx="5180" cy="3735"/>
            </a:xfrm>
            <a:prstGeom prst="rect">
              <a:avLst/>
            </a:prstGeom>
          </p:spPr>
        </p:pic>
        <p:sp>
          <p:nvSpPr>
            <p:cNvPr id="1048619" name="Rounded Rectangle 80"/>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30" name="Group 81"/>
          <p:cNvGrpSpPr/>
          <p:nvPr/>
        </p:nvGrpSpPr>
        <p:grpSpPr>
          <a:xfrm>
            <a:off x="6307455" y="6490335"/>
            <a:ext cx="2299144" cy="1829435"/>
            <a:chOff x="841" y="12049"/>
            <a:chExt cx="5181" cy="3735"/>
          </a:xfrm>
        </p:grpSpPr>
        <p:pic>
          <p:nvPicPr>
            <p:cNvPr id="2097162" name="Picture 82" descr="empty"/>
            <p:cNvPicPr>
              <a:picLocks noChangeAspect="1"/>
            </p:cNvPicPr>
            <p:nvPr/>
          </p:nvPicPr>
          <p:blipFill>
            <a:blip r:embed="rId2"/>
            <a:stretch>
              <a:fillRect/>
            </a:stretch>
          </p:blipFill>
          <p:spPr>
            <a:xfrm>
              <a:off x="841" y="12049"/>
              <a:ext cx="5180" cy="3735"/>
            </a:xfrm>
            <a:prstGeom prst="rect">
              <a:avLst/>
            </a:prstGeom>
          </p:spPr>
        </p:pic>
        <p:sp>
          <p:nvSpPr>
            <p:cNvPr id="1048620" name="Rounded Rectangle 83"/>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31" name="Group 84"/>
          <p:cNvGrpSpPr/>
          <p:nvPr/>
        </p:nvGrpSpPr>
        <p:grpSpPr>
          <a:xfrm>
            <a:off x="6307455" y="8705850"/>
            <a:ext cx="2299144" cy="1829435"/>
            <a:chOff x="841" y="12049"/>
            <a:chExt cx="5181" cy="3735"/>
          </a:xfrm>
        </p:grpSpPr>
        <p:pic>
          <p:nvPicPr>
            <p:cNvPr id="2097163" name="Picture 85" descr="empty"/>
            <p:cNvPicPr>
              <a:picLocks noChangeAspect="1"/>
            </p:cNvPicPr>
            <p:nvPr/>
          </p:nvPicPr>
          <p:blipFill>
            <a:blip r:embed="rId2"/>
            <a:stretch>
              <a:fillRect/>
            </a:stretch>
          </p:blipFill>
          <p:spPr>
            <a:xfrm>
              <a:off x="841" y="12049"/>
              <a:ext cx="5180" cy="3735"/>
            </a:xfrm>
            <a:prstGeom prst="rect">
              <a:avLst/>
            </a:prstGeom>
          </p:spPr>
        </p:pic>
        <p:sp>
          <p:nvSpPr>
            <p:cNvPr id="1048621" name="Rounded Rectangle 86"/>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32" name="Group 93"/>
          <p:cNvGrpSpPr/>
          <p:nvPr/>
        </p:nvGrpSpPr>
        <p:grpSpPr>
          <a:xfrm>
            <a:off x="3500755" y="6490335"/>
            <a:ext cx="2299144" cy="1829435"/>
            <a:chOff x="841" y="12049"/>
            <a:chExt cx="5181" cy="3735"/>
          </a:xfrm>
        </p:grpSpPr>
        <p:pic>
          <p:nvPicPr>
            <p:cNvPr id="2097164" name="Picture 94" descr="empty"/>
            <p:cNvPicPr>
              <a:picLocks noChangeAspect="1"/>
            </p:cNvPicPr>
            <p:nvPr/>
          </p:nvPicPr>
          <p:blipFill>
            <a:blip r:embed="rId2"/>
            <a:stretch>
              <a:fillRect/>
            </a:stretch>
          </p:blipFill>
          <p:spPr>
            <a:xfrm>
              <a:off x="841" y="12049"/>
              <a:ext cx="5180" cy="3735"/>
            </a:xfrm>
            <a:prstGeom prst="rect">
              <a:avLst/>
            </a:prstGeom>
          </p:spPr>
        </p:pic>
        <p:sp>
          <p:nvSpPr>
            <p:cNvPr id="1048622" name="Rounded Rectangle 95"/>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33" name="Group 96"/>
          <p:cNvGrpSpPr/>
          <p:nvPr/>
        </p:nvGrpSpPr>
        <p:grpSpPr>
          <a:xfrm>
            <a:off x="3500755" y="8705850"/>
            <a:ext cx="2299144" cy="1829435"/>
            <a:chOff x="841" y="12049"/>
            <a:chExt cx="5181" cy="3735"/>
          </a:xfrm>
        </p:grpSpPr>
        <p:pic>
          <p:nvPicPr>
            <p:cNvPr id="2097165" name="Picture 97" descr="empty"/>
            <p:cNvPicPr>
              <a:picLocks noChangeAspect="1"/>
            </p:cNvPicPr>
            <p:nvPr/>
          </p:nvPicPr>
          <p:blipFill>
            <a:blip r:embed="rId2"/>
            <a:stretch>
              <a:fillRect/>
            </a:stretch>
          </p:blipFill>
          <p:spPr>
            <a:xfrm>
              <a:off x="841" y="12049"/>
              <a:ext cx="5180" cy="3735"/>
            </a:xfrm>
            <a:prstGeom prst="rect">
              <a:avLst/>
            </a:prstGeom>
          </p:spPr>
        </p:pic>
        <p:sp>
          <p:nvSpPr>
            <p:cNvPr id="1048623" name="Rounded Rectangle 98"/>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sp>
        <p:nvSpPr>
          <p:cNvPr id="1048624" name="Rounded Rectangle 99"/>
          <p:cNvSpPr/>
          <p:nvPr/>
        </p:nvSpPr>
        <p:spPr>
          <a:xfrm>
            <a:off x="6542405" y="1310005"/>
            <a:ext cx="1866900" cy="40005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Sort by : ...</a:t>
            </a:r>
            <a:endParaRPr lang="x-none" altLang="en-US" sz="1600" b="1">
              <a:solidFill>
                <a:schemeClr val="tx1"/>
              </a:solidFill>
            </a:endParaRPr>
          </a:p>
        </p:txBody>
      </p:sp>
      <p:grpSp>
        <p:nvGrpSpPr>
          <p:cNvPr id="34" name="Group 100"/>
          <p:cNvGrpSpPr/>
          <p:nvPr/>
        </p:nvGrpSpPr>
        <p:grpSpPr>
          <a:xfrm>
            <a:off x="3512185" y="1966595"/>
            <a:ext cx="2299144" cy="1829435"/>
            <a:chOff x="841" y="12049"/>
            <a:chExt cx="5181" cy="3735"/>
          </a:xfrm>
        </p:grpSpPr>
        <p:pic>
          <p:nvPicPr>
            <p:cNvPr id="2097166" name="Picture 101" descr="empty"/>
            <p:cNvPicPr>
              <a:picLocks noChangeAspect="1"/>
            </p:cNvPicPr>
            <p:nvPr/>
          </p:nvPicPr>
          <p:blipFill>
            <a:blip r:embed="rId2"/>
            <a:stretch>
              <a:fillRect/>
            </a:stretch>
          </p:blipFill>
          <p:spPr>
            <a:xfrm>
              <a:off x="841" y="12049"/>
              <a:ext cx="5180" cy="3735"/>
            </a:xfrm>
            <a:prstGeom prst="rect">
              <a:avLst/>
            </a:prstGeom>
          </p:spPr>
        </p:pic>
        <p:sp>
          <p:nvSpPr>
            <p:cNvPr id="1048625" name="Rounded Rectangle 102"/>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sp>
        <p:nvSpPr>
          <p:cNvPr id="1" name="Folded Corner 0"/>
          <p:cNvSpPr/>
          <p:nvPr/>
        </p:nvSpPr>
        <p:spPr>
          <a:xfrm>
            <a:off x="550545" y="6011545"/>
            <a:ext cx="2226945" cy="209042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The filters and the sort change the order and the type of product displayed</a:t>
            </a:r>
            <a:endParaRPr lang="x-none" altLang="en-US">
              <a:solidFill>
                <a:schemeClr val="tx1"/>
              </a:solidFill>
            </a:endParaRPr>
          </a:p>
        </p:txBody>
      </p:sp>
      <p:sp>
        <p:nvSpPr>
          <p:cNvPr id="4" name="Folded Corner 3"/>
          <p:cNvSpPr/>
          <p:nvPr/>
        </p:nvSpPr>
        <p:spPr>
          <a:xfrm>
            <a:off x="4982845" y="5205730"/>
            <a:ext cx="2226945" cy="209042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Each image can be hover and clicked</a:t>
            </a:r>
            <a:endParaRPr lang="x-none" altLang="en-US">
              <a:solidFill>
                <a:schemeClr val="tx1"/>
              </a:solidFill>
            </a:endParaRPr>
          </a:p>
          <a:p>
            <a:pPr algn="ctr"/>
            <a:r>
              <a:rPr lang="x-none" altLang="en-US">
                <a:solidFill>
                  <a:schemeClr val="tx1"/>
                </a:solidFill>
              </a:rPr>
              <a:t>(see next page for result)</a:t>
            </a:r>
            <a:endParaRPr lang="x-none" altLang="en-US">
              <a:solidFill>
                <a:schemeClr val="tx1"/>
              </a:solidFill>
            </a:endParaRPr>
          </a:p>
        </p:txBody>
      </p:sp>
      <p:cxnSp>
        <p:nvCxnSpPr>
          <p:cNvPr id="8" name="Straight Connector 7"/>
          <p:cNvCxnSpPr/>
          <p:nvPr/>
        </p:nvCxnSpPr>
        <p:spPr>
          <a:xfrm>
            <a:off x="4343400" y="828675"/>
            <a:ext cx="1101090" cy="15240"/>
          </a:xfrm>
          <a:prstGeom prst="line">
            <a:avLst/>
          </a:prstGeom>
          <a:ln w="79375">
            <a:solidFill>
              <a:srgbClr val="844D36"/>
            </a:solidFill>
          </a:ln>
        </p:spPr>
        <p:style>
          <a:lnRef idx="1">
            <a:schemeClr val="accent1"/>
          </a:lnRef>
          <a:fillRef idx="0">
            <a:schemeClr val="accent1"/>
          </a:fillRef>
          <a:effectRef idx="0">
            <a:schemeClr val="accent1"/>
          </a:effectRef>
          <a:fontRef idx="minor">
            <a:schemeClr val="tx1"/>
          </a:fontRef>
        </p:style>
      </p:cxnSp>
      <p:sp>
        <p:nvSpPr>
          <p:cNvPr id="12" name="Rectangle 39"/>
          <p:cNvSpPr/>
          <p:nvPr/>
        </p:nvSpPr>
        <p:spPr>
          <a:xfrm>
            <a:off x="3810" y="11765915"/>
            <a:ext cx="9135745" cy="2000250"/>
          </a:xfrm>
          <a:prstGeom prst="rect">
            <a:avLst/>
          </a:prstGeom>
          <a:solidFill>
            <a:schemeClr val="bg1"/>
          </a:solidFill>
          <a:ln w="12700" cmpd="sng">
            <a:solidFill>
              <a:schemeClr val="tx1"/>
            </a:solidFill>
            <a:prstDash val="solid"/>
          </a:ln>
          <a:effectLst>
            <a:outerShdw blurRad="152400" dist="38100" dir="18900000" sx="101000" sy="101000" algn="b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x-none" altLang="en-US" sz="1600">
              <a:solidFill>
                <a:schemeClr val="tx1"/>
              </a:solidFill>
            </a:endParaRPr>
          </a:p>
        </p:txBody>
      </p:sp>
      <p:sp>
        <p:nvSpPr>
          <p:cNvPr id="13" name="Rectangle 40"/>
          <p:cNvSpPr/>
          <p:nvPr/>
        </p:nvSpPr>
        <p:spPr>
          <a:xfrm>
            <a:off x="539327" y="11916332"/>
            <a:ext cx="2150533" cy="178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a:p>
            <a:pPr algn="ctr"/>
            <a:r>
              <a:rPr lang="x-none" altLang="en-US" sz="1600">
                <a:solidFill>
                  <a:schemeClr val="tx1"/>
                </a:solidFill>
              </a:rPr>
              <a:t>Products</a:t>
            </a:r>
            <a:endParaRPr lang="x-none" altLang="en-US" sz="1600">
              <a:solidFill>
                <a:schemeClr val="tx1"/>
              </a:solidFill>
            </a:endParaRPr>
          </a:p>
          <a:p>
            <a:pPr algn="ctr"/>
            <a:r>
              <a:rPr lang="x-none" altLang="en-US" sz="1600">
                <a:solidFill>
                  <a:schemeClr val="tx1"/>
                </a:solidFill>
              </a:rPr>
              <a:t>About</a:t>
            </a:r>
            <a:endParaRPr lang="x-none" altLang="en-US" sz="1600">
              <a:solidFill>
                <a:schemeClr val="tx1"/>
              </a:solidFill>
            </a:endParaRPr>
          </a:p>
          <a:p>
            <a:pPr algn="ctr"/>
            <a:r>
              <a:rPr lang="x-none" altLang="en-US" sz="1600">
                <a:solidFill>
                  <a:schemeClr val="tx1"/>
                </a:solidFill>
              </a:rPr>
              <a:t>Contact</a:t>
            </a:r>
            <a:endParaRPr lang="x-none" altLang="en-US" sz="1600">
              <a:solidFill>
                <a:schemeClr val="tx1"/>
              </a:solidFill>
            </a:endParaRPr>
          </a:p>
          <a:p>
            <a:pPr algn="ctr"/>
            <a:r>
              <a:rPr lang="x-none" altLang="en-US" sz="1600">
                <a:solidFill>
                  <a:schemeClr val="tx1"/>
                </a:solidFill>
              </a:rPr>
              <a:t>Cart</a:t>
            </a:r>
            <a:endParaRPr lang="x-none" altLang="en-US" sz="1600">
              <a:solidFill>
                <a:schemeClr val="tx1"/>
              </a:solidFill>
            </a:endParaRPr>
          </a:p>
        </p:txBody>
      </p:sp>
      <p:sp>
        <p:nvSpPr>
          <p:cNvPr id="14" name="Rectangle 42"/>
          <p:cNvSpPr/>
          <p:nvPr/>
        </p:nvSpPr>
        <p:spPr>
          <a:xfrm>
            <a:off x="6535420" y="11527155"/>
            <a:ext cx="2240280" cy="178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Newsletter</a:t>
            </a:r>
            <a:endParaRPr lang="x-none" altLang="en-US" sz="1600" b="1">
              <a:solidFill>
                <a:schemeClr val="tx1"/>
              </a:solidFill>
            </a:endParaRPr>
          </a:p>
          <a:p>
            <a:pPr algn="l"/>
            <a:endParaRPr lang="x-none" altLang="en-US" sz="1600" b="1">
              <a:solidFill>
                <a:schemeClr val="tx1"/>
              </a:solidFill>
            </a:endParaRPr>
          </a:p>
          <a:p>
            <a:pPr algn="l"/>
            <a:endParaRPr lang="x-none" altLang="en-US" sz="1600" b="1">
              <a:solidFill>
                <a:schemeClr val="tx1"/>
              </a:solidFill>
            </a:endParaRPr>
          </a:p>
        </p:txBody>
      </p:sp>
      <p:sp>
        <p:nvSpPr>
          <p:cNvPr id="1048600" name="Rounded Rectangle 43"/>
          <p:cNvSpPr/>
          <p:nvPr/>
        </p:nvSpPr>
        <p:spPr>
          <a:xfrm>
            <a:off x="6383655" y="12466955"/>
            <a:ext cx="2603500" cy="40703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bg1">
                    <a:lumMod val="50000"/>
                  </a:schemeClr>
                </a:solidFill>
              </a:rPr>
              <a:t>Email Address</a:t>
            </a:r>
            <a:endParaRPr lang="x-none" altLang="en-US" sz="1600">
              <a:solidFill>
                <a:schemeClr val="bg1">
                  <a:lumMod val="50000"/>
                </a:schemeClr>
              </a:solidFill>
            </a:endParaRPr>
          </a:p>
        </p:txBody>
      </p:sp>
      <p:pic>
        <p:nvPicPr>
          <p:cNvPr id="15" name="Picture 14" descr="envelope2"/>
          <p:cNvPicPr>
            <a:picLocks noChangeAspect="1"/>
          </p:cNvPicPr>
          <p:nvPr/>
        </p:nvPicPr>
        <p:blipFill>
          <a:blip r:embed="rId3"/>
          <a:stretch>
            <a:fillRect/>
          </a:stretch>
        </p:blipFill>
        <p:spPr>
          <a:xfrm>
            <a:off x="4821555" y="11995150"/>
            <a:ext cx="384810" cy="384810"/>
          </a:xfrm>
          <a:prstGeom prst="rect">
            <a:avLst/>
          </a:prstGeom>
        </p:spPr>
      </p:pic>
      <p:pic>
        <p:nvPicPr>
          <p:cNvPr id="16" name="Picture 15" descr="facebook"/>
          <p:cNvPicPr>
            <a:picLocks noChangeAspect="1"/>
          </p:cNvPicPr>
          <p:nvPr/>
        </p:nvPicPr>
        <p:blipFill>
          <a:blip r:embed="rId4"/>
          <a:stretch>
            <a:fillRect/>
          </a:stretch>
        </p:blipFill>
        <p:spPr>
          <a:xfrm>
            <a:off x="3582035" y="11992610"/>
            <a:ext cx="338455" cy="387350"/>
          </a:xfrm>
          <a:prstGeom prst="rect">
            <a:avLst/>
          </a:prstGeom>
        </p:spPr>
      </p:pic>
      <p:pic>
        <p:nvPicPr>
          <p:cNvPr id="17" name="Picture 16" descr="instagram"/>
          <p:cNvPicPr>
            <a:picLocks noChangeAspect="1"/>
          </p:cNvPicPr>
          <p:nvPr/>
        </p:nvPicPr>
        <p:blipFill>
          <a:blip r:embed="rId5"/>
          <a:stretch>
            <a:fillRect/>
          </a:stretch>
        </p:blipFill>
        <p:spPr>
          <a:xfrm>
            <a:off x="4192905" y="11995150"/>
            <a:ext cx="338455" cy="387350"/>
          </a:xfrm>
          <a:prstGeom prst="rect">
            <a:avLst/>
          </a:prstGeom>
        </p:spPr>
      </p:pic>
      <p:sp>
        <p:nvSpPr>
          <p:cNvPr id="18" name="Rectangle 40"/>
          <p:cNvSpPr/>
          <p:nvPr/>
        </p:nvSpPr>
        <p:spPr>
          <a:xfrm>
            <a:off x="2581910" y="12414885"/>
            <a:ext cx="3611880" cy="128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33 6 00 11 22 33</a:t>
            </a:r>
            <a:endParaRPr lang="x-none" altLang="en-US" sz="1600">
              <a:solidFill>
                <a:schemeClr val="tx1"/>
              </a:solidFill>
            </a:endParaRPr>
          </a:p>
          <a:p>
            <a:pPr algn="ctr"/>
            <a:r>
              <a:rPr lang="x-none" altLang="en-US" sz="1600">
                <a:solidFill>
                  <a:schemeClr val="tx1"/>
                </a:solidFill>
              </a:rPr>
              <a:t>contact@firedBowl.com</a:t>
            </a:r>
            <a:endParaRPr lang="x-none" altLang="en-US" sz="1600">
              <a:solidFill>
                <a:schemeClr val="tx1"/>
              </a:solidFill>
            </a:endParaRPr>
          </a:p>
          <a:p>
            <a:pPr algn="ctr"/>
            <a:r>
              <a:rPr lang="x-none" altLang="en-US" sz="1600">
                <a:solidFill>
                  <a:schemeClr val="tx1"/>
                </a:solidFill>
              </a:rPr>
              <a:t>68 Hollow road, London, UK</a:t>
            </a:r>
            <a:endParaRPr lang="x-none" altLang="en-US" sz="1600">
              <a:solidFill>
                <a:schemeClr val="tx1"/>
              </a:solidFill>
            </a:endParaRPr>
          </a:p>
          <a:p>
            <a:pPr algn="ctr"/>
            <a:r>
              <a:rPr lang="x-none" altLang="en-US" sz="1600">
                <a:solidFill>
                  <a:schemeClr val="tx1"/>
                </a:solidFill>
              </a:rPr>
              <a:t>Monday-Saturday : 8am - 5pm</a:t>
            </a:r>
            <a:endParaRPr lang="x-none" altLang="en-US" sz="1600">
              <a:solidFill>
                <a:schemeClr val="tx1"/>
              </a:solidFill>
            </a:endParaRPr>
          </a:p>
        </p:txBody>
      </p:sp>
      <p:sp>
        <p:nvSpPr>
          <p:cNvPr id="19" name="Rounded Rectangle 36"/>
          <p:cNvSpPr/>
          <p:nvPr/>
        </p:nvSpPr>
        <p:spPr>
          <a:xfrm>
            <a:off x="6928485" y="13087985"/>
            <a:ext cx="1453515" cy="3206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Subscribe</a:t>
            </a:r>
            <a:endParaRPr lang="x-none" altLang="en-US" sz="1600">
              <a:solidFill>
                <a:schemeClr val="tx1"/>
              </a:solidFill>
            </a:endParaRPr>
          </a:p>
        </p:txBody>
      </p:sp>
      <p:sp>
        <p:nvSpPr>
          <p:cNvPr id="5" name="Folded Corner 4"/>
          <p:cNvSpPr/>
          <p:nvPr/>
        </p:nvSpPr>
        <p:spPr>
          <a:xfrm>
            <a:off x="512445" y="10078085"/>
            <a:ext cx="2302510" cy="160464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Those links allow the user an overview of the available pages</a:t>
            </a:r>
            <a:endParaRPr lang="x-none" altLang="en-US">
              <a:solidFill>
                <a:schemeClr val="tx1"/>
              </a:solidFill>
            </a:endParaRPr>
          </a:p>
        </p:txBody>
      </p:sp>
      <p:sp>
        <p:nvSpPr>
          <p:cNvPr id="6" name="Folded Corner 5"/>
          <p:cNvSpPr/>
          <p:nvPr/>
        </p:nvSpPr>
        <p:spPr>
          <a:xfrm>
            <a:off x="3496310" y="10225405"/>
            <a:ext cx="2302510" cy="160464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Social media links and contact</a:t>
            </a:r>
            <a:endParaRPr lang="x-none" altLang="en-US">
              <a:solidFill>
                <a:schemeClr val="tx1"/>
              </a:solidFill>
            </a:endParaRPr>
          </a:p>
        </p:txBody>
      </p:sp>
      <p:sp>
        <p:nvSpPr>
          <p:cNvPr id="7" name="Folded Corner 6"/>
          <p:cNvSpPr/>
          <p:nvPr/>
        </p:nvSpPr>
        <p:spPr>
          <a:xfrm>
            <a:off x="6536690" y="10230485"/>
            <a:ext cx="2302510" cy="160464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submit to a newsletter</a:t>
            </a:r>
            <a:endParaRPr lang="x-none" altLang="en-US">
              <a:solidFill>
                <a:schemeClr val="tx1"/>
              </a:solidFill>
            </a:endParaRPr>
          </a:p>
        </p:txBody>
      </p:sp>
      <p:sp>
        <p:nvSpPr>
          <p:cNvPr id="23" name="Folded Corner 22"/>
          <p:cNvSpPr/>
          <p:nvPr/>
        </p:nvSpPr>
        <p:spPr>
          <a:xfrm>
            <a:off x="2304415" y="2305685"/>
            <a:ext cx="2226945" cy="209042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The user can click on each type to filter products and display only one type of product</a:t>
            </a:r>
            <a:endParaRPr lang="x-none" altLang="en-US">
              <a:solidFill>
                <a:schemeClr val="tx1"/>
              </a:solidFill>
            </a:endParaRPr>
          </a:p>
        </p:txBody>
      </p:sp>
      <p:sp>
        <p:nvSpPr>
          <p:cNvPr id="25" name="Folded Corner 24"/>
          <p:cNvSpPr/>
          <p:nvPr/>
        </p:nvSpPr>
        <p:spPr>
          <a:xfrm>
            <a:off x="4592955" y="929005"/>
            <a:ext cx="2066290" cy="140208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“Sort by :” is a dropdown menu to sort the products</a:t>
            </a:r>
            <a:endParaRPr lang="x-none"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p:sp>
        <p:nvSpPr>
          <p:cNvPr id="2"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grpSp>
        <p:nvGrpSpPr>
          <p:cNvPr id="36" name="Group 51"/>
          <p:cNvGrpSpPr/>
          <p:nvPr/>
        </p:nvGrpSpPr>
        <p:grpSpPr>
          <a:xfrm>
            <a:off x="6234430" y="1875155"/>
            <a:ext cx="2468880" cy="2011680"/>
            <a:chOff x="841" y="12049"/>
            <a:chExt cx="5181" cy="3735"/>
          </a:xfrm>
        </p:grpSpPr>
        <p:pic>
          <p:nvPicPr>
            <p:cNvPr id="2097167" name="Picture 48" descr="empty"/>
            <p:cNvPicPr>
              <a:picLocks noChangeAspect="1"/>
            </p:cNvPicPr>
            <p:nvPr/>
          </p:nvPicPr>
          <p:blipFill>
            <a:blip r:embed="rId1"/>
            <a:stretch>
              <a:fillRect/>
            </a:stretch>
          </p:blipFill>
          <p:spPr>
            <a:xfrm>
              <a:off x="841" y="12049"/>
              <a:ext cx="5180" cy="3735"/>
            </a:xfrm>
            <a:prstGeom prst="rect">
              <a:avLst/>
            </a:prstGeom>
          </p:spPr>
        </p:pic>
        <p:sp>
          <p:nvSpPr>
            <p:cNvPr id="1048631" name="Rounded Rectangle 50"/>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sp>
        <p:nvSpPr>
          <p:cNvPr id="1048632" name="Rounded Rectangle 2"/>
          <p:cNvSpPr/>
          <p:nvPr/>
        </p:nvSpPr>
        <p:spPr>
          <a:xfrm>
            <a:off x="166370" y="1966595"/>
            <a:ext cx="2864485" cy="3668395"/>
          </a:xfrm>
          <a:prstGeom prst="roundRect">
            <a:avLst>
              <a:gd name="adj" fmla="val 103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1600" b="1" u="sng">
                <a:solidFill>
                  <a:schemeClr val="tx1"/>
                </a:solidFill>
              </a:rPr>
              <a:t>Type</a:t>
            </a:r>
            <a:endParaRPr lang="x-none" altLang="en-US" sz="1600" u="sng">
              <a:solidFill>
                <a:schemeClr val="tx1"/>
              </a:solidFill>
            </a:endParaRPr>
          </a:p>
          <a:p>
            <a:pPr algn="ctr"/>
            <a:endParaRPr lang="x-none" altLang="en-US" sz="1600">
              <a:solidFill>
                <a:schemeClr val="tx1"/>
              </a:solidFill>
            </a:endParaRPr>
          </a:p>
          <a:p>
            <a:pPr algn="ctr"/>
            <a:r>
              <a:rPr lang="x-none" altLang="en-US" sz="1600">
                <a:solidFill>
                  <a:schemeClr val="tx1"/>
                </a:solidFill>
              </a:rPr>
              <a:t>Plate</a:t>
            </a:r>
            <a:endParaRPr lang="x-none" altLang="en-US" sz="1600">
              <a:solidFill>
                <a:schemeClr val="tx1"/>
              </a:solidFill>
            </a:endParaRPr>
          </a:p>
          <a:p>
            <a:pPr algn="ctr"/>
            <a:r>
              <a:rPr lang="x-none" altLang="en-US" sz="1600">
                <a:solidFill>
                  <a:schemeClr val="tx1"/>
                </a:solidFill>
              </a:rPr>
              <a:t>Bowl</a:t>
            </a:r>
            <a:endParaRPr lang="x-none" altLang="en-US" sz="1600">
              <a:solidFill>
                <a:schemeClr val="tx1"/>
              </a:solidFill>
            </a:endParaRPr>
          </a:p>
          <a:p>
            <a:pPr algn="ctr"/>
            <a:r>
              <a:rPr lang="x-none" altLang="en-US" sz="1600">
                <a:solidFill>
                  <a:schemeClr val="tx1"/>
                </a:solidFill>
              </a:rPr>
              <a:t>Platter</a:t>
            </a:r>
            <a:endParaRPr lang="x-none" altLang="en-US" sz="1600">
              <a:solidFill>
                <a:schemeClr val="tx1"/>
              </a:solidFill>
            </a:endParaRPr>
          </a:p>
          <a:p>
            <a:pPr algn="ctr"/>
            <a:r>
              <a:rPr lang="x-none" altLang="en-US" sz="1600">
                <a:solidFill>
                  <a:schemeClr val="tx1"/>
                </a:solidFill>
              </a:rPr>
              <a:t>Tagine</a:t>
            </a:r>
            <a:endParaRPr lang="x-none" altLang="en-US" sz="1600">
              <a:solidFill>
                <a:schemeClr val="tx1"/>
              </a:solidFill>
            </a:endParaRPr>
          </a:p>
          <a:p>
            <a:pPr algn="ctr"/>
            <a:r>
              <a:rPr lang="x-none" altLang="en-US" sz="1600">
                <a:solidFill>
                  <a:schemeClr val="tx1"/>
                </a:solidFill>
              </a:rPr>
              <a:t>Tea Set</a:t>
            </a:r>
            <a:endParaRPr lang="x-none" altLang="en-US" sz="1600">
              <a:solidFill>
                <a:schemeClr val="tx1"/>
              </a:solidFill>
            </a:endParaRPr>
          </a:p>
          <a:p>
            <a:pPr algn="ctr"/>
            <a:r>
              <a:rPr lang="x-none" altLang="en-US" sz="1600">
                <a:solidFill>
                  <a:schemeClr val="tx1"/>
                </a:solidFill>
              </a:rPr>
              <a:t>Jug</a:t>
            </a:r>
            <a:endParaRPr lang="x-none" altLang="en-US" sz="1600">
              <a:solidFill>
                <a:schemeClr val="tx1"/>
              </a:solidFill>
            </a:endParaRPr>
          </a:p>
          <a:p>
            <a:pPr algn="ctr"/>
            <a:r>
              <a:rPr lang="x-none" altLang="en-US" sz="1600">
                <a:solidFill>
                  <a:schemeClr val="tx1"/>
                </a:solidFill>
              </a:rPr>
              <a:t>Other</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a:p>
            <a:pPr algn="ctr"/>
            <a:r>
              <a:rPr lang="x-none" altLang="en-US" sz="1600" b="1" u="sng">
                <a:solidFill>
                  <a:schemeClr val="tx1"/>
                </a:solidFill>
              </a:rPr>
              <a:t>Price</a:t>
            </a:r>
            <a:endParaRPr lang="x-none" altLang="en-US" sz="1600" u="sng">
              <a:solidFill>
                <a:schemeClr val="tx1"/>
              </a:solidFill>
            </a:endParaRPr>
          </a:p>
          <a:p>
            <a:pPr algn="ctr"/>
            <a:endParaRPr lang="x-none" altLang="en-US" sz="1600" u="sng">
              <a:solidFill>
                <a:schemeClr val="tx1"/>
              </a:solidFill>
            </a:endParaRPr>
          </a:p>
          <a:p>
            <a:pPr algn="ctr"/>
            <a:r>
              <a:rPr lang="x-none" altLang="en-US" sz="1600">
                <a:solidFill>
                  <a:schemeClr val="tx1"/>
                </a:solidFill>
              </a:rPr>
              <a:t>£20 |-----------------| £50</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p:txBody>
      </p:sp>
      <p:sp>
        <p:nvSpPr>
          <p:cNvPr id="1048633" name="Rectangle 63"/>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Logo</a:t>
            </a:r>
            <a:endParaRPr lang="x-none" altLang="en-US" sz="1600">
              <a:solidFill>
                <a:schemeClr val="tx1"/>
              </a:solidFill>
            </a:endParaRPr>
          </a:p>
        </p:txBody>
      </p:sp>
      <p:sp>
        <p:nvSpPr>
          <p:cNvPr id="1048634" name="Rectangle 65"/>
          <p:cNvSpPr/>
          <p:nvPr/>
        </p:nvSpPr>
        <p:spPr>
          <a:xfrm>
            <a:off x="41865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Products</a:t>
            </a:r>
            <a:endParaRPr lang="x-none" altLang="en-US" sz="1600" b="1">
              <a:solidFill>
                <a:schemeClr val="tx1"/>
              </a:solidFill>
            </a:endParaRPr>
          </a:p>
        </p:txBody>
      </p:sp>
      <p:sp>
        <p:nvSpPr>
          <p:cNvPr id="1048635" name="Rectangle 66"/>
          <p:cNvSpPr/>
          <p:nvPr/>
        </p:nvSpPr>
        <p:spPr>
          <a:xfrm>
            <a:off x="55581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About</a:t>
            </a:r>
            <a:endParaRPr lang="x-none" altLang="en-US" sz="1600">
              <a:solidFill>
                <a:schemeClr val="tx1"/>
              </a:solidFill>
            </a:endParaRPr>
          </a:p>
        </p:txBody>
      </p:sp>
      <p:sp>
        <p:nvSpPr>
          <p:cNvPr id="1048636" name="Rectangle 67"/>
          <p:cNvSpPr/>
          <p:nvPr/>
        </p:nvSpPr>
        <p:spPr>
          <a:xfrm>
            <a:off x="69297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Contact</a:t>
            </a:r>
            <a:endParaRPr lang="x-none" altLang="en-US" sz="1600">
              <a:solidFill>
                <a:schemeClr val="tx1"/>
              </a:solidFill>
            </a:endParaRPr>
          </a:p>
        </p:txBody>
      </p:sp>
      <p:sp>
        <p:nvSpPr>
          <p:cNvPr id="1048637" name="Rectangle 68"/>
          <p:cNvSpPr/>
          <p:nvPr/>
        </p:nvSpPr>
        <p:spPr>
          <a:xfrm>
            <a:off x="28149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p:txBody>
      </p:sp>
      <p:pic>
        <p:nvPicPr>
          <p:cNvPr id="2097168" name="Picture 70"/>
          <p:cNvPicPr>
            <a:picLocks noChangeAspect="1"/>
          </p:cNvPicPr>
          <p:nvPr/>
        </p:nvPicPr>
        <p:blipFill>
          <a:blip r:embed="rId2"/>
          <a:stretch>
            <a:fillRect/>
          </a:stretch>
        </p:blipFill>
        <p:spPr>
          <a:xfrm>
            <a:off x="8462645" y="336550"/>
            <a:ext cx="376555" cy="376555"/>
          </a:xfrm>
          <a:prstGeom prst="rect">
            <a:avLst/>
          </a:prstGeom>
          <a:ln>
            <a:solidFill>
              <a:srgbClr val="000000">
                <a:alpha val="0"/>
              </a:srgbClr>
            </a:solidFill>
          </a:ln>
        </p:spPr>
      </p:pic>
      <p:sp>
        <p:nvSpPr>
          <p:cNvPr id="1048639"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tx1"/>
                </a:solidFill>
              </a:rPr>
              <a:t>Home / </a:t>
            </a:r>
            <a:r>
              <a:rPr lang="x-none" altLang="en-US" sz="1600" b="1">
                <a:solidFill>
                  <a:schemeClr val="tx1"/>
                </a:solidFill>
              </a:rPr>
              <a:t>Products</a:t>
            </a:r>
            <a:endParaRPr lang="x-none" altLang="en-US" sz="1600" b="1">
              <a:solidFill>
                <a:schemeClr val="tx1"/>
              </a:solidFill>
            </a:endParaRPr>
          </a:p>
        </p:txBody>
      </p:sp>
      <p:grpSp>
        <p:nvGrpSpPr>
          <p:cNvPr id="37" name="Group 72"/>
          <p:cNvGrpSpPr/>
          <p:nvPr/>
        </p:nvGrpSpPr>
        <p:grpSpPr>
          <a:xfrm>
            <a:off x="3512185" y="1966595"/>
            <a:ext cx="2299144" cy="1829435"/>
            <a:chOff x="841" y="12049"/>
            <a:chExt cx="5181" cy="3735"/>
          </a:xfrm>
        </p:grpSpPr>
        <p:pic>
          <p:nvPicPr>
            <p:cNvPr id="2097169" name="Picture 73" descr="empty"/>
            <p:cNvPicPr>
              <a:picLocks noChangeAspect="1"/>
            </p:cNvPicPr>
            <p:nvPr/>
          </p:nvPicPr>
          <p:blipFill>
            <a:blip r:embed="rId1"/>
            <a:stretch>
              <a:fillRect/>
            </a:stretch>
          </p:blipFill>
          <p:spPr>
            <a:xfrm>
              <a:off x="841" y="12049"/>
              <a:ext cx="5180" cy="3735"/>
            </a:xfrm>
            <a:prstGeom prst="rect">
              <a:avLst/>
            </a:prstGeom>
          </p:spPr>
        </p:pic>
        <p:sp>
          <p:nvSpPr>
            <p:cNvPr id="1048640" name="Rounded Rectangle 74"/>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38" name="Group 75"/>
          <p:cNvGrpSpPr/>
          <p:nvPr/>
        </p:nvGrpSpPr>
        <p:grpSpPr>
          <a:xfrm>
            <a:off x="3500120" y="4182110"/>
            <a:ext cx="2299144" cy="1829435"/>
            <a:chOff x="841" y="12049"/>
            <a:chExt cx="5181" cy="3735"/>
          </a:xfrm>
        </p:grpSpPr>
        <p:pic>
          <p:nvPicPr>
            <p:cNvPr id="2097170" name="Picture 76" descr="empty"/>
            <p:cNvPicPr>
              <a:picLocks noChangeAspect="1"/>
            </p:cNvPicPr>
            <p:nvPr/>
          </p:nvPicPr>
          <p:blipFill>
            <a:blip r:embed="rId1"/>
            <a:stretch>
              <a:fillRect/>
            </a:stretch>
          </p:blipFill>
          <p:spPr>
            <a:xfrm>
              <a:off x="841" y="12049"/>
              <a:ext cx="5180" cy="3735"/>
            </a:xfrm>
            <a:prstGeom prst="rect">
              <a:avLst/>
            </a:prstGeom>
          </p:spPr>
        </p:pic>
        <p:sp>
          <p:nvSpPr>
            <p:cNvPr id="1048641" name="Rounded Rectangle 77"/>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39" name="Group 78"/>
          <p:cNvGrpSpPr/>
          <p:nvPr/>
        </p:nvGrpSpPr>
        <p:grpSpPr>
          <a:xfrm>
            <a:off x="6331585" y="4182110"/>
            <a:ext cx="2299144" cy="1829435"/>
            <a:chOff x="841" y="12049"/>
            <a:chExt cx="5181" cy="3735"/>
          </a:xfrm>
        </p:grpSpPr>
        <p:pic>
          <p:nvPicPr>
            <p:cNvPr id="2097171" name="Picture 79" descr="empty"/>
            <p:cNvPicPr>
              <a:picLocks noChangeAspect="1"/>
            </p:cNvPicPr>
            <p:nvPr/>
          </p:nvPicPr>
          <p:blipFill>
            <a:blip r:embed="rId1"/>
            <a:stretch>
              <a:fillRect/>
            </a:stretch>
          </p:blipFill>
          <p:spPr>
            <a:xfrm>
              <a:off x="841" y="12049"/>
              <a:ext cx="5180" cy="3735"/>
            </a:xfrm>
            <a:prstGeom prst="rect">
              <a:avLst/>
            </a:prstGeom>
          </p:spPr>
        </p:pic>
        <p:sp>
          <p:nvSpPr>
            <p:cNvPr id="1048642" name="Rounded Rectangle 80"/>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40" name="Group 81"/>
          <p:cNvGrpSpPr/>
          <p:nvPr/>
        </p:nvGrpSpPr>
        <p:grpSpPr>
          <a:xfrm>
            <a:off x="6307455" y="6490335"/>
            <a:ext cx="2299144" cy="1829435"/>
            <a:chOff x="841" y="12049"/>
            <a:chExt cx="5181" cy="3735"/>
          </a:xfrm>
        </p:grpSpPr>
        <p:pic>
          <p:nvPicPr>
            <p:cNvPr id="2097172" name="Picture 82" descr="empty"/>
            <p:cNvPicPr>
              <a:picLocks noChangeAspect="1"/>
            </p:cNvPicPr>
            <p:nvPr/>
          </p:nvPicPr>
          <p:blipFill>
            <a:blip r:embed="rId1"/>
            <a:stretch>
              <a:fillRect/>
            </a:stretch>
          </p:blipFill>
          <p:spPr>
            <a:xfrm>
              <a:off x="841" y="12049"/>
              <a:ext cx="5180" cy="3735"/>
            </a:xfrm>
            <a:prstGeom prst="rect">
              <a:avLst/>
            </a:prstGeom>
          </p:spPr>
        </p:pic>
        <p:sp>
          <p:nvSpPr>
            <p:cNvPr id="1048643" name="Rounded Rectangle 83"/>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41" name="Group 84"/>
          <p:cNvGrpSpPr/>
          <p:nvPr/>
        </p:nvGrpSpPr>
        <p:grpSpPr>
          <a:xfrm>
            <a:off x="6307455" y="8705850"/>
            <a:ext cx="2299144" cy="1829435"/>
            <a:chOff x="841" y="12049"/>
            <a:chExt cx="5181" cy="3735"/>
          </a:xfrm>
        </p:grpSpPr>
        <p:pic>
          <p:nvPicPr>
            <p:cNvPr id="2097173" name="Picture 85" descr="empty"/>
            <p:cNvPicPr>
              <a:picLocks noChangeAspect="1"/>
            </p:cNvPicPr>
            <p:nvPr/>
          </p:nvPicPr>
          <p:blipFill>
            <a:blip r:embed="rId1"/>
            <a:stretch>
              <a:fillRect/>
            </a:stretch>
          </p:blipFill>
          <p:spPr>
            <a:xfrm>
              <a:off x="841" y="12049"/>
              <a:ext cx="5180" cy="3735"/>
            </a:xfrm>
            <a:prstGeom prst="rect">
              <a:avLst/>
            </a:prstGeom>
          </p:spPr>
        </p:pic>
        <p:sp>
          <p:nvSpPr>
            <p:cNvPr id="1048644" name="Rounded Rectangle 86"/>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42" name="Group 93"/>
          <p:cNvGrpSpPr/>
          <p:nvPr/>
        </p:nvGrpSpPr>
        <p:grpSpPr>
          <a:xfrm>
            <a:off x="3500755" y="6490335"/>
            <a:ext cx="2299144" cy="1829435"/>
            <a:chOff x="841" y="12049"/>
            <a:chExt cx="5181" cy="3735"/>
          </a:xfrm>
        </p:grpSpPr>
        <p:pic>
          <p:nvPicPr>
            <p:cNvPr id="2097174" name="Picture 94" descr="empty"/>
            <p:cNvPicPr>
              <a:picLocks noChangeAspect="1"/>
            </p:cNvPicPr>
            <p:nvPr/>
          </p:nvPicPr>
          <p:blipFill>
            <a:blip r:embed="rId1"/>
            <a:stretch>
              <a:fillRect/>
            </a:stretch>
          </p:blipFill>
          <p:spPr>
            <a:xfrm>
              <a:off x="841" y="12049"/>
              <a:ext cx="5180" cy="3735"/>
            </a:xfrm>
            <a:prstGeom prst="rect">
              <a:avLst/>
            </a:prstGeom>
          </p:spPr>
        </p:pic>
        <p:sp>
          <p:nvSpPr>
            <p:cNvPr id="1048645" name="Rounded Rectangle 95"/>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43" name="Group 96"/>
          <p:cNvGrpSpPr/>
          <p:nvPr/>
        </p:nvGrpSpPr>
        <p:grpSpPr>
          <a:xfrm>
            <a:off x="3500755" y="8705850"/>
            <a:ext cx="2299144" cy="1829435"/>
            <a:chOff x="841" y="12049"/>
            <a:chExt cx="5181" cy="3735"/>
          </a:xfrm>
        </p:grpSpPr>
        <p:pic>
          <p:nvPicPr>
            <p:cNvPr id="2097175" name="Picture 97" descr="empty"/>
            <p:cNvPicPr>
              <a:picLocks noChangeAspect="1"/>
            </p:cNvPicPr>
            <p:nvPr/>
          </p:nvPicPr>
          <p:blipFill>
            <a:blip r:embed="rId1"/>
            <a:stretch>
              <a:fillRect/>
            </a:stretch>
          </p:blipFill>
          <p:spPr>
            <a:xfrm>
              <a:off x="841" y="12049"/>
              <a:ext cx="5180" cy="3735"/>
            </a:xfrm>
            <a:prstGeom prst="rect">
              <a:avLst/>
            </a:prstGeom>
          </p:spPr>
        </p:pic>
        <p:sp>
          <p:nvSpPr>
            <p:cNvPr id="1048646" name="Rounded Rectangle 98"/>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sp>
        <p:nvSpPr>
          <p:cNvPr id="1048647" name="Rounded Rectangle 1"/>
          <p:cNvSpPr/>
          <p:nvPr/>
        </p:nvSpPr>
        <p:spPr>
          <a:xfrm>
            <a:off x="6542405" y="1310005"/>
            <a:ext cx="1866900" cy="40005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Sort by : ...</a:t>
            </a:r>
            <a:endParaRPr lang="x-none" altLang="en-US" sz="1600" b="1">
              <a:solidFill>
                <a:schemeClr val="tx1"/>
              </a:solidFill>
            </a:endParaRPr>
          </a:p>
        </p:txBody>
      </p:sp>
      <p:sp>
        <p:nvSpPr>
          <p:cNvPr id="4" name="Folded Corner 3"/>
          <p:cNvSpPr/>
          <p:nvPr/>
        </p:nvSpPr>
        <p:spPr>
          <a:xfrm>
            <a:off x="4186555" y="3921125"/>
            <a:ext cx="2226945" cy="209042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this image is hovered</a:t>
            </a:r>
            <a:endParaRPr lang="x-none" altLang="en-US">
              <a:solidFill>
                <a:schemeClr val="tx1"/>
              </a:solidFill>
            </a:endParaRPr>
          </a:p>
        </p:txBody>
      </p:sp>
      <p:cxnSp>
        <p:nvCxnSpPr>
          <p:cNvPr id="5" name="Straight Connector 4"/>
          <p:cNvCxnSpPr/>
          <p:nvPr/>
        </p:nvCxnSpPr>
        <p:spPr>
          <a:xfrm>
            <a:off x="4343400" y="828675"/>
            <a:ext cx="1101090" cy="15240"/>
          </a:xfrm>
          <a:prstGeom prst="line">
            <a:avLst/>
          </a:prstGeom>
          <a:ln w="79375">
            <a:solidFill>
              <a:srgbClr val="844D36"/>
            </a:solidFill>
          </a:ln>
        </p:spPr>
        <p:style>
          <a:lnRef idx="1">
            <a:schemeClr val="accent1"/>
          </a:lnRef>
          <a:fillRef idx="0">
            <a:schemeClr val="accent1"/>
          </a:fillRef>
          <a:effectRef idx="0">
            <a:schemeClr val="accent1"/>
          </a:effectRef>
          <a:fontRef idx="minor">
            <a:schemeClr val="tx1"/>
          </a:fontRef>
        </p:style>
      </p:cxnSp>
      <p:sp>
        <p:nvSpPr>
          <p:cNvPr id="3" name="Rectangle 39"/>
          <p:cNvSpPr/>
          <p:nvPr/>
        </p:nvSpPr>
        <p:spPr>
          <a:xfrm>
            <a:off x="3810" y="11765915"/>
            <a:ext cx="9135745" cy="2000250"/>
          </a:xfrm>
          <a:prstGeom prst="rect">
            <a:avLst/>
          </a:prstGeom>
          <a:solidFill>
            <a:schemeClr val="bg1"/>
          </a:solidFill>
          <a:ln w="12700" cmpd="sng">
            <a:solidFill>
              <a:schemeClr val="tx1"/>
            </a:solidFill>
            <a:prstDash val="solid"/>
          </a:ln>
          <a:effectLst>
            <a:outerShdw blurRad="152400" dist="38100" dir="18900000" sx="101000" sy="101000" algn="b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x-none" altLang="en-US" sz="1600">
              <a:solidFill>
                <a:schemeClr val="tx1"/>
              </a:solidFill>
            </a:endParaRPr>
          </a:p>
        </p:txBody>
      </p:sp>
      <p:sp>
        <p:nvSpPr>
          <p:cNvPr id="6" name="Rectangle 40"/>
          <p:cNvSpPr/>
          <p:nvPr/>
        </p:nvSpPr>
        <p:spPr>
          <a:xfrm>
            <a:off x="539327" y="11916332"/>
            <a:ext cx="2150533" cy="178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a:p>
            <a:pPr algn="ctr"/>
            <a:r>
              <a:rPr lang="x-none" altLang="en-US" sz="1600">
                <a:solidFill>
                  <a:schemeClr val="tx1"/>
                </a:solidFill>
              </a:rPr>
              <a:t>Products</a:t>
            </a:r>
            <a:endParaRPr lang="x-none" altLang="en-US" sz="1600">
              <a:solidFill>
                <a:schemeClr val="tx1"/>
              </a:solidFill>
            </a:endParaRPr>
          </a:p>
          <a:p>
            <a:pPr algn="ctr"/>
            <a:r>
              <a:rPr lang="x-none" altLang="en-US" sz="1600">
                <a:solidFill>
                  <a:schemeClr val="tx1"/>
                </a:solidFill>
              </a:rPr>
              <a:t>About</a:t>
            </a:r>
            <a:endParaRPr lang="x-none" altLang="en-US" sz="1600">
              <a:solidFill>
                <a:schemeClr val="tx1"/>
              </a:solidFill>
            </a:endParaRPr>
          </a:p>
          <a:p>
            <a:pPr algn="ctr"/>
            <a:r>
              <a:rPr lang="x-none" altLang="en-US" sz="1600">
                <a:solidFill>
                  <a:schemeClr val="tx1"/>
                </a:solidFill>
              </a:rPr>
              <a:t>Contact</a:t>
            </a:r>
            <a:endParaRPr lang="x-none" altLang="en-US" sz="1600">
              <a:solidFill>
                <a:schemeClr val="tx1"/>
              </a:solidFill>
            </a:endParaRPr>
          </a:p>
          <a:p>
            <a:pPr algn="ctr"/>
            <a:r>
              <a:rPr lang="x-none" altLang="en-US" sz="1600">
                <a:solidFill>
                  <a:schemeClr val="tx1"/>
                </a:solidFill>
              </a:rPr>
              <a:t>Cart</a:t>
            </a:r>
            <a:endParaRPr lang="x-none" altLang="en-US" sz="1600">
              <a:solidFill>
                <a:schemeClr val="tx1"/>
              </a:solidFill>
            </a:endParaRPr>
          </a:p>
        </p:txBody>
      </p:sp>
      <p:sp>
        <p:nvSpPr>
          <p:cNvPr id="7" name="Rectangle 42"/>
          <p:cNvSpPr/>
          <p:nvPr/>
        </p:nvSpPr>
        <p:spPr>
          <a:xfrm>
            <a:off x="6535420" y="11527155"/>
            <a:ext cx="2240280" cy="178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Newsletter</a:t>
            </a:r>
            <a:endParaRPr lang="x-none" altLang="en-US" sz="1600" b="1">
              <a:solidFill>
                <a:schemeClr val="tx1"/>
              </a:solidFill>
            </a:endParaRPr>
          </a:p>
          <a:p>
            <a:pPr algn="l"/>
            <a:endParaRPr lang="x-none" altLang="en-US" sz="1600" b="1">
              <a:solidFill>
                <a:schemeClr val="tx1"/>
              </a:solidFill>
            </a:endParaRPr>
          </a:p>
          <a:p>
            <a:pPr algn="l"/>
            <a:endParaRPr lang="x-none" altLang="en-US" sz="1600" b="1">
              <a:solidFill>
                <a:schemeClr val="tx1"/>
              </a:solidFill>
            </a:endParaRPr>
          </a:p>
        </p:txBody>
      </p:sp>
      <p:sp>
        <p:nvSpPr>
          <p:cNvPr id="1048600" name="Rounded Rectangle 43"/>
          <p:cNvSpPr/>
          <p:nvPr/>
        </p:nvSpPr>
        <p:spPr>
          <a:xfrm>
            <a:off x="6383655" y="12466955"/>
            <a:ext cx="2603500" cy="40703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bg1">
                    <a:lumMod val="50000"/>
                  </a:schemeClr>
                </a:solidFill>
              </a:rPr>
              <a:t>Email Address</a:t>
            </a:r>
            <a:endParaRPr lang="x-none" altLang="en-US" sz="1600">
              <a:solidFill>
                <a:schemeClr val="bg1">
                  <a:lumMod val="50000"/>
                </a:schemeClr>
              </a:solidFill>
            </a:endParaRPr>
          </a:p>
        </p:txBody>
      </p:sp>
      <p:pic>
        <p:nvPicPr>
          <p:cNvPr id="9" name="Picture 8" descr="envelope2"/>
          <p:cNvPicPr>
            <a:picLocks noChangeAspect="1"/>
          </p:cNvPicPr>
          <p:nvPr/>
        </p:nvPicPr>
        <p:blipFill>
          <a:blip r:embed="rId3"/>
          <a:stretch>
            <a:fillRect/>
          </a:stretch>
        </p:blipFill>
        <p:spPr>
          <a:xfrm>
            <a:off x="4821555" y="11995150"/>
            <a:ext cx="384810" cy="384810"/>
          </a:xfrm>
          <a:prstGeom prst="rect">
            <a:avLst/>
          </a:prstGeom>
        </p:spPr>
      </p:pic>
      <p:pic>
        <p:nvPicPr>
          <p:cNvPr id="10" name="Picture 9" descr="facebook"/>
          <p:cNvPicPr>
            <a:picLocks noChangeAspect="1"/>
          </p:cNvPicPr>
          <p:nvPr/>
        </p:nvPicPr>
        <p:blipFill>
          <a:blip r:embed="rId4"/>
          <a:stretch>
            <a:fillRect/>
          </a:stretch>
        </p:blipFill>
        <p:spPr>
          <a:xfrm>
            <a:off x="3582035" y="11992610"/>
            <a:ext cx="338455" cy="387350"/>
          </a:xfrm>
          <a:prstGeom prst="rect">
            <a:avLst/>
          </a:prstGeom>
        </p:spPr>
      </p:pic>
      <p:pic>
        <p:nvPicPr>
          <p:cNvPr id="11" name="Picture 10" descr="instagram"/>
          <p:cNvPicPr>
            <a:picLocks noChangeAspect="1"/>
          </p:cNvPicPr>
          <p:nvPr/>
        </p:nvPicPr>
        <p:blipFill>
          <a:blip r:embed="rId5"/>
          <a:stretch>
            <a:fillRect/>
          </a:stretch>
        </p:blipFill>
        <p:spPr>
          <a:xfrm>
            <a:off x="4192905" y="11995150"/>
            <a:ext cx="338455" cy="387350"/>
          </a:xfrm>
          <a:prstGeom prst="rect">
            <a:avLst/>
          </a:prstGeom>
        </p:spPr>
      </p:pic>
      <p:sp>
        <p:nvSpPr>
          <p:cNvPr id="8" name="Rectangle 40"/>
          <p:cNvSpPr/>
          <p:nvPr/>
        </p:nvSpPr>
        <p:spPr>
          <a:xfrm>
            <a:off x="2581910" y="12414885"/>
            <a:ext cx="3611880" cy="128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33 6 00 11 22 33</a:t>
            </a:r>
            <a:endParaRPr lang="x-none" altLang="en-US" sz="1600">
              <a:solidFill>
                <a:schemeClr val="tx1"/>
              </a:solidFill>
            </a:endParaRPr>
          </a:p>
          <a:p>
            <a:pPr algn="ctr"/>
            <a:r>
              <a:rPr lang="x-none" altLang="en-US" sz="1600">
                <a:solidFill>
                  <a:schemeClr val="tx1"/>
                </a:solidFill>
              </a:rPr>
              <a:t>contact@firedBowl.com</a:t>
            </a:r>
            <a:endParaRPr lang="x-none" altLang="en-US" sz="1600">
              <a:solidFill>
                <a:schemeClr val="tx1"/>
              </a:solidFill>
            </a:endParaRPr>
          </a:p>
          <a:p>
            <a:pPr algn="ctr"/>
            <a:r>
              <a:rPr lang="x-none" altLang="en-US" sz="1600">
                <a:solidFill>
                  <a:schemeClr val="tx1"/>
                </a:solidFill>
              </a:rPr>
              <a:t>68 Hollow road, London, UK</a:t>
            </a:r>
            <a:endParaRPr lang="x-none" altLang="en-US" sz="1600">
              <a:solidFill>
                <a:schemeClr val="tx1"/>
              </a:solidFill>
            </a:endParaRPr>
          </a:p>
          <a:p>
            <a:pPr algn="ctr"/>
            <a:r>
              <a:rPr lang="x-none" altLang="en-US" sz="1600">
                <a:solidFill>
                  <a:schemeClr val="tx1"/>
                </a:solidFill>
              </a:rPr>
              <a:t>Monday-Saturday : 8am - 5pm</a:t>
            </a:r>
            <a:endParaRPr lang="x-none" altLang="en-US" sz="1600">
              <a:solidFill>
                <a:schemeClr val="tx1"/>
              </a:solidFill>
            </a:endParaRPr>
          </a:p>
        </p:txBody>
      </p:sp>
      <p:sp>
        <p:nvSpPr>
          <p:cNvPr id="12" name="Rounded Rectangle 36"/>
          <p:cNvSpPr/>
          <p:nvPr/>
        </p:nvSpPr>
        <p:spPr>
          <a:xfrm>
            <a:off x="6928485" y="13087985"/>
            <a:ext cx="1453515" cy="3206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Subscribe</a:t>
            </a:r>
            <a:endParaRPr lang="x-none" altLang="en-US" sz="16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p:sp>
        <p:nvSpPr>
          <p:cNvPr id="1"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grpSp>
        <p:nvGrpSpPr>
          <p:cNvPr id="45" name="Group 51"/>
          <p:cNvGrpSpPr/>
          <p:nvPr/>
        </p:nvGrpSpPr>
        <p:grpSpPr>
          <a:xfrm>
            <a:off x="3415030" y="1875155"/>
            <a:ext cx="2468880" cy="2011680"/>
            <a:chOff x="841" y="12049"/>
            <a:chExt cx="5181" cy="3735"/>
          </a:xfrm>
        </p:grpSpPr>
        <p:pic>
          <p:nvPicPr>
            <p:cNvPr id="2097176" name="Picture 48" descr="empty"/>
            <p:cNvPicPr>
              <a:picLocks noChangeAspect="1"/>
            </p:cNvPicPr>
            <p:nvPr/>
          </p:nvPicPr>
          <p:blipFill>
            <a:blip r:embed="rId1"/>
            <a:stretch>
              <a:fillRect/>
            </a:stretch>
          </p:blipFill>
          <p:spPr>
            <a:xfrm>
              <a:off x="841" y="12049"/>
              <a:ext cx="5180" cy="3735"/>
            </a:xfrm>
            <a:prstGeom prst="rect">
              <a:avLst/>
            </a:prstGeom>
          </p:spPr>
        </p:pic>
        <p:sp>
          <p:nvSpPr>
            <p:cNvPr id="1048654" name="Rounded Rectangle 50"/>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sp>
        <p:nvSpPr>
          <p:cNvPr id="1048655" name="Rounded Rectangle 2"/>
          <p:cNvSpPr/>
          <p:nvPr/>
        </p:nvSpPr>
        <p:spPr>
          <a:xfrm>
            <a:off x="166370" y="1966595"/>
            <a:ext cx="2864485" cy="3668395"/>
          </a:xfrm>
          <a:prstGeom prst="roundRect">
            <a:avLst>
              <a:gd name="adj" fmla="val 103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1600" b="1" u="sng">
                <a:solidFill>
                  <a:schemeClr val="tx1"/>
                </a:solidFill>
              </a:rPr>
              <a:t>Type</a:t>
            </a:r>
            <a:endParaRPr lang="x-none" altLang="en-US" sz="1600" u="sng">
              <a:solidFill>
                <a:schemeClr val="tx1"/>
              </a:solidFill>
            </a:endParaRPr>
          </a:p>
          <a:p>
            <a:pPr algn="ctr"/>
            <a:endParaRPr lang="x-none" altLang="en-US" sz="1600">
              <a:solidFill>
                <a:schemeClr val="tx1"/>
              </a:solidFill>
            </a:endParaRPr>
          </a:p>
          <a:p>
            <a:pPr algn="ctr"/>
            <a:r>
              <a:rPr lang="x-none" altLang="en-US" sz="1600">
                <a:solidFill>
                  <a:schemeClr val="tx1"/>
                </a:solidFill>
              </a:rPr>
              <a:t>Plate</a:t>
            </a:r>
            <a:endParaRPr lang="x-none" altLang="en-US" sz="1600">
              <a:solidFill>
                <a:schemeClr val="tx1"/>
              </a:solidFill>
            </a:endParaRPr>
          </a:p>
          <a:p>
            <a:pPr algn="ctr"/>
            <a:r>
              <a:rPr lang="x-none" altLang="en-US" sz="1600">
                <a:solidFill>
                  <a:schemeClr val="tx1"/>
                </a:solidFill>
              </a:rPr>
              <a:t>Bowl</a:t>
            </a:r>
            <a:endParaRPr lang="x-none" altLang="en-US" sz="1600">
              <a:solidFill>
                <a:schemeClr val="tx1"/>
              </a:solidFill>
            </a:endParaRPr>
          </a:p>
          <a:p>
            <a:pPr algn="ctr"/>
            <a:r>
              <a:rPr lang="x-none" altLang="en-US" sz="1600">
                <a:solidFill>
                  <a:schemeClr val="tx1"/>
                </a:solidFill>
              </a:rPr>
              <a:t>Platter</a:t>
            </a:r>
            <a:endParaRPr lang="x-none" altLang="en-US" sz="1600">
              <a:solidFill>
                <a:schemeClr val="tx1"/>
              </a:solidFill>
            </a:endParaRPr>
          </a:p>
          <a:p>
            <a:pPr algn="ctr"/>
            <a:r>
              <a:rPr lang="x-none" altLang="en-US" sz="1600">
                <a:solidFill>
                  <a:schemeClr val="tx1"/>
                </a:solidFill>
              </a:rPr>
              <a:t>Tagine</a:t>
            </a:r>
            <a:endParaRPr lang="x-none" altLang="en-US" sz="1600">
              <a:solidFill>
                <a:schemeClr val="tx1"/>
              </a:solidFill>
            </a:endParaRPr>
          </a:p>
          <a:p>
            <a:pPr algn="ctr"/>
            <a:r>
              <a:rPr lang="x-none" altLang="en-US" sz="1600">
                <a:solidFill>
                  <a:schemeClr val="tx1"/>
                </a:solidFill>
              </a:rPr>
              <a:t>Tea Set</a:t>
            </a:r>
            <a:endParaRPr lang="x-none" altLang="en-US" sz="1600">
              <a:solidFill>
                <a:schemeClr val="tx1"/>
              </a:solidFill>
            </a:endParaRPr>
          </a:p>
          <a:p>
            <a:pPr algn="ctr"/>
            <a:r>
              <a:rPr lang="x-none" altLang="en-US" sz="1600">
                <a:solidFill>
                  <a:schemeClr val="tx1"/>
                </a:solidFill>
              </a:rPr>
              <a:t>Jug</a:t>
            </a:r>
            <a:endParaRPr lang="x-none" altLang="en-US" sz="1600">
              <a:solidFill>
                <a:schemeClr val="tx1"/>
              </a:solidFill>
            </a:endParaRPr>
          </a:p>
          <a:p>
            <a:pPr algn="ctr"/>
            <a:r>
              <a:rPr lang="x-none" altLang="en-US" sz="1600">
                <a:solidFill>
                  <a:schemeClr val="tx1"/>
                </a:solidFill>
              </a:rPr>
              <a:t>Other</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a:p>
            <a:pPr algn="ctr"/>
            <a:r>
              <a:rPr lang="x-none" altLang="en-US" sz="1600" b="1" u="sng">
                <a:solidFill>
                  <a:schemeClr val="tx1"/>
                </a:solidFill>
              </a:rPr>
              <a:t>Price</a:t>
            </a:r>
            <a:endParaRPr lang="x-none" altLang="en-US" sz="1600" u="sng">
              <a:solidFill>
                <a:schemeClr val="tx1"/>
              </a:solidFill>
            </a:endParaRPr>
          </a:p>
          <a:p>
            <a:pPr algn="ctr"/>
            <a:endParaRPr lang="x-none" altLang="en-US" sz="1600" u="sng">
              <a:solidFill>
                <a:schemeClr val="tx1"/>
              </a:solidFill>
            </a:endParaRPr>
          </a:p>
          <a:p>
            <a:pPr algn="ctr"/>
            <a:r>
              <a:rPr lang="x-none" altLang="en-US" sz="1600">
                <a:solidFill>
                  <a:schemeClr val="tx1"/>
                </a:solidFill>
              </a:rPr>
              <a:t>£20 |-----------------| £50</a:t>
            </a:r>
            <a:endParaRPr lang="x-none" altLang="en-US" sz="1600">
              <a:solidFill>
                <a:schemeClr val="tx1"/>
              </a:solidFill>
            </a:endParaRPr>
          </a:p>
          <a:p>
            <a:pPr algn="ctr"/>
            <a:endParaRPr lang="x-none" altLang="en-US" sz="1600">
              <a:solidFill>
                <a:schemeClr val="tx1"/>
              </a:solidFill>
            </a:endParaRPr>
          </a:p>
          <a:p>
            <a:pPr algn="l"/>
            <a:endParaRPr lang="x-none" altLang="en-US" sz="1600">
              <a:solidFill>
                <a:schemeClr val="tx1"/>
              </a:solidFill>
            </a:endParaRPr>
          </a:p>
        </p:txBody>
      </p:sp>
      <p:sp>
        <p:nvSpPr>
          <p:cNvPr id="1048656" name="Rectangle 63"/>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Logo</a:t>
            </a:r>
            <a:endParaRPr lang="x-none" altLang="en-US" sz="1600">
              <a:solidFill>
                <a:schemeClr val="tx1"/>
              </a:solidFill>
            </a:endParaRPr>
          </a:p>
        </p:txBody>
      </p:sp>
      <p:sp>
        <p:nvSpPr>
          <p:cNvPr id="1048657" name="Rectangle 65"/>
          <p:cNvSpPr/>
          <p:nvPr/>
        </p:nvSpPr>
        <p:spPr>
          <a:xfrm>
            <a:off x="41865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Products</a:t>
            </a:r>
            <a:endParaRPr lang="x-none" altLang="en-US" sz="1600" b="1">
              <a:solidFill>
                <a:schemeClr val="tx1"/>
              </a:solidFill>
            </a:endParaRPr>
          </a:p>
        </p:txBody>
      </p:sp>
      <p:sp>
        <p:nvSpPr>
          <p:cNvPr id="1048658" name="Rectangle 66"/>
          <p:cNvSpPr/>
          <p:nvPr/>
        </p:nvSpPr>
        <p:spPr>
          <a:xfrm>
            <a:off x="55581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About</a:t>
            </a:r>
            <a:endParaRPr lang="x-none" altLang="en-US" sz="1600">
              <a:solidFill>
                <a:schemeClr val="tx1"/>
              </a:solidFill>
            </a:endParaRPr>
          </a:p>
        </p:txBody>
      </p:sp>
      <p:sp>
        <p:nvSpPr>
          <p:cNvPr id="1048659" name="Rectangle 67"/>
          <p:cNvSpPr/>
          <p:nvPr/>
        </p:nvSpPr>
        <p:spPr>
          <a:xfrm>
            <a:off x="69297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Contact</a:t>
            </a:r>
            <a:endParaRPr lang="x-none" altLang="en-US" sz="1600">
              <a:solidFill>
                <a:schemeClr val="tx1"/>
              </a:solidFill>
            </a:endParaRPr>
          </a:p>
        </p:txBody>
      </p:sp>
      <p:sp>
        <p:nvSpPr>
          <p:cNvPr id="1048660" name="Rectangle 68"/>
          <p:cNvSpPr/>
          <p:nvPr/>
        </p:nvSpPr>
        <p:spPr>
          <a:xfrm>
            <a:off x="28149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p:txBody>
      </p:sp>
      <p:pic>
        <p:nvPicPr>
          <p:cNvPr id="2097177" name="Picture 70"/>
          <p:cNvPicPr>
            <a:picLocks noChangeAspect="1"/>
          </p:cNvPicPr>
          <p:nvPr/>
        </p:nvPicPr>
        <p:blipFill>
          <a:blip r:embed="rId2"/>
          <a:stretch>
            <a:fillRect/>
          </a:stretch>
        </p:blipFill>
        <p:spPr>
          <a:xfrm>
            <a:off x="8462645" y="336550"/>
            <a:ext cx="376555" cy="376555"/>
          </a:xfrm>
          <a:prstGeom prst="rect">
            <a:avLst/>
          </a:prstGeom>
          <a:ln>
            <a:solidFill>
              <a:srgbClr val="000000">
                <a:alpha val="0"/>
              </a:srgbClr>
            </a:solidFill>
          </a:ln>
        </p:spPr>
      </p:pic>
      <p:sp>
        <p:nvSpPr>
          <p:cNvPr id="1048662"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tx1"/>
                </a:solidFill>
              </a:rPr>
              <a:t>Home / </a:t>
            </a:r>
            <a:r>
              <a:rPr lang="x-none" altLang="en-US" sz="1600" b="1">
                <a:solidFill>
                  <a:schemeClr val="tx1"/>
                </a:solidFill>
              </a:rPr>
              <a:t>Products</a:t>
            </a:r>
            <a:endParaRPr lang="x-none" altLang="en-US" sz="1600" b="1">
              <a:solidFill>
                <a:schemeClr val="tx1"/>
              </a:solidFill>
            </a:endParaRPr>
          </a:p>
        </p:txBody>
      </p:sp>
      <p:grpSp>
        <p:nvGrpSpPr>
          <p:cNvPr id="46" name="Group 72"/>
          <p:cNvGrpSpPr/>
          <p:nvPr/>
        </p:nvGrpSpPr>
        <p:grpSpPr>
          <a:xfrm>
            <a:off x="6331585" y="1966595"/>
            <a:ext cx="2299144" cy="1829435"/>
            <a:chOff x="841" y="12049"/>
            <a:chExt cx="5181" cy="3735"/>
          </a:xfrm>
        </p:grpSpPr>
        <p:pic>
          <p:nvPicPr>
            <p:cNvPr id="2097178" name="Picture 73" descr="empty"/>
            <p:cNvPicPr>
              <a:picLocks noChangeAspect="1"/>
            </p:cNvPicPr>
            <p:nvPr/>
          </p:nvPicPr>
          <p:blipFill>
            <a:blip r:embed="rId1"/>
            <a:stretch>
              <a:fillRect/>
            </a:stretch>
          </p:blipFill>
          <p:spPr>
            <a:xfrm>
              <a:off x="841" y="12049"/>
              <a:ext cx="5180" cy="3735"/>
            </a:xfrm>
            <a:prstGeom prst="rect">
              <a:avLst/>
            </a:prstGeom>
          </p:spPr>
        </p:pic>
        <p:sp>
          <p:nvSpPr>
            <p:cNvPr id="1048663" name="Rounded Rectangle 74"/>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47" name="Group 75"/>
          <p:cNvGrpSpPr/>
          <p:nvPr/>
        </p:nvGrpSpPr>
        <p:grpSpPr>
          <a:xfrm>
            <a:off x="3500120" y="4182110"/>
            <a:ext cx="2299144" cy="1829435"/>
            <a:chOff x="841" y="12049"/>
            <a:chExt cx="5181" cy="3735"/>
          </a:xfrm>
        </p:grpSpPr>
        <p:pic>
          <p:nvPicPr>
            <p:cNvPr id="2097179" name="Picture 76" descr="empty"/>
            <p:cNvPicPr>
              <a:picLocks noChangeAspect="1"/>
            </p:cNvPicPr>
            <p:nvPr/>
          </p:nvPicPr>
          <p:blipFill>
            <a:blip r:embed="rId1"/>
            <a:stretch>
              <a:fillRect/>
            </a:stretch>
          </p:blipFill>
          <p:spPr>
            <a:xfrm>
              <a:off x="841" y="12049"/>
              <a:ext cx="5180" cy="3735"/>
            </a:xfrm>
            <a:prstGeom prst="rect">
              <a:avLst/>
            </a:prstGeom>
          </p:spPr>
        </p:pic>
        <p:sp>
          <p:nvSpPr>
            <p:cNvPr id="1048664" name="Rounded Rectangle 77"/>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48" name="Group 78"/>
          <p:cNvGrpSpPr/>
          <p:nvPr/>
        </p:nvGrpSpPr>
        <p:grpSpPr>
          <a:xfrm>
            <a:off x="6331585" y="4182110"/>
            <a:ext cx="2299144" cy="1829435"/>
            <a:chOff x="841" y="12049"/>
            <a:chExt cx="5181" cy="3735"/>
          </a:xfrm>
        </p:grpSpPr>
        <p:pic>
          <p:nvPicPr>
            <p:cNvPr id="2097180" name="Picture 79" descr="empty"/>
            <p:cNvPicPr>
              <a:picLocks noChangeAspect="1"/>
            </p:cNvPicPr>
            <p:nvPr/>
          </p:nvPicPr>
          <p:blipFill>
            <a:blip r:embed="rId1"/>
            <a:stretch>
              <a:fillRect/>
            </a:stretch>
          </p:blipFill>
          <p:spPr>
            <a:xfrm>
              <a:off x="841" y="12049"/>
              <a:ext cx="5180" cy="3735"/>
            </a:xfrm>
            <a:prstGeom prst="rect">
              <a:avLst/>
            </a:prstGeom>
          </p:spPr>
        </p:pic>
        <p:sp>
          <p:nvSpPr>
            <p:cNvPr id="1048665" name="Rounded Rectangle 80"/>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49" name="Group 81"/>
          <p:cNvGrpSpPr/>
          <p:nvPr/>
        </p:nvGrpSpPr>
        <p:grpSpPr>
          <a:xfrm>
            <a:off x="6307455" y="6490335"/>
            <a:ext cx="2299144" cy="1829435"/>
            <a:chOff x="841" y="12049"/>
            <a:chExt cx="5181" cy="3735"/>
          </a:xfrm>
        </p:grpSpPr>
        <p:pic>
          <p:nvPicPr>
            <p:cNvPr id="2097181" name="Picture 82" descr="empty"/>
            <p:cNvPicPr>
              <a:picLocks noChangeAspect="1"/>
            </p:cNvPicPr>
            <p:nvPr/>
          </p:nvPicPr>
          <p:blipFill>
            <a:blip r:embed="rId1"/>
            <a:stretch>
              <a:fillRect/>
            </a:stretch>
          </p:blipFill>
          <p:spPr>
            <a:xfrm>
              <a:off x="841" y="12049"/>
              <a:ext cx="5180" cy="3735"/>
            </a:xfrm>
            <a:prstGeom prst="rect">
              <a:avLst/>
            </a:prstGeom>
          </p:spPr>
        </p:pic>
        <p:sp>
          <p:nvSpPr>
            <p:cNvPr id="1048666" name="Rounded Rectangle 83"/>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50" name="Group 84"/>
          <p:cNvGrpSpPr/>
          <p:nvPr/>
        </p:nvGrpSpPr>
        <p:grpSpPr>
          <a:xfrm>
            <a:off x="6307455" y="8705850"/>
            <a:ext cx="2299144" cy="1829435"/>
            <a:chOff x="841" y="12049"/>
            <a:chExt cx="5181" cy="3735"/>
          </a:xfrm>
        </p:grpSpPr>
        <p:pic>
          <p:nvPicPr>
            <p:cNvPr id="2097182" name="Picture 85" descr="empty"/>
            <p:cNvPicPr>
              <a:picLocks noChangeAspect="1"/>
            </p:cNvPicPr>
            <p:nvPr/>
          </p:nvPicPr>
          <p:blipFill>
            <a:blip r:embed="rId1"/>
            <a:stretch>
              <a:fillRect/>
            </a:stretch>
          </p:blipFill>
          <p:spPr>
            <a:xfrm>
              <a:off x="841" y="12049"/>
              <a:ext cx="5180" cy="3735"/>
            </a:xfrm>
            <a:prstGeom prst="rect">
              <a:avLst/>
            </a:prstGeom>
          </p:spPr>
        </p:pic>
        <p:sp>
          <p:nvSpPr>
            <p:cNvPr id="1048667" name="Rounded Rectangle 86"/>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51" name="Group 93"/>
          <p:cNvGrpSpPr/>
          <p:nvPr/>
        </p:nvGrpSpPr>
        <p:grpSpPr>
          <a:xfrm>
            <a:off x="3500755" y="6490335"/>
            <a:ext cx="2299144" cy="1829435"/>
            <a:chOff x="841" y="12049"/>
            <a:chExt cx="5181" cy="3735"/>
          </a:xfrm>
        </p:grpSpPr>
        <p:pic>
          <p:nvPicPr>
            <p:cNvPr id="2097183" name="Picture 94" descr="empty"/>
            <p:cNvPicPr>
              <a:picLocks noChangeAspect="1"/>
            </p:cNvPicPr>
            <p:nvPr/>
          </p:nvPicPr>
          <p:blipFill>
            <a:blip r:embed="rId1"/>
            <a:stretch>
              <a:fillRect/>
            </a:stretch>
          </p:blipFill>
          <p:spPr>
            <a:xfrm>
              <a:off x="841" y="12049"/>
              <a:ext cx="5180" cy="3735"/>
            </a:xfrm>
            <a:prstGeom prst="rect">
              <a:avLst/>
            </a:prstGeom>
          </p:spPr>
        </p:pic>
        <p:sp>
          <p:nvSpPr>
            <p:cNvPr id="1048668" name="Rounded Rectangle 95"/>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52" name="Group 96"/>
          <p:cNvGrpSpPr/>
          <p:nvPr/>
        </p:nvGrpSpPr>
        <p:grpSpPr>
          <a:xfrm>
            <a:off x="3500755" y="8705850"/>
            <a:ext cx="2299144" cy="1829435"/>
            <a:chOff x="841" y="12049"/>
            <a:chExt cx="5181" cy="3735"/>
          </a:xfrm>
        </p:grpSpPr>
        <p:pic>
          <p:nvPicPr>
            <p:cNvPr id="2097184" name="Picture 97" descr="empty"/>
            <p:cNvPicPr>
              <a:picLocks noChangeAspect="1"/>
            </p:cNvPicPr>
            <p:nvPr/>
          </p:nvPicPr>
          <p:blipFill>
            <a:blip r:embed="rId1"/>
            <a:stretch>
              <a:fillRect/>
            </a:stretch>
          </p:blipFill>
          <p:spPr>
            <a:xfrm>
              <a:off x="841" y="12049"/>
              <a:ext cx="5180" cy="3735"/>
            </a:xfrm>
            <a:prstGeom prst="rect">
              <a:avLst/>
            </a:prstGeom>
          </p:spPr>
        </p:pic>
        <p:sp>
          <p:nvSpPr>
            <p:cNvPr id="1048669" name="Rounded Rectangle 98"/>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sp>
        <p:nvSpPr>
          <p:cNvPr id="1048670" name="Rounded Rectangle 1"/>
          <p:cNvSpPr/>
          <p:nvPr/>
        </p:nvSpPr>
        <p:spPr>
          <a:xfrm>
            <a:off x="6542405" y="1310005"/>
            <a:ext cx="1866900" cy="40005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Sort by : ...</a:t>
            </a:r>
            <a:endParaRPr lang="x-none" altLang="en-US" sz="1600" b="1">
              <a:solidFill>
                <a:schemeClr val="tx1"/>
              </a:solidFill>
            </a:endParaRPr>
          </a:p>
        </p:txBody>
      </p:sp>
      <p:sp>
        <p:nvSpPr>
          <p:cNvPr id="4" name="Folded Corner 3"/>
          <p:cNvSpPr/>
          <p:nvPr/>
        </p:nvSpPr>
        <p:spPr>
          <a:xfrm>
            <a:off x="4186555" y="3921125"/>
            <a:ext cx="2226945" cy="209042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Another image is hovered</a:t>
            </a:r>
            <a:endParaRPr lang="x-none" altLang="en-US">
              <a:solidFill>
                <a:schemeClr val="tx1"/>
              </a:solidFill>
            </a:endParaRPr>
          </a:p>
        </p:txBody>
      </p:sp>
      <p:sp>
        <p:nvSpPr>
          <p:cNvPr id="5" name="Folded Corner 4"/>
          <p:cNvSpPr/>
          <p:nvPr/>
        </p:nvSpPr>
        <p:spPr>
          <a:xfrm>
            <a:off x="539750" y="6038850"/>
            <a:ext cx="2778125" cy="266763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Scroll :</a:t>
            </a:r>
            <a:endParaRPr lang="x-none" altLang="en-US">
              <a:solidFill>
                <a:schemeClr val="tx1"/>
              </a:solidFill>
            </a:endParaRPr>
          </a:p>
          <a:p>
            <a:pPr algn="ctr"/>
            <a:endParaRPr lang="x-none" altLang="en-US">
              <a:solidFill>
                <a:schemeClr val="tx1"/>
              </a:solidFill>
            </a:endParaRPr>
          </a:p>
          <a:p>
            <a:pPr algn="ctr"/>
            <a:r>
              <a:rPr lang="x-none" altLang="en-US">
                <a:solidFill>
                  <a:schemeClr val="tx1"/>
                </a:solidFill>
              </a:rPr>
              <a:t>The only part moving on this page are the items (not the filter / navigation bar) except on smartphones</a:t>
            </a:r>
            <a:endParaRPr lang="x-none" altLang="en-US">
              <a:solidFill>
                <a:schemeClr val="tx1"/>
              </a:solidFill>
            </a:endParaRPr>
          </a:p>
        </p:txBody>
      </p:sp>
      <p:cxnSp>
        <p:nvCxnSpPr>
          <p:cNvPr id="8" name="Straight Connector 7"/>
          <p:cNvCxnSpPr/>
          <p:nvPr/>
        </p:nvCxnSpPr>
        <p:spPr>
          <a:xfrm>
            <a:off x="4343400" y="828675"/>
            <a:ext cx="1101090" cy="15240"/>
          </a:xfrm>
          <a:prstGeom prst="line">
            <a:avLst/>
          </a:prstGeom>
          <a:ln w="79375">
            <a:solidFill>
              <a:srgbClr val="844D36"/>
            </a:solidFill>
          </a:ln>
        </p:spPr>
        <p:style>
          <a:lnRef idx="1">
            <a:schemeClr val="accent1"/>
          </a:lnRef>
          <a:fillRef idx="0">
            <a:schemeClr val="accent1"/>
          </a:fillRef>
          <a:effectRef idx="0">
            <a:schemeClr val="accent1"/>
          </a:effectRef>
          <a:fontRef idx="minor">
            <a:schemeClr val="tx1"/>
          </a:fontRef>
        </p:style>
      </p:cxnSp>
      <p:sp>
        <p:nvSpPr>
          <p:cNvPr id="3" name="Rectangle 39"/>
          <p:cNvSpPr/>
          <p:nvPr/>
        </p:nvSpPr>
        <p:spPr>
          <a:xfrm>
            <a:off x="3810" y="11765915"/>
            <a:ext cx="9135745" cy="2000250"/>
          </a:xfrm>
          <a:prstGeom prst="rect">
            <a:avLst/>
          </a:prstGeom>
          <a:solidFill>
            <a:schemeClr val="bg1"/>
          </a:solidFill>
          <a:ln w="12700" cmpd="sng">
            <a:solidFill>
              <a:schemeClr val="tx1"/>
            </a:solidFill>
            <a:prstDash val="solid"/>
          </a:ln>
          <a:effectLst>
            <a:outerShdw blurRad="152400" dist="38100" dir="18900000" sx="101000" sy="101000" algn="b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x-none" altLang="en-US" sz="1600">
              <a:solidFill>
                <a:schemeClr val="tx1"/>
              </a:solidFill>
            </a:endParaRPr>
          </a:p>
        </p:txBody>
      </p:sp>
      <p:sp>
        <p:nvSpPr>
          <p:cNvPr id="6" name="Rectangle 40"/>
          <p:cNvSpPr/>
          <p:nvPr/>
        </p:nvSpPr>
        <p:spPr>
          <a:xfrm>
            <a:off x="539327" y="11916332"/>
            <a:ext cx="2150533" cy="178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a:p>
            <a:pPr algn="ctr"/>
            <a:r>
              <a:rPr lang="x-none" altLang="en-US" sz="1600">
                <a:solidFill>
                  <a:schemeClr val="tx1"/>
                </a:solidFill>
              </a:rPr>
              <a:t>Products</a:t>
            </a:r>
            <a:endParaRPr lang="x-none" altLang="en-US" sz="1600">
              <a:solidFill>
                <a:schemeClr val="tx1"/>
              </a:solidFill>
            </a:endParaRPr>
          </a:p>
          <a:p>
            <a:pPr algn="ctr"/>
            <a:r>
              <a:rPr lang="x-none" altLang="en-US" sz="1600">
                <a:solidFill>
                  <a:schemeClr val="tx1"/>
                </a:solidFill>
              </a:rPr>
              <a:t>About</a:t>
            </a:r>
            <a:endParaRPr lang="x-none" altLang="en-US" sz="1600">
              <a:solidFill>
                <a:schemeClr val="tx1"/>
              </a:solidFill>
            </a:endParaRPr>
          </a:p>
          <a:p>
            <a:pPr algn="ctr"/>
            <a:r>
              <a:rPr lang="x-none" altLang="en-US" sz="1600">
                <a:solidFill>
                  <a:schemeClr val="tx1"/>
                </a:solidFill>
              </a:rPr>
              <a:t>Contact</a:t>
            </a:r>
            <a:endParaRPr lang="x-none" altLang="en-US" sz="1600">
              <a:solidFill>
                <a:schemeClr val="tx1"/>
              </a:solidFill>
            </a:endParaRPr>
          </a:p>
          <a:p>
            <a:pPr algn="ctr"/>
            <a:r>
              <a:rPr lang="x-none" altLang="en-US" sz="1600">
                <a:solidFill>
                  <a:schemeClr val="tx1"/>
                </a:solidFill>
              </a:rPr>
              <a:t>Cart</a:t>
            </a:r>
            <a:endParaRPr lang="x-none" altLang="en-US" sz="1600">
              <a:solidFill>
                <a:schemeClr val="tx1"/>
              </a:solidFill>
            </a:endParaRPr>
          </a:p>
        </p:txBody>
      </p:sp>
      <p:sp>
        <p:nvSpPr>
          <p:cNvPr id="7" name="Rectangle 42"/>
          <p:cNvSpPr/>
          <p:nvPr/>
        </p:nvSpPr>
        <p:spPr>
          <a:xfrm>
            <a:off x="6535420" y="11527155"/>
            <a:ext cx="2240280" cy="178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Newsletter</a:t>
            </a:r>
            <a:endParaRPr lang="x-none" altLang="en-US" sz="1600" b="1">
              <a:solidFill>
                <a:schemeClr val="tx1"/>
              </a:solidFill>
            </a:endParaRPr>
          </a:p>
          <a:p>
            <a:pPr algn="l"/>
            <a:endParaRPr lang="x-none" altLang="en-US" sz="1600" b="1">
              <a:solidFill>
                <a:schemeClr val="tx1"/>
              </a:solidFill>
            </a:endParaRPr>
          </a:p>
          <a:p>
            <a:pPr algn="l"/>
            <a:endParaRPr lang="x-none" altLang="en-US" sz="1600" b="1">
              <a:solidFill>
                <a:schemeClr val="tx1"/>
              </a:solidFill>
            </a:endParaRPr>
          </a:p>
        </p:txBody>
      </p:sp>
      <p:sp>
        <p:nvSpPr>
          <p:cNvPr id="1048600" name="Rounded Rectangle 43"/>
          <p:cNvSpPr/>
          <p:nvPr/>
        </p:nvSpPr>
        <p:spPr>
          <a:xfrm>
            <a:off x="6383655" y="12466955"/>
            <a:ext cx="2603500" cy="40703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bg1">
                    <a:lumMod val="50000"/>
                  </a:schemeClr>
                </a:solidFill>
              </a:rPr>
              <a:t>Email Address</a:t>
            </a:r>
            <a:endParaRPr lang="x-none" altLang="en-US" sz="1600">
              <a:solidFill>
                <a:schemeClr val="bg1">
                  <a:lumMod val="50000"/>
                </a:schemeClr>
              </a:solidFill>
            </a:endParaRPr>
          </a:p>
        </p:txBody>
      </p:sp>
      <p:pic>
        <p:nvPicPr>
          <p:cNvPr id="9" name="Picture 8" descr="envelope2"/>
          <p:cNvPicPr>
            <a:picLocks noChangeAspect="1"/>
          </p:cNvPicPr>
          <p:nvPr/>
        </p:nvPicPr>
        <p:blipFill>
          <a:blip r:embed="rId3"/>
          <a:stretch>
            <a:fillRect/>
          </a:stretch>
        </p:blipFill>
        <p:spPr>
          <a:xfrm>
            <a:off x="4821555" y="11995150"/>
            <a:ext cx="384810" cy="384810"/>
          </a:xfrm>
          <a:prstGeom prst="rect">
            <a:avLst/>
          </a:prstGeom>
        </p:spPr>
      </p:pic>
      <p:pic>
        <p:nvPicPr>
          <p:cNvPr id="10" name="Picture 9" descr="facebook"/>
          <p:cNvPicPr>
            <a:picLocks noChangeAspect="1"/>
          </p:cNvPicPr>
          <p:nvPr/>
        </p:nvPicPr>
        <p:blipFill>
          <a:blip r:embed="rId4"/>
          <a:stretch>
            <a:fillRect/>
          </a:stretch>
        </p:blipFill>
        <p:spPr>
          <a:xfrm>
            <a:off x="3582035" y="11992610"/>
            <a:ext cx="338455" cy="387350"/>
          </a:xfrm>
          <a:prstGeom prst="rect">
            <a:avLst/>
          </a:prstGeom>
        </p:spPr>
      </p:pic>
      <p:pic>
        <p:nvPicPr>
          <p:cNvPr id="11" name="Picture 10" descr="instagram"/>
          <p:cNvPicPr>
            <a:picLocks noChangeAspect="1"/>
          </p:cNvPicPr>
          <p:nvPr/>
        </p:nvPicPr>
        <p:blipFill>
          <a:blip r:embed="rId5"/>
          <a:stretch>
            <a:fillRect/>
          </a:stretch>
        </p:blipFill>
        <p:spPr>
          <a:xfrm>
            <a:off x="4192905" y="11995150"/>
            <a:ext cx="338455" cy="387350"/>
          </a:xfrm>
          <a:prstGeom prst="rect">
            <a:avLst/>
          </a:prstGeom>
        </p:spPr>
      </p:pic>
      <p:sp>
        <p:nvSpPr>
          <p:cNvPr id="12" name="Rectangle 40"/>
          <p:cNvSpPr/>
          <p:nvPr/>
        </p:nvSpPr>
        <p:spPr>
          <a:xfrm>
            <a:off x="2581910" y="12414885"/>
            <a:ext cx="3611880" cy="128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33 6 00 11 22 33</a:t>
            </a:r>
            <a:endParaRPr lang="x-none" altLang="en-US" sz="1600">
              <a:solidFill>
                <a:schemeClr val="tx1"/>
              </a:solidFill>
            </a:endParaRPr>
          </a:p>
          <a:p>
            <a:pPr algn="ctr"/>
            <a:r>
              <a:rPr lang="x-none" altLang="en-US" sz="1600">
                <a:solidFill>
                  <a:schemeClr val="tx1"/>
                </a:solidFill>
              </a:rPr>
              <a:t>contact@firedBowl.com</a:t>
            </a:r>
            <a:endParaRPr lang="x-none" altLang="en-US" sz="1600">
              <a:solidFill>
                <a:schemeClr val="tx1"/>
              </a:solidFill>
            </a:endParaRPr>
          </a:p>
          <a:p>
            <a:pPr algn="ctr"/>
            <a:r>
              <a:rPr lang="x-none" altLang="en-US" sz="1600">
                <a:solidFill>
                  <a:schemeClr val="tx1"/>
                </a:solidFill>
              </a:rPr>
              <a:t>68 Hollow road, London, UK</a:t>
            </a:r>
            <a:endParaRPr lang="x-none" altLang="en-US" sz="1600">
              <a:solidFill>
                <a:schemeClr val="tx1"/>
              </a:solidFill>
            </a:endParaRPr>
          </a:p>
          <a:p>
            <a:pPr algn="ctr"/>
            <a:r>
              <a:rPr lang="x-none" altLang="en-US" sz="1600">
                <a:solidFill>
                  <a:schemeClr val="tx1"/>
                </a:solidFill>
              </a:rPr>
              <a:t>Monday-Saturday : 8am - 5pm</a:t>
            </a:r>
            <a:endParaRPr lang="x-none" altLang="en-US" sz="1600">
              <a:solidFill>
                <a:schemeClr val="tx1"/>
              </a:solidFill>
            </a:endParaRPr>
          </a:p>
        </p:txBody>
      </p:sp>
      <p:sp>
        <p:nvSpPr>
          <p:cNvPr id="13" name="Rounded Rectangle 36"/>
          <p:cNvSpPr/>
          <p:nvPr/>
        </p:nvSpPr>
        <p:spPr>
          <a:xfrm>
            <a:off x="6928485" y="13087985"/>
            <a:ext cx="1453515" cy="3206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Subscribe</a:t>
            </a:r>
            <a:endParaRPr lang="x-none" altLang="en-US" sz="16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p:sp>
        <p:nvSpPr>
          <p:cNvPr id="1"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sp>
        <p:nvSpPr>
          <p:cNvPr id="1048693" name="Rounded Rectangle 27"/>
          <p:cNvSpPr/>
          <p:nvPr/>
        </p:nvSpPr>
        <p:spPr>
          <a:xfrm>
            <a:off x="3364230" y="1875155"/>
            <a:ext cx="5474970" cy="41636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endParaRPr lang="x-none" altLang="en-US" sz="1600">
              <a:solidFill>
                <a:schemeClr val="tx1"/>
              </a:solidFill>
            </a:endParaRPr>
          </a:p>
        </p:txBody>
      </p:sp>
      <p:sp>
        <p:nvSpPr>
          <p:cNvPr id="1048677" name="Rounded Rectangle 2"/>
          <p:cNvSpPr/>
          <p:nvPr/>
        </p:nvSpPr>
        <p:spPr>
          <a:xfrm>
            <a:off x="166370" y="1966595"/>
            <a:ext cx="2864485" cy="3668395"/>
          </a:xfrm>
          <a:prstGeom prst="roundRect">
            <a:avLst>
              <a:gd name="adj" fmla="val 103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1600" b="1" u="sng">
                <a:solidFill>
                  <a:schemeClr val="tx1"/>
                </a:solidFill>
              </a:rPr>
              <a:t>Type</a:t>
            </a:r>
            <a:endParaRPr lang="x-none" altLang="en-US" sz="1600" u="sng">
              <a:solidFill>
                <a:schemeClr val="tx1"/>
              </a:solidFill>
            </a:endParaRPr>
          </a:p>
          <a:p>
            <a:pPr algn="ctr"/>
            <a:endParaRPr lang="x-none" altLang="en-US" sz="1600">
              <a:solidFill>
                <a:schemeClr val="tx1"/>
              </a:solidFill>
            </a:endParaRPr>
          </a:p>
          <a:p>
            <a:pPr algn="ctr"/>
            <a:r>
              <a:rPr lang="x-none" altLang="en-US" sz="1600">
                <a:solidFill>
                  <a:schemeClr val="tx1"/>
                </a:solidFill>
              </a:rPr>
              <a:t>Plate</a:t>
            </a:r>
            <a:endParaRPr lang="x-none" altLang="en-US" sz="1600">
              <a:solidFill>
                <a:schemeClr val="tx1"/>
              </a:solidFill>
            </a:endParaRPr>
          </a:p>
          <a:p>
            <a:pPr algn="ctr"/>
            <a:r>
              <a:rPr lang="x-none" altLang="en-US" sz="1600">
                <a:solidFill>
                  <a:schemeClr val="tx1"/>
                </a:solidFill>
              </a:rPr>
              <a:t>Bowl</a:t>
            </a:r>
            <a:endParaRPr lang="x-none" altLang="en-US" sz="1600">
              <a:solidFill>
                <a:schemeClr val="tx1"/>
              </a:solidFill>
            </a:endParaRPr>
          </a:p>
          <a:p>
            <a:pPr algn="ctr"/>
            <a:r>
              <a:rPr lang="x-none" altLang="en-US" sz="1600">
                <a:solidFill>
                  <a:schemeClr val="tx1"/>
                </a:solidFill>
              </a:rPr>
              <a:t>Platter</a:t>
            </a:r>
            <a:endParaRPr lang="x-none" altLang="en-US" sz="1600">
              <a:solidFill>
                <a:schemeClr val="tx1"/>
              </a:solidFill>
            </a:endParaRPr>
          </a:p>
          <a:p>
            <a:pPr algn="ctr"/>
            <a:r>
              <a:rPr lang="x-none" altLang="en-US" sz="1600">
                <a:solidFill>
                  <a:schemeClr val="tx1"/>
                </a:solidFill>
              </a:rPr>
              <a:t>Tagine</a:t>
            </a:r>
            <a:endParaRPr lang="x-none" altLang="en-US" sz="1600">
              <a:solidFill>
                <a:schemeClr val="tx1"/>
              </a:solidFill>
            </a:endParaRPr>
          </a:p>
          <a:p>
            <a:pPr algn="ctr"/>
            <a:r>
              <a:rPr lang="x-none" altLang="en-US" sz="1600">
                <a:solidFill>
                  <a:schemeClr val="tx1"/>
                </a:solidFill>
              </a:rPr>
              <a:t>Tea Set</a:t>
            </a:r>
            <a:endParaRPr lang="x-none" altLang="en-US" sz="1600">
              <a:solidFill>
                <a:schemeClr val="tx1"/>
              </a:solidFill>
            </a:endParaRPr>
          </a:p>
          <a:p>
            <a:pPr algn="ctr"/>
            <a:r>
              <a:rPr lang="x-none" altLang="en-US" sz="1600">
                <a:solidFill>
                  <a:schemeClr val="tx1"/>
                </a:solidFill>
              </a:rPr>
              <a:t>Jug</a:t>
            </a:r>
            <a:endParaRPr lang="x-none" altLang="en-US" sz="1600">
              <a:solidFill>
                <a:schemeClr val="tx1"/>
              </a:solidFill>
            </a:endParaRPr>
          </a:p>
          <a:p>
            <a:pPr algn="ctr"/>
            <a:r>
              <a:rPr lang="x-none" altLang="en-US" sz="1600">
                <a:solidFill>
                  <a:schemeClr val="tx1"/>
                </a:solidFill>
              </a:rPr>
              <a:t>Other</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a:p>
            <a:pPr algn="ctr"/>
            <a:r>
              <a:rPr lang="x-none" altLang="en-US" sz="1600" b="1" u="sng">
                <a:solidFill>
                  <a:schemeClr val="tx1"/>
                </a:solidFill>
              </a:rPr>
              <a:t>Price</a:t>
            </a:r>
            <a:endParaRPr lang="x-none" altLang="en-US" sz="1600" u="sng">
              <a:solidFill>
                <a:schemeClr val="tx1"/>
              </a:solidFill>
            </a:endParaRPr>
          </a:p>
          <a:p>
            <a:pPr algn="ctr"/>
            <a:endParaRPr lang="x-none" altLang="en-US" sz="1600" u="sng">
              <a:solidFill>
                <a:schemeClr val="tx1"/>
              </a:solidFill>
            </a:endParaRPr>
          </a:p>
          <a:p>
            <a:pPr algn="ctr"/>
            <a:r>
              <a:rPr lang="x-none" altLang="en-US" sz="1600">
                <a:solidFill>
                  <a:schemeClr val="tx1"/>
                </a:solidFill>
              </a:rPr>
              <a:t>£20 |-----------------| £50</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p:txBody>
      </p:sp>
      <p:sp>
        <p:nvSpPr>
          <p:cNvPr id="1048678" name="Rectangle 63"/>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Logo</a:t>
            </a:r>
            <a:endParaRPr lang="x-none" altLang="en-US" sz="1600">
              <a:solidFill>
                <a:schemeClr val="tx1"/>
              </a:solidFill>
            </a:endParaRPr>
          </a:p>
        </p:txBody>
      </p:sp>
      <p:sp>
        <p:nvSpPr>
          <p:cNvPr id="1048679" name="Rectangle 65"/>
          <p:cNvSpPr/>
          <p:nvPr/>
        </p:nvSpPr>
        <p:spPr>
          <a:xfrm>
            <a:off x="41865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Products</a:t>
            </a:r>
            <a:endParaRPr lang="x-none" altLang="en-US" sz="1600" b="1">
              <a:solidFill>
                <a:schemeClr val="tx1"/>
              </a:solidFill>
            </a:endParaRPr>
          </a:p>
        </p:txBody>
      </p:sp>
      <p:sp>
        <p:nvSpPr>
          <p:cNvPr id="1048680" name="Rectangle 66"/>
          <p:cNvSpPr/>
          <p:nvPr/>
        </p:nvSpPr>
        <p:spPr>
          <a:xfrm>
            <a:off x="55581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About</a:t>
            </a:r>
            <a:endParaRPr lang="x-none" altLang="en-US" sz="1600">
              <a:solidFill>
                <a:schemeClr val="tx1"/>
              </a:solidFill>
            </a:endParaRPr>
          </a:p>
        </p:txBody>
      </p:sp>
      <p:sp>
        <p:nvSpPr>
          <p:cNvPr id="1048681" name="Rectangle 67"/>
          <p:cNvSpPr/>
          <p:nvPr/>
        </p:nvSpPr>
        <p:spPr>
          <a:xfrm>
            <a:off x="69297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Contact</a:t>
            </a:r>
            <a:endParaRPr lang="x-none" altLang="en-US" sz="1600">
              <a:solidFill>
                <a:schemeClr val="tx1"/>
              </a:solidFill>
            </a:endParaRPr>
          </a:p>
        </p:txBody>
      </p:sp>
      <p:sp>
        <p:nvSpPr>
          <p:cNvPr id="1048682" name="Rectangle 68"/>
          <p:cNvSpPr/>
          <p:nvPr/>
        </p:nvSpPr>
        <p:spPr>
          <a:xfrm>
            <a:off x="28149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p:txBody>
      </p:sp>
      <p:pic>
        <p:nvPicPr>
          <p:cNvPr id="2097185" name="Picture 70"/>
          <p:cNvPicPr>
            <a:picLocks noChangeAspect="1"/>
          </p:cNvPicPr>
          <p:nvPr/>
        </p:nvPicPr>
        <p:blipFill>
          <a:blip r:embed="rId1"/>
          <a:stretch>
            <a:fillRect/>
          </a:stretch>
        </p:blipFill>
        <p:spPr>
          <a:xfrm>
            <a:off x="8462645" y="336550"/>
            <a:ext cx="376555" cy="376555"/>
          </a:xfrm>
          <a:prstGeom prst="rect">
            <a:avLst/>
          </a:prstGeom>
          <a:ln>
            <a:solidFill>
              <a:srgbClr val="000000">
                <a:alpha val="0"/>
              </a:srgbClr>
            </a:solidFill>
          </a:ln>
        </p:spPr>
      </p:pic>
      <p:sp>
        <p:nvSpPr>
          <p:cNvPr id="1048684"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tx1"/>
                </a:solidFill>
              </a:rPr>
              <a:t>Home / </a:t>
            </a:r>
            <a:r>
              <a:rPr lang="x-none" altLang="en-US" sz="1600" b="1">
                <a:solidFill>
                  <a:schemeClr val="tx1"/>
                </a:solidFill>
              </a:rPr>
              <a:t>Products</a:t>
            </a:r>
            <a:endParaRPr lang="x-none" altLang="en-US" sz="1600" b="1">
              <a:solidFill>
                <a:schemeClr val="tx1"/>
              </a:solidFill>
            </a:endParaRPr>
          </a:p>
        </p:txBody>
      </p:sp>
      <p:sp>
        <p:nvSpPr>
          <p:cNvPr id="1048685" name="Rounded Rectangle 1"/>
          <p:cNvSpPr/>
          <p:nvPr/>
        </p:nvSpPr>
        <p:spPr>
          <a:xfrm>
            <a:off x="6542405" y="1310005"/>
            <a:ext cx="1866900" cy="40005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Sort by : ...</a:t>
            </a:r>
            <a:endParaRPr lang="x-none" altLang="en-US" sz="1600" b="1">
              <a:solidFill>
                <a:schemeClr val="tx1"/>
              </a:solidFill>
            </a:endParaRPr>
          </a:p>
        </p:txBody>
      </p:sp>
      <p:grpSp>
        <p:nvGrpSpPr>
          <p:cNvPr id="54" name="Group 81"/>
          <p:cNvGrpSpPr/>
          <p:nvPr/>
        </p:nvGrpSpPr>
        <p:grpSpPr>
          <a:xfrm>
            <a:off x="6307455" y="6490335"/>
            <a:ext cx="2299144" cy="1829435"/>
            <a:chOff x="841" y="12049"/>
            <a:chExt cx="5181" cy="3735"/>
          </a:xfrm>
        </p:grpSpPr>
        <p:pic>
          <p:nvPicPr>
            <p:cNvPr id="2097186" name="Picture 82" descr="empty"/>
            <p:cNvPicPr>
              <a:picLocks noChangeAspect="1"/>
            </p:cNvPicPr>
            <p:nvPr/>
          </p:nvPicPr>
          <p:blipFill>
            <a:blip r:embed="rId2"/>
            <a:stretch>
              <a:fillRect/>
            </a:stretch>
          </p:blipFill>
          <p:spPr>
            <a:xfrm>
              <a:off x="841" y="12049"/>
              <a:ext cx="5180" cy="3735"/>
            </a:xfrm>
            <a:prstGeom prst="rect">
              <a:avLst/>
            </a:prstGeom>
          </p:spPr>
        </p:pic>
        <p:sp>
          <p:nvSpPr>
            <p:cNvPr id="1048686" name="Rounded Rectangle 83"/>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55" name="Group 84"/>
          <p:cNvGrpSpPr/>
          <p:nvPr/>
        </p:nvGrpSpPr>
        <p:grpSpPr>
          <a:xfrm>
            <a:off x="6307455" y="8705850"/>
            <a:ext cx="2299144" cy="1829435"/>
            <a:chOff x="841" y="12049"/>
            <a:chExt cx="5181" cy="3735"/>
          </a:xfrm>
        </p:grpSpPr>
        <p:pic>
          <p:nvPicPr>
            <p:cNvPr id="2097187" name="Picture 85" descr="empty"/>
            <p:cNvPicPr>
              <a:picLocks noChangeAspect="1"/>
            </p:cNvPicPr>
            <p:nvPr/>
          </p:nvPicPr>
          <p:blipFill>
            <a:blip r:embed="rId2"/>
            <a:stretch>
              <a:fillRect/>
            </a:stretch>
          </p:blipFill>
          <p:spPr>
            <a:xfrm>
              <a:off x="841" y="12049"/>
              <a:ext cx="5180" cy="3735"/>
            </a:xfrm>
            <a:prstGeom prst="rect">
              <a:avLst/>
            </a:prstGeom>
          </p:spPr>
        </p:pic>
        <p:sp>
          <p:nvSpPr>
            <p:cNvPr id="1048687" name="Rounded Rectangle 86"/>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56" name="Group 93"/>
          <p:cNvGrpSpPr/>
          <p:nvPr/>
        </p:nvGrpSpPr>
        <p:grpSpPr>
          <a:xfrm>
            <a:off x="3500755" y="6490335"/>
            <a:ext cx="2299144" cy="1829435"/>
            <a:chOff x="841" y="12049"/>
            <a:chExt cx="5181" cy="3735"/>
          </a:xfrm>
        </p:grpSpPr>
        <p:pic>
          <p:nvPicPr>
            <p:cNvPr id="2097188" name="Picture 94" descr="empty"/>
            <p:cNvPicPr>
              <a:picLocks noChangeAspect="1"/>
            </p:cNvPicPr>
            <p:nvPr/>
          </p:nvPicPr>
          <p:blipFill>
            <a:blip r:embed="rId2"/>
            <a:stretch>
              <a:fillRect/>
            </a:stretch>
          </p:blipFill>
          <p:spPr>
            <a:xfrm>
              <a:off x="841" y="12049"/>
              <a:ext cx="5180" cy="3735"/>
            </a:xfrm>
            <a:prstGeom prst="rect">
              <a:avLst/>
            </a:prstGeom>
          </p:spPr>
        </p:pic>
        <p:sp>
          <p:nvSpPr>
            <p:cNvPr id="1048688" name="Rounded Rectangle 95"/>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57" name="Group 96"/>
          <p:cNvGrpSpPr/>
          <p:nvPr/>
        </p:nvGrpSpPr>
        <p:grpSpPr>
          <a:xfrm>
            <a:off x="3500755" y="8705850"/>
            <a:ext cx="2299144" cy="1829435"/>
            <a:chOff x="841" y="12049"/>
            <a:chExt cx="5181" cy="3735"/>
          </a:xfrm>
        </p:grpSpPr>
        <p:pic>
          <p:nvPicPr>
            <p:cNvPr id="2097189" name="Picture 97" descr="empty"/>
            <p:cNvPicPr>
              <a:picLocks noChangeAspect="1"/>
            </p:cNvPicPr>
            <p:nvPr/>
          </p:nvPicPr>
          <p:blipFill>
            <a:blip r:embed="rId2"/>
            <a:stretch>
              <a:fillRect/>
            </a:stretch>
          </p:blipFill>
          <p:spPr>
            <a:xfrm>
              <a:off x="841" y="12049"/>
              <a:ext cx="5180" cy="3735"/>
            </a:xfrm>
            <a:prstGeom prst="rect">
              <a:avLst/>
            </a:prstGeom>
          </p:spPr>
        </p:pic>
        <p:sp>
          <p:nvSpPr>
            <p:cNvPr id="1048689" name="Rounded Rectangle 98"/>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sp>
        <p:nvSpPr>
          <p:cNvPr id="1048690" name="Rounded Rectangle 3"/>
          <p:cNvSpPr/>
          <p:nvPr/>
        </p:nvSpPr>
        <p:spPr>
          <a:xfrm>
            <a:off x="5883275" y="1875155"/>
            <a:ext cx="3256915" cy="10674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Name</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p:txBody>
      </p:sp>
      <p:sp>
        <p:nvSpPr>
          <p:cNvPr id="1048691" name="Rounded Rectangle 4"/>
          <p:cNvSpPr/>
          <p:nvPr/>
        </p:nvSpPr>
        <p:spPr>
          <a:xfrm>
            <a:off x="6466205" y="2761615"/>
            <a:ext cx="2000885" cy="8204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Add to Cart</a:t>
            </a:r>
            <a:endParaRPr lang="x-none" altLang="en-US" sz="1600">
              <a:solidFill>
                <a:schemeClr val="tx1"/>
              </a:solidFill>
            </a:endParaRPr>
          </a:p>
        </p:txBody>
      </p:sp>
      <p:sp>
        <p:nvSpPr>
          <p:cNvPr id="1048692" name="Rounded Rectangle 5"/>
          <p:cNvSpPr/>
          <p:nvPr/>
        </p:nvSpPr>
        <p:spPr>
          <a:xfrm>
            <a:off x="3500755" y="4029075"/>
            <a:ext cx="5170170" cy="2216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1600">
                <a:solidFill>
                  <a:schemeClr val="tx1"/>
                </a:solidFill>
              </a:rPr>
              <a:t>Description ... </a:t>
            </a:r>
            <a:r>
              <a:rPr lang="x-none" altLang="en-US" sz="1600">
                <a:solidFill>
                  <a:schemeClr val="tx1"/>
                </a:solidFill>
                <a:sym typeface="+mn-ea"/>
              </a:rPr>
              <a:t>Lorem ipsum dolor sit amet, consectetur adipiscing elit. Sed a magna a orci posuere congue. Aliquam condimentum ullamcorper ex, quis facilisis odio. Nunc vehicula purus non molestie mattis. Donec in orci a orci porta faucibus.</a:t>
            </a:r>
            <a:endParaRPr lang="x-none" altLang="en-US" sz="1600">
              <a:solidFill>
                <a:schemeClr val="tx1"/>
              </a:solidFill>
            </a:endParaRPr>
          </a:p>
        </p:txBody>
      </p:sp>
      <p:pic>
        <p:nvPicPr>
          <p:cNvPr id="2097190" name="Picture 16" descr="empty"/>
          <p:cNvPicPr>
            <a:picLocks noChangeAspect="1"/>
          </p:cNvPicPr>
          <p:nvPr/>
        </p:nvPicPr>
        <p:blipFill>
          <a:blip r:embed="rId2"/>
          <a:stretch>
            <a:fillRect/>
          </a:stretch>
        </p:blipFill>
        <p:spPr>
          <a:xfrm>
            <a:off x="3491230" y="1951355"/>
            <a:ext cx="2468245" cy="2011680"/>
          </a:xfrm>
          <a:prstGeom prst="rect">
            <a:avLst/>
          </a:prstGeom>
        </p:spPr>
      </p:pic>
      <p:sp>
        <p:nvSpPr>
          <p:cNvPr id="1048694" name="Rounded Rectangle 28"/>
          <p:cNvSpPr/>
          <p:nvPr/>
        </p:nvSpPr>
        <p:spPr>
          <a:xfrm>
            <a:off x="8366760" y="1890395"/>
            <a:ext cx="532765" cy="4038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X</a:t>
            </a:r>
            <a:endParaRPr lang="x-none" altLang="en-US" sz="1600">
              <a:solidFill>
                <a:schemeClr val="tx1"/>
              </a:solidFill>
            </a:endParaRPr>
          </a:p>
        </p:txBody>
      </p:sp>
      <p:sp>
        <p:nvSpPr>
          <p:cNvPr id="3" name="Folded Corner 2"/>
          <p:cNvSpPr/>
          <p:nvPr/>
        </p:nvSpPr>
        <p:spPr>
          <a:xfrm>
            <a:off x="539750" y="6038850"/>
            <a:ext cx="2778125" cy="266763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b="1" u="sng">
                <a:solidFill>
                  <a:schemeClr val="tx1"/>
                </a:solidFill>
              </a:rPr>
              <a:t>Product Clicked</a:t>
            </a:r>
            <a:endParaRPr lang="x-none" altLang="en-US" b="1" u="sng">
              <a:solidFill>
                <a:schemeClr val="tx1"/>
              </a:solidFill>
            </a:endParaRPr>
          </a:p>
          <a:p>
            <a:pPr algn="ctr"/>
            <a:endParaRPr lang="x-none" altLang="en-US">
              <a:solidFill>
                <a:schemeClr val="tx1"/>
              </a:solidFill>
            </a:endParaRPr>
          </a:p>
          <a:p>
            <a:pPr algn="ctr"/>
            <a:r>
              <a:rPr lang="x-none" altLang="en-US">
                <a:solidFill>
                  <a:schemeClr val="tx1"/>
                </a:solidFill>
              </a:rPr>
              <a:t>The page is scrolled to the product changing the small canvas to a x4 one with full description</a:t>
            </a:r>
            <a:endParaRPr lang="x-none" altLang="en-US">
              <a:solidFill>
                <a:schemeClr val="tx1"/>
              </a:solidFill>
            </a:endParaRPr>
          </a:p>
        </p:txBody>
      </p:sp>
      <p:sp>
        <p:nvSpPr>
          <p:cNvPr id="4" name="Folded Corner 3"/>
          <p:cNvSpPr/>
          <p:nvPr/>
        </p:nvSpPr>
        <p:spPr>
          <a:xfrm>
            <a:off x="6307455" y="81280"/>
            <a:ext cx="2604135" cy="170497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The cross allow the user to close the description of this product</a:t>
            </a:r>
            <a:endParaRPr lang="x-none" altLang="en-US">
              <a:solidFill>
                <a:schemeClr val="tx1"/>
              </a:solidFill>
            </a:endParaRPr>
          </a:p>
        </p:txBody>
      </p:sp>
      <p:sp>
        <p:nvSpPr>
          <p:cNvPr id="5" name="Folded Corner 4"/>
          <p:cNvSpPr/>
          <p:nvPr/>
        </p:nvSpPr>
        <p:spPr>
          <a:xfrm>
            <a:off x="636905" y="9314180"/>
            <a:ext cx="2778125" cy="166497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“Add to Cart” is a button to add the product to the shopping cart</a:t>
            </a:r>
            <a:endParaRPr lang="x-none" altLang="en-US">
              <a:solidFill>
                <a:schemeClr val="tx1"/>
              </a:solidFill>
            </a:endParaRPr>
          </a:p>
        </p:txBody>
      </p:sp>
      <p:sp>
        <p:nvSpPr>
          <p:cNvPr id="6" name="Folded Corner 5"/>
          <p:cNvSpPr/>
          <p:nvPr/>
        </p:nvSpPr>
        <p:spPr>
          <a:xfrm>
            <a:off x="3931920" y="9794240"/>
            <a:ext cx="2778125" cy="198755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if another product is clicked, the first one is closed and the screen is scrolled to the new product</a:t>
            </a:r>
            <a:endParaRPr lang="x-none" altLang="en-US">
              <a:solidFill>
                <a:schemeClr val="tx1"/>
              </a:solidFill>
            </a:endParaRPr>
          </a:p>
        </p:txBody>
      </p:sp>
      <p:sp>
        <p:nvSpPr>
          <p:cNvPr id="7" name="Folded Corner 6"/>
          <p:cNvSpPr/>
          <p:nvPr/>
        </p:nvSpPr>
        <p:spPr>
          <a:xfrm>
            <a:off x="2407285" y="1205865"/>
            <a:ext cx="1626870" cy="128143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click the image to zoom it</a:t>
            </a:r>
            <a:endParaRPr lang="x-none" altLang="en-US">
              <a:solidFill>
                <a:schemeClr val="tx1"/>
              </a:solidFill>
            </a:endParaRPr>
          </a:p>
        </p:txBody>
      </p:sp>
      <p:cxnSp>
        <p:nvCxnSpPr>
          <p:cNvPr id="8" name="Straight Connector 7"/>
          <p:cNvCxnSpPr/>
          <p:nvPr/>
        </p:nvCxnSpPr>
        <p:spPr>
          <a:xfrm>
            <a:off x="4343400" y="828675"/>
            <a:ext cx="1101090" cy="15240"/>
          </a:xfrm>
          <a:prstGeom prst="line">
            <a:avLst/>
          </a:prstGeom>
          <a:ln w="79375">
            <a:solidFill>
              <a:srgbClr val="844D36"/>
            </a:solidFill>
          </a:ln>
        </p:spPr>
        <p:style>
          <a:lnRef idx="1">
            <a:schemeClr val="accent1"/>
          </a:lnRef>
          <a:fillRef idx="0">
            <a:schemeClr val="accent1"/>
          </a:fillRef>
          <a:effectRef idx="0">
            <a:schemeClr val="accent1"/>
          </a:effectRef>
          <a:fontRef idx="minor">
            <a:schemeClr val="tx1"/>
          </a:fontRef>
        </p:style>
      </p:cxnSp>
      <p:sp>
        <p:nvSpPr>
          <p:cNvPr id="9" name="Rectangle 39"/>
          <p:cNvSpPr/>
          <p:nvPr/>
        </p:nvSpPr>
        <p:spPr>
          <a:xfrm>
            <a:off x="3810" y="11765915"/>
            <a:ext cx="9135745" cy="2000250"/>
          </a:xfrm>
          <a:prstGeom prst="rect">
            <a:avLst/>
          </a:prstGeom>
          <a:solidFill>
            <a:schemeClr val="bg1"/>
          </a:solidFill>
          <a:ln w="12700" cmpd="sng">
            <a:solidFill>
              <a:schemeClr val="tx1"/>
            </a:solidFill>
            <a:prstDash val="solid"/>
          </a:ln>
          <a:effectLst>
            <a:outerShdw blurRad="152400" dist="38100" dir="18900000" sx="101000" sy="101000" algn="b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x-none" altLang="en-US" sz="1600">
              <a:solidFill>
                <a:schemeClr val="tx1"/>
              </a:solidFill>
            </a:endParaRPr>
          </a:p>
        </p:txBody>
      </p:sp>
      <p:sp>
        <p:nvSpPr>
          <p:cNvPr id="10" name="Rectangle 40"/>
          <p:cNvSpPr/>
          <p:nvPr/>
        </p:nvSpPr>
        <p:spPr>
          <a:xfrm>
            <a:off x="539327" y="11916332"/>
            <a:ext cx="2150533" cy="178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a:p>
            <a:pPr algn="ctr"/>
            <a:r>
              <a:rPr lang="x-none" altLang="en-US" sz="1600">
                <a:solidFill>
                  <a:schemeClr val="tx1"/>
                </a:solidFill>
              </a:rPr>
              <a:t>Products</a:t>
            </a:r>
            <a:endParaRPr lang="x-none" altLang="en-US" sz="1600">
              <a:solidFill>
                <a:schemeClr val="tx1"/>
              </a:solidFill>
            </a:endParaRPr>
          </a:p>
          <a:p>
            <a:pPr algn="ctr"/>
            <a:r>
              <a:rPr lang="x-none" altLang="en-US" sz="1600">
                <a:solidFill>
                  <a:schemeClr val="tx1"/>
                </a:solidFill>
              </a:rPr>
              <a:t>About</a:t>
            </a:r>
            <a:endParaRPr lang="x-none" altLang="en-US" sz="1600">
              <a:solidFill>
                <a:schemeClr val="tx1"/>
              </a:solidFill>
            </a:endParaRPr>
          </a:p>
          <a:p>
            <a:pPr algn="ctr"/>
            <a:r>
              <a:rPr lang="x-none" altLang="en-US" sz="1600">
                <a:solidFill>
                  <a:schemeClr val="tx1"/>
                </a:solidFill>
              </a:rPr>
              <a:t>Contact</a:t>
            </a:r>
            <a:endParaRPr lang="x-none" altLang="en-US" sz="1600">
              <a:solidFill>
                <a:schemeClr val="tx1"/>
              </a:solidFill>
            </a:endParaRPr>
          </a:p>
          <a:p>
            <a:pPr algn="ctr"/>
            <a:r>
              <a:rPr lang="x-none" altLang="en-US" sz="1600">
                <a:solidFill>
                  <a:schemeClr val="tx1"/>
                </a:solidFill>
              </a:rPr>
              <a:t>Cart</a:t>
            </a:r>
            <a:endParaRPr lang="x-none" altLang="en-US" sz="1600">
              <a:solidFill>
                <a:schemeClr val="tx1"/>
              </a:solidFill>
            </a:endParaRPr>
          </a:p>
        </p:txBody>
      </p:sp>
      <p:sp>
        <p:nvSpPr>
          <p:cNvPr id="11" name="Rectangle 42"/>
          <p:cNvSpPr/>
          <p:nvPr/>
        </p:nvSpPr>
        <p:spPr>
          <a:xfrm>
            <a:off x="6535420" y="11527155"/>
            <a:ext cx="2240280" cy="178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Newsletter</a:t>
            </a:r>
            <a:endParaRPr lang="x-none" altLang="en-US" sz="1600" b="1">
              <a:solidFill>
                <a:schemeClr val="tx1"/>
              </a:solidFill>
            </a:endParaRPr>
          </a:p>
          <a:p>
            <a:pPr algn="l"/>
            <a:endParaRPr lang="x-none" altLang="en-US" sz="1600" b="1">
              <a:solidFill>
                <a:schemeClr val="tx1"/>
              </a:solidFill>
            </a:endParaRPr>
          </a:p>
          <a:p>
            <a:pPr algn="l"/>
            <a:endParaRPr lang="x-none" altLang="en-US" sz="1600" b="1">
              <a:solidFill>
                <a:schemeClr val="tx1"/>
              </a:solidFill>
            </a:endParaRPr>
          </a:p>
        </p:txBody>
      </p:sp>
      <p:sp>
        <p:nvSpPr>
          <p:cNvPr id="1048600" name="Rounded Rectangle 43"/>
          <p:cNvSpPr/>
          <p:nvPr/>
        </p:nvSpPr>
        <p:spPr>
          <a:xfrm>
            <a:off x="6383655" y="12466955"/>
            <a:ext cx="2603500" cy="40703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bg1">
                    <a:lumMod val="50000"/>
                  </a:schemeClr>
                </a:solidFill>
              </a:rPr>
              <a:t>Email Address</a:t>
            </a:r>
            <a:endParaRPr lang="x-none" altLang="en-US" sz="1600">
              <a:solidFill>
                <a:schemeClr val="bg1">
                  <a:lumMod val="50000"/>
                </a:schemeClr>
              </a:solidFill>
            </a:endParaRPr>
          </a:p>
        </p:txBody>
      </p:sp>
      <p:pic>
        <p:nvPicPr>
          <p:cNvPr id="12" name="Picture 11" descr="envelope2"/>
          <p:cNvPicPr>
            <a:picLocks noChangeAspect="1"/>
          </p:cNvPicPr>
          <p:nvPr/>
        </p:nvPicPr>
        <p:blipFill>
          <a:blip r:embed="rId3"/>
          <a:stretch>
            <a:fillRect/>
          </a:stretch>
        </p:blipFill>
        <p:spPr>
          <a:xfrm>
            <a:off x="4821555" y="11995150"/>
            <a:ext cx="384810" cy="384810"/>
          </a:xfrm>
          <a:prstGeom prst="rect">
            <a:avLst/>
          </a:prstGeom>
        </p:spPr>
      </p:pic>
      <p:pic>
        <p:nvPicPr>
          <p:cNvPr id="13" name="Picture 12" descr="facebook"/>
          <p:cNvPicPr>
            <a:picLocks noChangeAspect="1"/>
          </p:cNvPicPr>
          <p:nvPr/>
        </p:nvPicPr>
        <p:blipFill>
          <a:blip r:embed="rId4"/>
          <a:stretch>
            <a:fillRect/>
          </a:stretch>
        </p:blipFill>
        <p:spPr>
          <a:xfrm>
            <a:off x="3582035" y="11992610"/>
            <a:ext cx="338455" cy="387350"/>
          </a:xfrm>
          <a:prstGeom prst="rect">
            <a:avLst/>
          </a:prstGeom>
        </p:spPr>
      </p:pic>
      <p:pic>
        <p:nvPicPr>
          <p:cNvPr id="14" name="Picture 13" descr="instagram"/>
          <p:cNvPicPr>
            <a:picLocks noChangeAspect="1"/>
          </p:cNvPicPr>
          <p:nvPr/>
        </p:nvPicPr>
        <p:blipFill>
          <a:blip r:embed="rId5"/>
          <a:stretch>
            <a:fillRect/>
          </a:stretch>
        </p:blipFill>
        <p:spPr>
          <a:xfrm>
            <a:off x="4192905" y="11995150"/>
            <a:ext cx="338455" cy="387350"/>
          </a:xfrm>
          <a:prstGeom prst="rect">
            <a:avLst/>
          </a:prstGeom>
        </p:spPr>
      </p:pic>
      <p:sp>
        <p:nvSpPr>
          <p:cNvPr id="15" name="Rectangle 40"/>
          <p:cNvSpPr/>
          <p:nvPr/>
        </p:nvSpPr>
        <p:spPr>
          <a:xfrm>
            <a:off x="2581910" y="12414885"/>
            <a:ext cx="3611880" cy="128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33 6 00 11 22 33</a:t>
            </a:r>
            <a:endParaRPr lang="x-none" altLang="en-US" sz="1600">
              <a:solidFill>
                <a:schemeClr val="tx1"/>
              </a:solidFill>
            </a:endParaRPr>
          </a:p>
          <a:p>
            <a:pPr algn="ctr"/>
            <a:r>
              <a:rPr lang="x-none" altLang="en-US" sz="1600">
                <a:solidFill>
                  <a:schemeClr val="tx1"/>
                </a:solidFill>
              </a:rPr>
              <a:t>contact@firedBowl.com</a:t>
            </a:r>
            <a:endParaRPr lang="x-none" altLang="en-US" sz="1600">
              <a:solidFill>
                <a:schemeClr val="tx1"/>
              </a:solidFill>
            </a:endParaRPr>
          </a:p>
          <a:p>
            <a:pPr algn="ctr"/>
            <a:r>
              <a:rPr lang="x-none" altLang="en-US" sz="1600">
                <a:solidFill>
                  <a:schemeClr val="tx1"/>
                </a:solidFill>
              </a:rPr>
              <a:t>68 Hollow road, London, UK</a:t>
            </a:r>
            <a:endParaRPr lang="x-none" altLang="en-US" sz="1600">
              <a:solidFill>
                <a:schemeClr val="tx1"/>
              </a:solidFill>
            </a:endParaRPr>
          </a:p>
          <a:p>
            <a:pPr algn="ctr"/>
            <a:r>
              <a:rPr lang="x-none" altLang="en-US" sz="1600">
                <a:solidFill>
                  <a:schemeClr val="tx1"/>
                </a:solidFill>
              </a:rPr>
              <a:t>Monday-Saturday : 8am - 5pm</a:t>
            </a:r>
            <a:endParaRPr lang="x-none" altLang="en-US" sz="1600">
              <a:solidFill>
                <a:schemeClr val="tx1"/>
              </a:solidFill>
            </a:endParaRPr>
          </a:p>
        </p:txBody>
      </p:sp>
      <p:sp>
        <p:nvSpPr>
          <p:cNvPr id="16" name="Rounded Rectangle 36"/>
          <p:cNvSpPr/>
          <p:nvPr/>
        </p:nvSpPr>
        <p:spPr>
          <a:xfrm>
            <a:off x="6928485" y="13087985"/>
            <a:ext cx="1453515" cy="3206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Subscribe</a:t>
            </a:r>
            <a:endParaRPr lang="x-none" altLang="en-US" sz="1600">
              <a:solidFill>
                <a:schemeClr val="tx1"/>
              </a:solidFill>
            </a:endParaRPr>
          </a:p>
        </p:txBody>
      </p:sp>
      <p:sp>
        <p:nvSpPr>
          <p:cNvPr id="17" name="Text Box 16"/>
          <p:cNvSpPr txBox="1"/>
          <p:nvPr/>
        </p:nvSpPr>
        <p:spPr>
          <a:xfrm>
            <a:off x="5328920" y="3549650"/>
            <a:ext cx="619125" cy="368300"/>
          </a:xfrm>
          <a:prstGeom prst="rect">
            <a:avLst/>
          </a:prstGeom>
          <a:noFill/>
        </p:spPr>
        <p:txBody>
          <a:bodyPr wrap="none" rtlCol="0" anchor="t">
            <a:spAutoFit/>
          </a:bodyPr>
          <a:p>
            <a:r>
              <a:rPr lang="x-none" altLang="en-US">
                <a:sym typeface="+mn-ea"/>
              </a:rPr>
              <a:t>£34</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p:sp>
        <p:nvSpPr>
          <p:cNvPr id="1"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sp>
        <p:nvSpPr>
          <p:cNvPr id="1048702" name="Rounded Rectangle 2"/>
          <p:cNvSpPr/>
          <p:nvPr/>
        </p:nvSpPr>
        <p:spPr>
          <a:xfrm>
            <a:off x="166370" y="1966595"/>
            <a:ext cx="2864485" cy="3668395"/>
          </a:xfrm>
          <a:prstGeom prst="roundRect">
            <a:avLst>
              <a:gd name="adj" fmla="val 103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1600" b="1" u="sng">
                <a:solidFill>
                  <a:schemeClr val="tx1"/>
                </a:solidFill>
              </a:rPr>
              <a:t>Type</a:t>
            </a:r>
            <a:endParaRPr lang="x-none" altLang="en-US" sz="1600" u="sng">
              <a:solidFill>
                <a:schemeClr val="tx1"/>
              </a:solidFill>
            </a:endParaRPr>
          </a:p>
          <a:p>
            <a:pPr algn="ctr"/>
            <a:endParaRPr lang="x-none" altLang="en-US" sz="1600">
              <a:solidFill>
                <a:schemeClr val="tx1"/>
              </a:solidFill>
            </a:endParaRPr>
          </a:p>
          <a:p>
            <a:pPr algn="ctr"/>
            <a:r>
              <a:rPr lang="x-none" altLang="en-US" sz="1600">
                <a:solidFill>
                  <a:schemeClr val="tx1"/>
                </a:solidFill>
              </a:rPr>
              <a:t>Plate</a:t>
            </a:r>
            <a:endParaRPr lang="x-none" altLang="en-US" sz="1600">
              <a:solidFill>
                <a:schemeClr val="tx1"/>
              </a:solidFill>
            </a:endParaRPr>
          </a:p>
          <a:p>
            <a:pPr algn="ctr"/>
            <a:r>
              <a:rPr lang="x-none" altLang="en-US" sz="1600">
                <a:solidFill>
                  <a:schemeClr val="tx1"/>
                </a:solidFill>
              </a:rPr>
              <a:t>Bowl</a:t>
            </a:r>
            <a:endParaRPr lang="x-none" altLang="en-US" sz="1600">
              <a:solidFill>
                <a:schemeClr val="tx1"/>
              </a:solidFill>
            </a:endParaRPr>
          </a:p>
          <a:p>
            <a:pPr algn="ctr"/>
            <a:r>
              <a:rPr lang="x-none" altLang="en-US" sz="1600">
                <a:solidFill>
                  <a:schemeClr val="tx1"/>
                </a:solidFill>
              </a:rPr>
              <a:t>Platter</a:t>
            </a:r>
            <a:endParaRPr lang="x-none" altLang="en-US" sz="1600">
              <a:solidFill>
                <a:schemeClr val="tx1"/>
              </a:solidFill>
            </a:endParaRPr>
          </a:p>
          <a:p>
            <a:pPr algn="ctr"/>
            <a:r>
              <a:rPr lang="x-none" altLang="en-US" sz="1600">
                <a:solidFill>
                  <a:schemeClr val="tx1"/>
                </a:solidFill>
              </a:rPr>
              <a:t>Tagine</a:t>
            </a:r>
            <a:endParaRPr lang="x-none" altLang="en-US" sz="1600">
              <a:solidFill>
                <a:schemeClr val="tx1"/>
              </a:solidFill>
            </a:endParaRPr>
          </a:p>
          <a:p>
            <a:pPr algn="ctr"/>
            <a:r>
              <a:rPr lang="x-none" altLang="en-US" sz="1600">
                <a:solidFill>
                  <a:schemeClr val="tx1"/>
                </a:solidFill>
              </a:rPr>
              <a:t>Tea Set</a:t>
            </a:r>
            <a:endParaRPr lang="x-none" altLang="en-US" sz="1600">
              <a:solidFill>
                <a:schemeClr val="tx1"/>
              </a:solidFill>
            </a:endParaRPr>
          </a:p>
          <a:p>
            <a:pPr algn="ctr"/>
            <a:r>
              <a:rPr lang="x-none" altLang="en-US" sz="1600">
                <a:solidFill>
                  <a:schemeClr val="tx1"/>
                </a:solidFill>
              </a:rPr>
              <a:t>Jug</a:t>
            </a:r>
            <a:endParaRPr lang="x-none" altLang="en-US" sz="1600">
              <a:solidFill>
                <a:schemeClr val="tx1"/>
              </a:solidFill>
            </a:endParaRPr>
          </a:p>
          <a:p>
            <a:pPr algn="ctr"/>
            <a:r>
              <a:rPr lang="x-none" altLang="en-US" sz="1600">
                <a:solidFill>
                  <a:schemeClr val="tx1"/>
                </a:solidFill>
              </a:rPr>
              <a:t>Other</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a:p>
            <a:pPr algn="ctr"/>
            <a:r>
              <a:rPr lang="x-none" altLang="en-US" sz="1600" b="1" u="sng">
                <a:solidFill>
                  <a:schemeClr val="tx1"/>
                </a:solidFill>
              </a:rPr>
              <a:t>Price</a:t>
            </a:r>
            <a:endParaRPr lang="x-none" altLang="en-US" sz="1600" u="sng">
              <a:solidFill>
                <a:schemeClr val="tx1"/>
              </a:solidFill>
            </a:endParaRPr>
          </a:p>
          <a:p>
            <a:pPr algn="ctr"/>
            <a:endParaRPr lang="x-none" altLang="en-US" sz="1600" u="sng">
              <a:solidFill>
                <a:schemeClr val="tx1"/>
              </a:solidFill>
            </a:endParaRPr>
          </a:p>
          <a:p>
            <a:pPr algn="ctr"/>
            <a:r>
              <a:rPr lang="x-none" altLang="en-US" sz="1600">
                <a:solidFill>
                  <a:schemeClr val="tx1"/>
                </a:solidFill>
              </a:rPr>
              <a:t>£20 |-----------------| £50</a:t>
            </a:r>
            <a:endParaRPr lang="x-none" altLang="en-US" sz="1600">
              <a:solidFill>
                <a:schemeClr val="tx1"/>
              </a:solidFill>
            </a:endParaRPr>
          </a:p>
          <a:p>
            <a:pPr algn="ctr"/>
            <a:endParaRPr lang="x-none" altLang="en-US" sz="1600">
              <a:solidFill>
                <a:schemeClr val="tx1"/>
              </a:solidFill>
            </a:endParaRPr>
          </a:p>
          <a:p>
            <a:pPr algn="ctr"/>
            <a:endParaRPr lang="x-none" altLang="en-US" sz="1600">
              <a:solidFill>
                <a:schemeClr val="tx1"/>
              </a:solidFill>
            </a:endParaRPr>
          </a:p>
        </p:txBody>
      </p:sp>
      <p:sp>
        <p:nvSpPr>
          <p:cNvPr id="1048703" name="Rectangle 63"/>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Logo</a:t>
            </a:r>
            <a:endParaRPr lang="x-none" altLang="en-US" sz="1600">
              <a:solidFill>
                <a:schemeClr val="tx1"/>
              </a:solidFill>
            </a:endParaRPr>
          </a:p>
        </p:txBody>
      </p:sp>
      <p:sp>
        <p:nvSpPr>
          <p:cNvPr id="1048704" name="Rectangle 65"/>
          <p:cNvSpPr/>
          <p:nvPr/>
        </p:nvSpPr>
        <p:spPr>
          <a:xfrm>
            <a:off x="41865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Products</a:t>
            </a:r>
            <a:endParaRPr lang="x-none" altLang="en-US" sz="1600" b="1">
              <a:solidFill>
                <a:schemeClr val="tx1"/>
              </a:solidFill>
            </a:endParaRPr>
          </a:p>
        </p:txBody>
      </p:sp>
      <p:sp>
        <p:nvSpPr>
          <p:cNvPr id="1048705" name="Rectangle 66"/>
          <p:cNvSpPr/>
          <p:nvPr/>
        </p:nvSpPr>
        <p:spPr>
          <a:xfrm>
            <a:off x="55581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About</a:t>
            </a:r>
            <a:endParaRPr lang="x-none" altLang="en-US" sz="1600">
              <a:solidFill>
                <a:schemeClr val="tx1"/>
              </a:solidFill>
            </a:endParaRPr>
          </a:p>
        </p:txBody>
      </p:sp>
      <p:sp>
        <p:nvSpPr>
          <p:cNvPr id="1048706" name="Rectangle 67"/>
          <p:cNvSpPr/>
          <p:nvPr/>
        </p:nvSpPr>
        <p:spPr>
          <a:xfrm>
            <a:off x="69297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Contact</a:t>
            </a:r>
            <a:endParaRPr lang="x-none" altLang="en-US" sz="1600">
              <a:solidFill>
                <a:schemeClr val="tx1"/>
              </a:solidFill>
            </a:endParaRPr>
          </a:p>
        </p:txBody>
      </p:sp>
      <p:sp>
        <p:nvSpPr>
          <p:cNvPr id="1048707" name="Rectangle 68"/>
          <p:cNvSpPr/>
          <p:nvPr/>
        </p:nvSpPr>
        <p:spPr>
          <a:xfrm>
            <a:off x="28149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p:txBody>
      </p:sp>
      <p:pic>
        <p:nvPicPr>
          <p:cNvPr id="2097191" name="Picture 70"/>
          <p:cNvPicPr>
            <a:picLocks noChangeAspect="1"/>
          </p:cNvPicPr>
          <p:nvPr/>
        </p:nvPicPr>
        <p:blipFill>
          <a:blip r:embed="rId1"/>
          <a:stretch>
            <a:fillRect/>
          </a:stretch>
        </p:blipFill>
        <p:spPr>
          <a:xfrm>
            <a:off x="8462645" y="336550"/>
            <a:ext cx="376555" cy="376555"/>
          </a:xfrm>
          <a:prstGeom prst="rect">
            <a:avLst/>
          </a:prstGeom>
          <a:ln>
            <a:solidFill>
              <a:srgbClr val="000000">
                <a:alpha val="0"/>
              </a:srgbClr>
            </a:solidFill>
          </a:ln>
        </p:spPr>
      </p:pic>
      <p:sp>
        <p:nvSpPr>
          <p:cNvPr id="1048709"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tx1"/>
                </a:solidFill>
              </a:rPr>
              <a:t>Home / </a:t>
            </a:r>
            <a:r>
              <a:rPr lang="x-none" altLang="en-US" sz="1600" b="1">
                <a:solidFill>
                  <a:schemeClr val="tx1"/>
                </a:solidFill>
              </a:rPr>
              <a:t>Products</a:t>
            </a:r>
            <a:endParaRPr lang="x-none" altLang="en-US" sz="1600" b="1">
              <a:solidFill>
                <a:schemeClr val="tx1"/>
              </a:solidFill>
            </a:endParaRPr>
          </a:p>
        </p:txBody>
      </p:sp>
      <p:sp>
        <p:nvSpPr>
          <p:cNvPr id="1048710" name="Rounded Rectangle 1"/>
          <p:cNvSpPr/>
          <p:nvPr/>
        </p:nvSpPr>
        <p:spPr>
          <a:xfrm>
            <a:off x="6542405" y="1310005"/>
            <a:ext cx="1866900" cy="40005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Sort by : ...</a:t>
            </a:r>
            <a:endParaRPr lang="x-none" altLang="en-US" sz="1600" b="1">
              <a:solidFill>
                <a:schemeClr val="tx1"/>
              </a:solidFill>
            </a:endParaRPr>
          </a:p>
        </p:txBody>
      </p:sp>
      <p:grpSp>
        <p:nvGrpSpPr>
          <p:cNvPr id="59" name="Group 81"/>
          <p:cNvGrpSpPr/>
          <p:nvPr/>
        </p:nvGrpSpPr>
        <p:grpSpPr>
          <a:xfrm>
            <a:off x="6307455" y="6490335"/>
            <a:ext cx="2299144" cy="1829435"/>
            <a:chOff x="841" y="12049"/>
            <a:chExt cx="5181" cy="3735"/>
          </a:xfrm>
        </p:grpSpPr>
        <p:pic>
          <p:nvPicPr>
            <p:cNvPr id="2097192" name="Picture 82" descr="empty"/>
            <p:cNvPicPr>
              <a:picLocks noChangeAspect="1"/>
            </p:cNvPicPr>
            <p:nvPr/>
          </p:nvPicPr>
          <p:blipFill>
            <a:blip r:embed="rId2"/>
            <a:stretch>
              <a:fillRect/>
            </a:stretch>
          </p:blipFill>
          <p:spPr>
            <a:xfrm>
              <a:off x="841" y="12049"/>
              <a:ext cx="5180" cy="3735"/>
            </a:xfrm>
            <a:prstGeom prst="rect">
              <a:avLst/>
            </a:prstGeom>
          </p:spPr>
        </p:pic>
        <p:sp>
          <p:nvSpPr>
            <p:cNvPr id="1048711" name="Rounded Rectangle 83"/>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60" name="Group 84"/>
          <p:cNvGrpSpPr/>
          <p:nvPr/>
        </p:nvGrpSpPr>
        <p:grpSpPr>
          <a:xfrm>
            <a:off x="6307455" y="8705850"/>
            <a:ext cx="2299144" cy="1829435"/>
            <a:chOff x="841" y="12049"/>
            <a:chExt cx="5181" cy="3735"/>
          </a:xfrm>
        </p:grpSpPr>
        <p:pic>
          <p:nvPicPr>
            <p:cNvPr id="2097193" name="Picture 85" descr="empty"/>
            <p:cNvPicPr>
              <a:picLocks noChangeAspect="1"/>
            </p:cNvPicPr>
            <p:nvPr/>
          </p:nvPicPr>
          <p:blipFill>
            <a:blip r:embed="rId2"/>
            <a:stretch>
              <a:fillRect/>
            </a:stretch>
          </p:blipFill>
          <p:spPr>
            <a:xfrm>
              <a:off x="841" y="12049"/>
              <a:ext cx="5180" cy="3735"/>
            </a:xfrm>
            <a:prstGeom prst="rect">
              <a:avLst/>
            </a:prstGeom>
          </p:spPr>
        </p:pic>
        <p:sp>
          <p:nvSpPr>
            <p:cNvPr id="1048712" name="Rounded Rectangle 86"/>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61" name="Group 93"/>
          <p:cNvGrpSpPr/>
          <p:nvPr/>
        </p:nvGrpSpPr>
        <p:grpSpPr>
          <a:xfrm>
            <a:off x="3500755" y="6490335"/>
            <a:ext cx="2299144" cy="1829435"/>
            <a:chOff x="841" y="12049"/>
            <a:chExt cx="5181" cy="3735"/>
          </a:xfrm>
        </p:grpSpPr>
        <p:pic>
          <p:nvPicPr>
            <p:cNvPr id="2097194" name="Picture 94" descr="empty"/>
            <p:cNvPicPr>
              <a:picLocks noChangeAspect="1"/>
            </p:cNvPicPr>
            <p:nvPr/>
          </p:nvPicPr>
          <p:blipFill>
            <a:blip r:embed="rId2"/>
            <a:stretch>
              <a:fillRect/>
            </a:stretch>
          </p:blipFill>
          <p:spPr>
            <a:xfrm>
              <a:off x="841" y="12049"/>
              <a:ext cx="5180" cy="3735"/>
            </a:xfrm>
            <a:prstGeom prst="rect">
              <a:avLst/>
            </a:prstGeom>
          </p:spPr>
        </p:pic>
        <p:sp>
          <p:nvSpPr>
            <p:cNvPr id="1048713" name="Rounded Rectangle 95"/>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grpSp>
        <p:nvGrpSpPr>
          <p:cNvPr id="62" name="Group 96"/>
          <p:cNvGrpSpPr/>
          <p:nvPr/>
        </p:nvGrpSpPr>
        <p:grpSpPr>
          <a:xfrm>
            <a:off x="3500755" y="8705850"/>
            <a:ext cx="2299144" cy="1829435"/>
            <a:chOff x="841" y="12049"/>
            <a:chExt cx="5181" cy="3735"/>
          </a:xfrm>
        </p:grpSpPr>
        <p:pic>
          <p:nvPicPr>
            <p:cNvPr id="2097195" name="Picture 97" descr="empty"/>
            <p:cNvPicPr>
              <a:picLocks noChangeAspect="1"/>
            </p:cNvPicPr>
            <p:nvPr/>
          </p:nvPicPr>
          <p:blipFill>
            <a:blip r:embed="rId2"/>
            <a:stretch>
              <a:fillRect/>
            </a:stretch>
          </p:blipFill>
          <p:spPr>
            <a:xfrm>
              <a:off x="841" y="12049"/>
              <a:ext cx="5180" cy="3735"/>
            </a:xfrm>
            <a:prstGeom prst="rect">
              <a:avLst/>
            </a:prstGeom>
          </p:spPr>
        </p:pic>
        <p:sp>
          <p:nvSpPr>
            <p:cNvPr id="1048714" name="Rounded Rectangle 98"/>
            <p:cNvSpPr/>
            <p:nvPr/>
          </p:nvSpPr>
          <p:spPr>
            <a:xfrm>
              <a:off x="3861" y="14930"/>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x-none" altLang="en-US" sz="1600">
                  <a:solidFill>
                    <a:schemeClr val="tx1"/>
                  </a:solidFill>
                </a:rPr>
                <a:t>£34</a:t>
              </a:r>
              <a:endParaRPr lang="x-none" altLang="en-US" sz="1600">
                <a:solidFill>
                  <a:schemeClr val="tx1"/>
                </a:solidFill>
              </a:endParaRPr>
            </a:p>
          </p:txBody>
        </p:sp>
      </p:grpSp>
      <p:sp>
        <p:nvSpPr>
          <p:cNvPr id="1048715" name="Rounded Rectangle 3"/>
          <p:cNvSpPr/>
          <p:nvPr/>
        </p:nvSpPr>
        <p:spPr>
          <a:xfrm>
            <a:off x="5883275" y="1875155"/>
            <a:ext cx="3256915" cy="10674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Name</a:t>
            </a:r>
            <a:endParaRPr lang="x-none" altLang="en-US" sz="1600">
              <a:solidFill>
                <a:schemeClr val="tx1"/>
              </a:solidFill>
            </a:endParaRPr>
          </a:p>
          <a:p>
            <a:pPr algn="ctr"/>
            <a:endParaRPr lang="x-none" altLang="en-US" sz="1600">
              <a:solidFill>
                <a:schemeClr val="tx1"/>
              </a:solidFill>
            </a:endParaRPr>
          </a:p>
          <a:p>
            <a:pPr algn="ctr"/>
            <a:r>
              <a:rPr lang="x-none" altLang="en-US" sz="1600">
                <a:solidFill>
                  <a:schemeClr val="tx1"/>
                </a:solidFill>
              </a:rPr>
              <a:t>£34</a:t>
            </a:r>
            <a:endParaRPr lang="x-none" altLang="en-US" sz="1600">
              <a:solidFill>
                <a:schemeClr val="tx1"/>
              </a:solidFill>
            </a:endParaRPr>
          </a:p>
        </p:txBody>
      </p:sp>
      <p:sp>
        <p:nvSpPr>
          <p:cNvPr id="1048716" name="Rounded Rectangle 4"/>
          <p:cNvSpPr/>
          <p:nvPr/>
        </p:nvSpPr>
        <p:spPr>
          <a:xfrm>
            <a:off x="6542405" y="3044825"/>
            <a:ext cx="2000885" cy="8204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Add to Cart</a:t>
            </a:r>
            <a:endParaRPr lang="x-none" altLang="en-US" sz="1600">
              <a:solidFill>
                <a:schemeClr val="tx1"/>
              </a:solidFill>
            </a:endParaRPr>
          </a:p>
        </p:txBody>
      </p:sp>
      <p:sp>
        <p:nvSpPr>
          <p:cNvPr id="1048717" name="Rounded Rectangle 5"/>
          <p:cNvSpPr/>
          <p:nvPr/>
        </p:nvSpPr>
        <p:spPr>
          <a:xfrm>
            <a:off x="3500755" y="4029075"/>
            <a:ext cx="5170170" cy="2216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1600">
                <a:solidFill>
                  <a:schemeClr val="tx1"/>
                </a:solidFill>
              </a:rPr>
              <a:t>Description ...</a:t>
            </a:r>
            <a:endParaRPr lang="x-none" altLang="en-US" sz="1600">
              <a:solidFill>
                <a:schemeClr val="tx1"/>
              </a:solidFill>
            </a:endParaRPr>
          </a:p>
        </p:txBody>
      </p:sp>
      <p:pic>
        <p:nvPicPr>
          <p:cNvPr id="2097196" name="Picture 16" descr="empty"/>
          <p:cNvPicPr>
            <a:picLocks noChangeAspect="1"/>
          </p:cNvPicPr>
          <p:nvPr/>
        </p:nvPicPr>
        <p:blipFill>
          <a:blip r:embed="rId2"/>
          <a:stretch>
            <a:fillRect/>
          </a:stretch>
        </p:blipFill>
        <p:spPr>
          <a:xfrm>
            <a:off x="3491230" y="1951355"/>
            <a:ext cx="2468245" cy="2011680"/>
          </a:xfrm>
          <a:prstGeom prst="rect">
            <a:avLst/>
          </a:prstGeom>
        </p:spPr>
      </p:pic>
      <p:sp>
        <p:nvSpPr>
          <p:cNvPr id="1048718" name="Rounded Rectangle 27"/>
          <p:cNvSpPr/>
          <p:nvPr/>
        </p:nvSpPr>
        <p:spPr>
          <a:xfrm>
            <a:off x="3364230" y="1875155"/>
            <a:ext cx="5474970" cy="4163695"/>
          </a:xfrm>
          <a:prstGeom prst="roundRect">
            <a:avLst>
              <a:gd name="adj" fmla="val 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endParaRPr lang="x-none" altLang="en-US" sz="1600">
              <a:solidFill>
                <a:schemeClr val="tx1"/>
              </a:solidFill>
            </a:endParaRPr>
          </a:p>
        </p:txBody>
      </p:sp>
      <p:sp>
        <p:nvSpPr>
          <p:cNvPr id="1048719" name="Rounded Rectangle 28"/>
          <p:cNvSpPr/>
          <p:nvPr/>
        </p:nvSpPr>
        <p:spPr>
          <a:xfrm>
            <a:off x="8366760" y="1890395"/>
            <a:ext cx="532765" cy="4038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X</a:t>
            </a:r>
            <a:endParaRPr lang="x-none" altLang="en-US" sz="1600">
              <a:solidFill>
                <a:schemeClr val="tx1"/>
              </a:solidFill>
            </a:endParaRPr>
          </a:p>
        </p:txBody>
      </p:sp>
      <p:cxnSp>
        <p:nvCxnSpPr>
          <p:cNvPr id="8" name="Straight Connector 7"/>
          <p:cNvCxnSpPr/>
          <p:nvPr/>
        </p:nvCxnSpPr>
        <p:spPr>
          <a:xfrm>
            <a:off x="4343400" y="828675"/>
            <a:ext cx="1101090" cy="15240"/>
          </a:xfrm>
          <a:prstGeom prst="line">
            <a:avLst/>
          </a:prstGeom>
          <a:ln w="79375">
            <a:solidFill>
              <a:srgbClr val="844D36"/>
            </a:solidFill>
          </a:ln>
        </p:spPr>
        <p:style>
          <a:lnRef idx="1">
            <a:schemeClr val="accent1"/>
          </a:lnRef>
          <a:fillRef idx="0">
            <a:schemeClr val="accent1"/>
          </a:fillRef>
          <a:effectRef idx="0">
            <a:schemeClr val="accent1"/>
          </a:effectRef>
          <a:fontRef idx="minor">
            <a:schemeClr val="tx1"/>
          </a:fontRef>
        </p:style>
      </p:cxnSp>
      <p:sp>
        <p:nvSpPr>
          <p:cNvPr id="3" name="Rectangle 39"/>
          <p:cNvSpPr/>
          <p:nvPr/>
        </p:nvSpPr>
        <p:spPr>
          <a:xfrm>
            <a:off x="3810" y="11765915"/>
            <a:ext cx="9135745" cy="2000250"/>
          </a:xfrm>
          <a:prstGeom prst="rect">
            <a:avLst/>
          </a:prstGeom>
          <a:solidFill>
            <a:schemeClr val="bg1"/>
          </a:solidFill>
          <a:ln w="12700" cmpd="sng">
            <a:solidFill>
              <a:schemeClr val="tx1"/>
            </a:solidFill>
            <a:prstDash val="solid"/>
          </a:ln>
          <a:effectLst>
            <a:outerShdw blurRad="152400" dist="38100" dir="18900000" sx="101000" sy="101000" algn="b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x-none" altLang="en-US" sz="1600">
              <a:solidFill>
                <a:schemeClr val="tx1"/>
              </a:solidFill>
            </a:endParaRPr>
          </a:p>
        </p:txBody>
      </p:sp>
      <p:sp>
        <p:nvSpPr>
          <p:cNvPr id="4" name="Rectangle 40"/>
          <p:cNvSpPr/>
          <p:nvPr/>
        </p:nvSpPr>
        <p:spPr>
          <a:xfrm>
            <a:off x="539327" y="11916332"/>
            <a:ext cx="2150533" cy="178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a:p>
            <a:pPr algn="ctr"/>
            <a:r>
              <a:rPr lang="x-none" altLang="en-US" sz="1600">
                <a:solidFill>
                  <a:schemeClr val="tx1"/>
                </a:solidFill>
              </a:rPr>
              <a:t>Products</a:t>
            </a:r>
            <a:endParaRPr lang="x-none" altLang="en-US" sz="1600">
              <a:solidFill>
                <a:schemeClr val="tx1"/>
              </a:solidFill>
            </a:endParaRPr>
          </a:p>
          <a:p>
            <a:pPr algn="ctr"/>
            <a:r>
              <a:rPr lang="x-none" altLang="en-US" sz="1600">
                <a:solidFill>
                  <a:schemeClr val="tx1"/>
                </a:solidFill>
              </a:rPr>
              <a:t>About</a:t>
            </a:r>
            <a:endParaRPr lang="x-none" altLang="en-US" sz="1600">
              <a:solidFill>
                <a:schemeClr val="tx1"/>
              </a:solidFill>
            </a:endParaRPr>
          </a:p>
          <a:p>
            <a:pPr algn="ctr"/>
            <a:r>
              <a:rPr lang="x-none" altLang="en-US" sz="1600">
                <a:solidFill>
                  <a:schemeClr val="tx1"/>
                </a:solidFill>
              </a:rPr>
              <a:t>Contact</a:t>
            </a:r>
            <a:endParaRPr lang="x-none" altLang="en-US" sz="1600">
              <a:solidFill>
                <a:schemeClr val="tx1"/>
              </a:solidFill>
            </a:endParaRPr>
          </a:p>
          <a:p>
            <a:pPr algn="ctr"/>
            <a:r>
              <a:rPr lang="x-none" altLang="en-US" sz="1600">
                <a:solidFill>
                  <a:schemeClr val="tx1"/>
                </a:solidFill>
              </a:rPr>
              <a:t>Cart</a:t>
            </a:r>
            <a:endParaRPr lang="x-none" altLang="en-US" sz="1600">
              <a:solidFill>
                <a:schemeClr val="tx1"/>
              </a:solidFill>
            </a:endParaRPr>
          </a:p>
        </p:txBody>
      </p:sp>
      <p:sp>
        <p:nvSpPr>
          <p:cNvPr id="5" name="Rectangle 42"/>
          <p:cNvSpPr/>
          <p:nvPr/>
        </p:nvSpPr>
        <p:spPr>
          <a:xfrm>
            <a:off x="6535420" y="11527155"/>
            <a:ext cx="2240280" cy="178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Newsletter</a:t>
            </a:r>
            <a:endParaRPr lang="x-none" altLang="en-US" sz="1600" b="1">
              <a:solidFill>
                <a:schemeClr val="tx1"/>
              </a:solidFill>
            </a:endParaRPr>
          </a:p>
          <a:p>
            <a:pPr algn="l"/>
            <a:endParaRPr lang="x-none" altLang="en-US" sz="1600" b="1">
              <a:solidFill>
                <a:schemeClr val="tx1"/>
              </a:solidFill>
            </a:endParaRPr>
          </a:p>
          <a:p>
            <a:pPr algn="l"/>
            <a:endParaRPr lang="x-none" altLang="en-US" sz="1600" b="1">
              <a:solidFill>
                <a:schemeClr val="tx1"/>
              </a:solidFill>
            </a:endParaRPr>
          </a:p>
        </p:txBody>
      </p:sp>
      <p:sp>
        <p:nvSpPr>
          <p:cNvPr id="1048600" name="Rounded Rectangle 43"/>
          <p:cNvSpPr/>
          <p:nvPr/>
        </p:nvSpPr>
        <p:spPr>
          <a:xfrm>
            <a:off x="6383655" y="12466955"/>
            <a:ext cx="2603500" cy="40703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bg1">
                    <a:lumMod val="50000"/>
                  </a:schemeClr>
                </a:solidFill>
              </a:rPr>
              <a:t>Email Address</a:t>
            </a:r>
            <a:endParaRPr lang="x-none" altLang="en-US" sz="1600">
              <a:solidFill>
                <a:schemeClr val="bg1">
                  <a:lumMod val="50000"/>
                </a:schemeClr>
              </a:solidFill>
            </a:endParaRPr>
          </a:p>
        </p:txBody>
      </p:sp>
      <p:pic>
        <p:nvPicPr>
          <p:cNvPr id="9" name="Picture 8" descr="envelope2"/>
          <p:cNvPicPr>
            <a:picLocks noChangeAspect="1"/>
          </p:cNvPicPr>
          <p:nvPr/>
        </p:nvPicPr>
        <p:blipFill>
          <a:blip r:embed="rId3"/>
          <a:stretch>
            <a:fillRect/>
          </a:stretch>
        </p:blipFill>
        <p:spPr>
          <a:xfrm>
            <a:off x="4821555" y="11995150"/>
            <a:ext cx="384810" cy="384810"/>
          </a:xfrm>
          <a:prstGeom prst="rect">
            <a:avLst/>
          </a:prstGeom>
        </p:spPr>
      </p:pic>
      <p:pic>
        <p:nvPicPr>
          <p:cNvPr id="10" name="Picture 9" descr="facebook"/>
          <p:cNvPicPr>
            <a:picLocks noChangeAspect="1"/>
          </p:cNvPicPr>
          <p:nvPr/>
        </p:nvPicPr>
        <p:blipFill>
          <a:blip r:embed="rId4"/>
          <a:stretch>
            <a:fillRect/>
          </a:stretch>
        </p:blipFill>
        <p:spPr>
          <a:xfrm>
            <a:off x="3582035" y="11992610"/>
            <a:ext cx="338455" cy="387350"/>
          </a:xfrm>
          <a:prstGeom prst="rect">
            <a:avLst/>
          </a:prstGeom>
        </p:spPr>
      </p:pic>
      <p:pic>
        <p:nvPicPr>
          <p:cNvPr id="11" name="Picture 10" descr="instagram"/>
          <p:cNvPicPr>
            <a:picLocks noChangeAspect="1"/>
          </p:cNvPicPr>
          <p:nvPr/>
        </p:nvPicPr>
        <p:blipFill>
          <a:blip r:embed="rId5"/>
          <a:stretch>
            <a:fillRect/>
          </a:stretch>
        </p:blipFill>
        <p:spPr>
          <a:xfrm>
            <a:off x="4192905" y="11995150"/>
            <a:ext cx="338455" cy="387350"/>
          </a:xfrm>
          <a:prstGeom prst="rect">
            <a:avLst/>
          </a:prstGeom>
        </p:spPr>
      </p:pic>
      <p:sp>
        <p:nvSpPr>
          <p:cNvPr id="6" name="Rectangle 40"/>
          <p:cNvSpPr/>
          <p:nvPr/>
        </p:nvSpPr>
        <p:spPr>
          <a:xfrm>
            <a:off x="2581910" y="12414885"/>
            <a:ext cx="3611880" cy="128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33 6 00 11 22 33</a:t>
            </a:r>
            <a:endParaRPr lang="x-none" altLang="en-US" sz="1600">
              <a:solidFill>
                <a:schemeClr val="tx1"/>
              </a:solidFill>
            </a:endParaRPr>
          </a:p>
          <a:p>
            <a:pPr algn="ctr"/>
            <a:r>
              <a:rPr lang="x-none" altLang="en-US" sz="1600">
                <a:solidFill>
                  <a:schemeClr val="tx1"/>
                </a:solidFill>
              </a:rPr>
              <a:t>contact@firedBowl.com</a:t>
            </a:r>
            <a:endParaRPr lang="x-none" altLang="en-US" sz="1600">
              <a:solidFill>
                <a:schemeClr val="tx1"/>
              </a:solidFill>
            </a:endParaRPr>
          </a:p>
          <a:p>
            <a:pPr algn="ctr"/>
            <a:r>
              <a:rPr lang="x-none" altLang="en-US" sz="1600">
                <a:solidFill>
                  <a:schemeClr val="tx1"/>
                </a:solidFill>
              </a:rPr>
              <a:t>68 Hollow road, London, UK</a:t>
            </a:r>
            <a:endParaRPr lang="x-none" altLang="en-US" sz="1600">
              <a:solidFill>
                <a:schemeClr val="tx1"/>
              </a:solidFill>
            </a:endParaRPr>
          </a:p>
          <a:p>
            <a:pPr algn="ctr"/>
            <a:r>
              <a:rPr lang="x-none" altLang="en-US" sz="1600">
                <a:solidFill>
                  <a:schemeClr val="tx1"/>
                </a:solidFill>
              </a:rPr>
              <a:t>Monday-Saturday : 8am - 5pm</a:t>
            </a:r>
            <a:endParaRPr lang="x-none" altLang="en-US" sz="1600">
              <a:solidFill>
                <a:schemeClr val="tx1"/>
              </a:solidFill>
            </a:endParaRPr>
          </a:p>
        </p:txBody>
      </p:sp>
      <p:sp>
        <p:nvSpPr>
          <p:cNvPr id="12" name="Rounded Rectangle 36"/>
          <p:cNvSpPr/>
          <p:nvPr/>
        </p:nvSpPr>
        <p:spPr>
          <a:xfrm>
            <a:off x="6928485" y="13087985"/>
            <a:ext cx="1453515" cy="3206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Subscribe</a:t>
            </a:r>
            <a:endParaRPr lang="x-none" altLang="en-US" sz="1600">
              <a:solidFill>
                <a:schemeClr val="tx1"/>
              </a:solidFill>
            </a:endParaRPr>
          </a:p>
        </p:txBody>
      </p:sp>
      <p:sp>
        <p:nvSpPr>
          <p:cNvPr id="2" name="Rectangle 1"/>
          <p:cNvSpPr/>
          <p:nvPr/>
        </p:nvSpPr>
        <p:spPr>
          <a:xfrm>
            <a:off x="-254635" y="-368935"/>
            <a:ext cx="9711690" cy="14389100"/>
          </a:xfrm>
          <a:prstGeom prst="rect">
            <a:avLst/>
          </a:prstGeom>
          <a:solidFill>
            <a:schemeClr val="tx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48723" name="Rounded Rectangle 9"/>
          <p:cNvSpPr/>
          <p:nvPr/>
        </p:nvSpPr>
        <p:spPr>
          <a:xfrm>
            <a:off x="8417560" y="2322195"/>
            <a:ext cx="532765" cy="4038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X</a:t>
            </a:r>
            <a:endParaRPr lang="x-none" altLang="en-US" sz="1600">
              <a:solidFill>
                <a:schemeClr val="tx1"/>
              </a:solidFill>
            </a:endParaRPr>
          </a:p>
        </p:txBody>
      </p:sp>
      <p:sp>
        <p:nvSpPr>
          <p:cNvPr id="1048722" name="Rounded Rectangle 7"/>
          <p:cNvSpPr/>
          <p:nvPr/>
        </p:nvSpPr>
        <p:spPr>
          <a:xfrm>
            <a:off x="232410" y="2339340"/>
            <a:ext cx="8689340" cy="7479665"/>
          </a:xfrm>
          <a:prstGeom prst="roundRect">
            <a:avLst>
              <a:gd name="adj" fmla="val 275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097197" name="Picture 6" descr="empty"/>
          <p:cNvPicPr>
            <a:picLocks noChangeAspect="1"/>
          </p:cNvPicPr>
          <p:nvPr/>
        </p:nvPicPr>
        <p:blipFill>
          <a:blip r:embed="rId2"/>
          <a:stretch>
            <a:fillRect/>
          </a:stretch>
        </p:blipFill>
        <p:spPr>
          <a:xfrm>
            <a:off x="459105" y="2707640"/>
            <a:ext cx="8240395" cy="6717030"/>
          </a:xfrm>
          <a:prstGeom prst="rect">
            <a:avLst/>
          </a:prstGeom>
        </p:spPr>
      </p:pic>
      <p:sp>
        <p:nvSpPr>
          <p:cNvPr id="7" name="Folded Corner 6"/>
          <p:cNvSpPr/>
          <p:nvPr/>
        </p:nvSpPr>
        <p:spPr>
          <a:xfrm>
            <a:off x="2407285" y="1205865"/>
            <a:ext cx="1626870" cy="128143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this is the zoomed image</a:t>
            </a:r>
            <a:endParaRPr lang="x-none" altLang="en-US">
              <a:solidFill>
                <a:schemeClr val="tx1"/>
              </a:solidFill>
            </a:endParaRPr>
          </a:p>
        </p:txBody>
      </p:sp>
      <p:sp>
        <p:nvSpPr>
          <p:cNvPr id="1048694" name="Rounded Rectangle 28"/>
          <p:cNvSpPr/>
          <p:nvPr/>
        </p:nvSpPr>
        <p:spPr>
          <a:xfrm>
            <a:off x="8417560" y="2322195"/>
            <a:ext cx="532765" cy="4038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000">
                <a:solidFill>
                  <a:schemeClr val="tx1"/>
                </a:solidFill>
              </a:rPr>
              <a:t>X</a:t>
            </a:r>
            <a:endParaRPr lang="x-none" altLang="en-US" sz="2000">
              <a:solidFill>
                <a:schemeClr val="tx1"/>
              </a:solidFill>
            </a:endParaRPr>
          </a:p>
        </p:txBody>
      </p:sp>
      <p:sp>
        <p:nvSpPr>
          <p:cNvPr id="13" name="Folded Corner 12"/>
          <p:cNvSpPr/>
          <p:nvPr/>
        </p:nvSpPr>
        <p:spPr>
          <a:xfrm>
            <a:off x="4343400" y="10535285"/>
            <a:ext cx="2584450" cy="145986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The user can click anywhere to close this view</a:t>
            </a:r>
            <a:endParaRPr lang="x-none" alt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p:sp>
        <p:nvSpPr>
          <p:cNvPr id="1"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sp>
        <p:nvSpPr>
          <p:cNvPr id="1048729" name="Rectangle 63"/>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Logo</a:t>
            </a:r>
            <a:endParaRPr lang="x-none" altLang="en-US" sz="1600">
              <a:solidFill>
                <a:schemeClr val="tx1"/>
              </a:solidFill>
            </a:endParaRPr>
          </a:p>
        </p:txBody>
      </p:sp>
      <p:sp>
        <p:nvSpPr>
          <p:cNvPr id="1048730" name="Rectangle 65"/>
          <p:cNvSpPr/>
          <p:nvPr/>
        </p:nvSpPr>
        <p:spPr>
          <a:xfrm>
            <a:off x="41865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Products</a:t>
            </a:r>
            <a:endParaRPr lang="x-none" altLang="en-US" sz="1600">
              <a:solidFill>
                <a:schemeClr val="tx1"/>
              </a:solidFill>
            </a:endParaRPr>
          </a:p>
        </p:txBody>
      </p:sp>
      <p:sp>
        <p:nvSpPr>
          <p:cNvPr id="1048731" name="Rectangle 66"/>
          <p:cNvSpPr/>
          <p:nvPr/>
        </p:nvSpPr>
        <p:spPr>
          <a:xfrm>
            <a:off x="55581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About</a:t>
            </a:r>
            <a:endParaRPr lang="x-none" altLang="en-US" sz="1600" b="1">
              <a:solidFill>
                <a:schemeClr val="tx1"/>
              </a:solidFill>
            </a:endParaRPr>
          </a:p>
        </p:txBody>
      </p:sp>
      <p:sp>
        <p:nvSpPr>
          <p:cNvPr id="1048732" name="Rectangle 67"/>
          <p:cNvSpPr/>
          <p:nvPr/>
        </p:nvSpPr>
        <p:spPr>
          <a:xfrm>
            <a:off x="69297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Contact</a:t>
            </a:r>
            <a:endParaRPr lang="x-none" altLang="en-US" sz="1600">
              <a:solidFill>
                <a:schemeClr val="tx1"/>
              </a:solidFill>
            </a:endParaRPr>
          </a:p>
        </p:txBody>
      </p:sp>
      <p:sp>
        <p:nvSpPr>
          <p:cNvPr id="1048733" name="Rectangle 68"/>
          <p:cNvSpPr/>
          <p:nvPr/>
        </p:nvSpPr>
        <p:spPr>
          <a:xfrm>
            <a:off x="28149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p:txBody>
      </p:sp>
      <p:pic>
        <p:nvPicPr>
          <p:cNvPr id="2097198" name="Picture 70"/>
          <p:cNvPicPr>
            <a:picLocks noChangeAspect="1"/>
          </p:cNvPicPr>
          <p:nvPr/>
        </p:nvPicPr>
        <p:blipFill>
          <a:blip r:embed="rId1"/>
          <a:stretch>
            <a:fillRect/>
          </a:stretch>
        </p:blipFill>
        <p:spPr>
          <a:xfrm>
            <a:off x="8462645" y="336550"/>
            <a:ext cx="376555" cy="376555"/>
          </a:xfrm>
          <a:prstGeom prst="rect">
            <a:avLst/>
          </a:prstGeom>
          <a:ln>
            <a:solidFill>
              <a:srgbClr val="000000">
                <a:alpha val="0"/>
              </a:srgbClr>
            </a:solidFill>
          </a:ln>
        </p:spPr>
      </p:pic>
      <p:sp>
        <p:nvSpPr>
          <p:cNvPr id="1048735"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tx1"/>
                </a:solidFill>
              </a:rPr>
              <a:t>Home / </a:t>
            </a:r>
            <a:r>
              <a:rPr lang="x-none" altLang="en-US" sz="1600" b="1">
                <a:solidFill>
                  <a:schemeClr val="tx1"/>
                </a:solidFill>
              </a:rPr>
              <a:t>About</a:t>
            </a:r>
            <a:endParaRPr lang="x-none" altLang="en-US" sz="1600" b="1">
              <a:solidFill>
                <a:schemeClr val="tx1"/>
              </a:solidFill>
            </a:endParaRPr>
          </a:p>
        </p:txBody>
      </p:sp>
      <p:pic>
        <p:nvPicPr>
          <p:cNvPr id="2097199" name="Picture 16" descr="empty"/>
          <p:cNvPicPr>
            <a:picLocks noChangeAspect="1"/>
          </p:cNvPicPr>
          <p:nvPr/>
        </p:nvPicPr>
        <p:blipFill>
          <a:blip r:embed="rId2"/>
          <a:stretch>
            <a:fillRect/>
          </a:stretch>
        </p:blipFill>
        <p:spPr>
          <a:xfrm>
            <a:off x="695325" y="2066925"/>
            <a:ext cx="3997960" cy="3258185"/>
          </a:xfrm>
          <a:prstGeom prst="rect">
            <a:avLst/>
          </a:prstGeom>
        </p:spPr>
      </p:pic>
      <p:pic>
        <p:nvPicPr>
          <p:cNvPr id="2097200" name="Picture 6" descr="empty"/>
          <p:cNvPicPr>
            <a:picLocks noChangeAspect="1"/>
          </p:cNvPicPr>
          <p:nvPr/>
        </p:nvPicPr>
        <p:blipFill>
          <a:blip r:embed="rId2"/>
          <a:stretch>
            <a:fillRect/>
          </a:stretch>
        </p:blipFill>
        <p:spPr>
          <a:xfrm>
            <a:off x="4567555" y="6323965"/>
            <a:ext cx="3997960" cy="3258185"/>
          </a:xfrm>
          <a:prstGeom prst="rect">
            <a:avLst/>
          </a:prstGeom>
        </p:spPr>
      </p:pic>
      <p:sp>
        <p:nvSpPr>
          <p:cNvPr id="1048736" name="Rounded Rectangle 7"/>
          <p:cNvSpPr/>
          <p:nvPr/>
        </p:nvSpPr>
        <p:spPr>
          <a:xfrm>
            <a:off x="4766945" y="2219325"/>
            <a:ext cx="4372610" cy="15030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1600">
                <a:solidFill>
                  <a:schemeClr val="tx1"/>
                </a:solidFill>
              </a:rPr>
              <a:t>Lorem ipsum dolor sit amet, consectetur adipiscing elit. Sed a magna a orci posuere congue. Aliquam condimentum ullamcorper ex, quis facilisis odio. Nunc vehicula purus non molestie mattis. Donec in orci a orci porta faucibus. Vestibulum vehicula erat quis ex vehicula consectetur tempus nec eros. Donec eu dignissim felis. Vivamus sit amet dapibus sem. Nulla viverra tempor quam, in auctor sapien gravida a.</a:t>
            </a:r>
            <a:endParaRPr lang="x-none" altLang="en-US" sz="1600">
              <a:solidFill>
                <a:schemeClr val="tx1"/>
              </a:solidFill>
            </a:endParaRPr>
          </a:p>
        </p:txBody>
      </p:sp>
      <p:sp>
        <p:nvSpPr>
          <p:cNvPr id="7" name="Folded Corner 6"/>
          <p:cNvSpPr/>
          <p:nvPr/>
        </p:nvSpPr>
        <p:spPr>
          <a:xfrm>
            <a:off x="5939155" y="7312660"/>
            <a:ext cx="1626870" cy="128143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a video can be put here</a:t>
            </a:r>
            <a:endParaRPr lang="x-none" altLang="en-US">
              <a:solidFill>
                <a:schemeClr val="tx1"/>
              </a:solidFill>
            </a:endParaRPr>
          </a:p>
        </p:txBody>
      </p:sp>
      <p:sp>
        <p:nvSpPr>
          <p:cNvPr id="2" name="Folded Corner 1"/>
          <p:cNvSpPr/>
          <p:nvPr/>
        </p:nvSpPr>
        <p:spPr>
          <a:xfrm>
            <a:off x="1852295" y="10310495"/>
            <a:ext cx="2638425" cy="154876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terms of conditions can be also put in this page</a:t>
            </a:r>
            <a:endParaRPr lang="x-none" altLang="en-US">
              <a:solidFill>
                <a:schemeClr val="tx1"/>
              </a:solidFill>
            </a:endParaRPr>
          </a:p>
        </p:txBody>
      </p:sp>
      <p:cxnSp>
        <p:nvCxnSpPr>
          <p:cNvPr id="8" name="Straight Connector 7"/>
          <p:cNvCxnSpPr/>
          <p:nvPr/>
        </p:nvCxnSpPr>
        <p:spPr>
          <a:xfrm>
            <a:off x="5867400" y="828675"/>
            <a:ext cx="841375" cy="0"/>
          </a:xfrm>
          <a:prstGeom prst="line">
            <a:avLst/>
          </a:prstGeom>
          <a:ln w="79375">
            <a:solidFill>
              <a:srgbClr val="844D36"/>
            </a:solidFill>
          </a:ln>
        </p:spPr>
        <p:style>
          <a:lnRef idx="1">
            <a:schemeClr val="accent1"/>
          </a:lnRef>
          <a:fillRef idx="0">
            <a:schemeClr val="accent1"/>
          </a:fillRef>
          <a:effectRef idx="0">
            <a:schemeClr val="accent1"/>
          </a:effectRef>
          <a:fontRef idx="minor">
            <a:schemeClr val="tx1"/>
          </a:fontRef>
        </p:style>
      </p:cxnSp>
      <p:sp>
        <p:nvSpPr>
          <p:cNvPr id="3" name="Rectangle 39"/>
          <p:cNvSpPr/>
          <p:nvPr/>
        </p:nvSpPr>
        <p:spPr>
          <a:xfrm>
            <a:off x="3810" y="11765915"/>
            <a:ext cx="9135745" cy="2000250"/>
          </a:xfrm>
          <a:prstGeom prst="rect">
            <a:avLst/>
          </a:prstGeom>
          <a:solidFill>
            <a:schemeClr val="bg1"/>
          </a:solidFill>
          <a:ln w="12700" cmpd="sng">
            <a:solidFill>
              <a:schemeClr val="tx1"/>
            </a:solidFill>
            <a:prstDash val="solid"/>
          </a:ln>
          <a:effectLst>
            <a:outerShdw blurRad="152400" dist="38100" dir="18900000" sx="101000" sy="101000" algn="b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x-none" altLang="en-US" sz="1600">
              <a:solidFill>
                <a:schemeClr val="tx1"/>
              </a:solidFill>
            </a:endParaRPr>
          </a:p>
        </p:txBody>
      </p:sp>
      <p:sp>
        <p:nvSpPr>
          <p:cNvPr id="5" name="Rectangle 40"/>
          <p:cNvSpPr/>
          <p:nvPr/>
        </p:nvSpPr>
        <p:spPr>
          <a:xfrm>
            <a:off x="539327" y="11916332"/>
            <a:ext cx="2150533" cy="178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a:p>
            <a:pPr algn="ctr"/>
            <a:r>
              <a:rPr lang="x-none" altLang="en-US" sz="1600">
                <a:solidFill>
                  <a:schemeClr val="tx1"/>
                </a:solidFill>
              </a:rPr>
              <a:t>Products</a:t>
            </a:r>
            <a:endParaRPr lang="x-none" altLang="en-US" sz="1600">
              <a:solidFill>
                <a:schemeClr val="tx1"/>
              </a:solidFill>
            </a:endParaRPr>
          </a:p>
          <a:p>
            <a:pPr algn="ctr"/>
            <a:r>
              <a:rPr lang="x-none" altLang="en-US" sz="1600">
                <a:solidFill>
                  <a:schemeClr val="tx1"/>
                </a:solidFill>
              </a:rPr>
              <a:t>About</a:t>
            </a:r>
            <a:endParaRPr lang="x-none" altLang="en-US" sz="1600">
              <a:solidFill>
                <a:schemeClr val="tx1"/>
              </a:solidFill>
            </a:endParaRPr>
          </a:p>
          <a:p>
            <a:pPr algn="ctr"/>
            <a:r>
              <a:rPr lang="x-none" altLang="en-US" sz="1600">
                <a:solidFill>
                  <a:schemeClr val="tx1"/>
                </a:solidFill>
              </a:rPr>
              <a:t>Contact</a:t>
            </a:r>
            <a:endParaRPr lang="x-none" altLang="en-US" sz="1600">
              <a:solidFill>
                <a:schemeClr val="tx1"/>
              </a:solidFill>
            </a:endParaRPr>
          </a:p>
          <a:p>
            <a:pPr algn="ctr"/>
            <a:r>
              <a:rPr lang="x-none" altLang="en-US" sz="1600">
                <a:solidFill>
                  <a:schemeClr val="tx1"/>
                </a:solidFill>
              </a:rPr>
              <a:t>Cart</a:t>
            </a:r>
            <a:endParaRPr lang="x-none" altLang="en-US" sz="1600">
              <a:solidFill>
                <a:schemeClr val="tx1"/>
              </a:solidFill>
            </a:endParaRPr>
          </a:p>
        </p:txBody>
      </p:sp>
      <p:sp>
        <p:nvSpPr>
          <p:cNvPr id="6" name="Rectangle 42"/>
          <p:cNvSpPr/>
          <p:nvPr/>
        </p:nvSpPr>
        <p:spPr>
          <a:xfrm>
            <a:off x="6535420" y="11527155"/>
            <a:ext cx="2240280" cy="178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Newsletter</a:t>
            </a:r>
            <a:endParaRPr lang="x-none" altLang="en-US" sz="1600" b="1">
              <a:solidFill>
                <a:schemeClr val="tx1"/>
              </a:solidFill>
            </a:endParaRPr>
          </a:p>
          <a:p>
            <a:pPr algn="l"/>
            <a:endParaRPr lang="x-none" altLang="en-US" sz="1600" b="1">
              <a:solidFill>
                <a:schemeClr val="tx1"/>
              </a:solidFill>
            </a:endParaRPr>
          </a:p>
          <a:p>
            <a:pPr algn="l"/>
            <a:endParaRPr lang="x-none" altLang="en-US" sz="1600" b="1">
              <a:solidFill>
                <a:schemeClr val="tx1"/>
              </a:solidFill>
            </a:endParaRPr>
          </a:p>
        </p:txBody>
      </p:sp>
      <p:sp>
        <p:nvSpPr>
          <p:cNvPr id="1048600" name="Rounded Rectangle 43"/>
          <p:cNvSpPr/>
          <p:nvPr/>
        </p:nvSpPr>
        <p:spPr>
          <a:xfrm>
            <a:off x="6383655" y="12466955"/>
            <a:ext cx="2603500" cy="40703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bg1">
                    <a:lumMod val="50000"/>
                  </a:schemeClr>
                </a:solidFill>
              </a:rPr>
              <a:t>Email Address</a:t>
            </a:r>
            <a:endParaRPr lang="x-none" altLang="en-US" sz="1600">
              <a:solidFill>
                <a:schemeClr val="bg1">
                  <a:lumMod val="50000"/>
                </a:schemeClr>
              </a:solidFill>
            </a:endParaRPr>
          </a:p>
        </p:txBody>
      </p:sp>
      <p:pic>
        <p:nvPicPr>
          <p:cNvPr id="9" name="Picture 8" descr="envelope2"/>
          <p:cNvPicPr>
            <a:picLocks noChangeAspect="1"/>
          </p:cNvPicPr>
          <p:nvPr/>
        </p:nvPicPr>
        <p:blipFill>
          <a:blip r:embed="rId3"/>
          <a:stretch>
            <a:fillRect/>
          </a:stretch>
        </p:blipFill>
        <p:spPr>
          <a:xfrm>
            <a:off x="4821555" y="11995150"/>
            <a:ext cx="384810" cy="384810"/>
          </a:xfrm>
          <a:prstGeom prst="rect">
            <a:avLst/>
          </a:prstGeom>
        </p:spPr>
      </p:pic>
      <p:pic>
        <p:nvPicPr>
          <p:cNvPr id="10" name="Picture 9" descr="facebook"/>
          <p:cNvPicPr>
            <a:picLocks noChangeAspect="1"/>
          </p:cNvPicPr>
          <p:nvPr/>
        </p:nvPicPr>
        <p:blipFill>
          <a:blip r:embed="rId4"/>
          <a:stretch>
            <a:fillRect/>
          </a:stretch>
        </p:blipFill>
        <p:spPr>
          <a:xfrm>
            <a:off x="3582035" y="11992610"/>
            <a:ext cx="338455" cy="387350"/>
          </a:xfrm>
          <a:prstGeom prst="rect">
            <a:avLst/>
          </a:prstGeom>
        </p:spPr>
      </p:pic>
      <p:pic>
        <p:nvPicPr>
          <p:cNvPr id="11" name="Picture 10" descr="instagram"/>
          <p:cNvPicPr>
            <a:picLocks noChangeAspect="1"/>
          </p:cNvPicPr>
          <p:nvPr/>
        </p:nvPicPr>
        <p:blipFill>
          <a:blip r:embed="rId5"/>
          <a:stretch>
            <a:fillRect/>
          </a:stretch>
        </p:blipFill>
        <p:spPr>
          <a:xfrm>
            <a:off x="4192905" y="11995150"/>
            <a:ext cx="338455" cy="387350"/>
          </a:xfrm>
          <a:prstGeom prst="rect">
            <a:avLst/>
          </a:prstGeom>
        </p:spPr>
      </p:pic>
      <p:sp>
        <p:nvSpPr>
          <p:cNvPr id="12" name="Rectangle 40"/>
          <p:cNvSpPr/>
          <p:nvPr/>
        </p:nvSpPr>
        <p:spPr>
          <a:xfrm>
            <a:off x="2581910" y="12414885"/>
            <a:ext cx="3611880" cy="128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33 6 00 11 22 33</a:t>
            </a:r>
            <a:endParaRPr lang="x-none" altLang="en-US" sz="1600">
              <a:solidFill>
                <a:schemeClr val="tx1"/>
              </a:solidFill>
            </a:endParaRPr>
          </a:p>
          <a:p>
            <a:pPr algn="ctr"/>
            <a:r>
              <a:rPr lang="x-none" altLang="en-US" sz="1600">
                <a:solidFill>
                  <a:schemeClr val="tx1"/>
                </a:solidFill>
              </a:rPr>
              <a:t>contact@firedBowl.com</a:t>
            </a:r>
            <a:endParaRPr lang="x-none" altLang="en-US" sz="1600">
              <a:solidFill>
                <a:schemeClr val="tx1"/>
              </a:solidFill>
            </a:endParaRPr>
          </a:p>
          <a:p>
            <a:pPr algn="ctr"/>
            <a:r>
              <a:rPr lang="x-none" altLang="en-US" sz="1600">
                <a:solidFill>
                  <a:schemeClr val="tx1"/>
                </a:solidFill>
              </a:rPr>
              <a:t>68 Hollow road, London, UK</a:t>
            </a:r>
            <a:endParaRPr lang="x-none" altLang="en-US" sz="1600">
              <a:solidFill>
                <a:schemeClr val="tx1"/>
              </a:solidFill>
            </a:endParaRPr>
          </a:p>
          <a:p>
            <a:pPr algn="ctr"/>
            <a:r>
              <a:rPr lang="x-none" altLang="en-US" sz="1600">
                <a:solidFill>
                  <a:schemeClr val="tx1"/>
                </a:solidFill>
              </a:rPr>
              <a:t>Monday-Saturday : 8am - 5pm</a:t>
            </a:r>
            <a:endParaRPr lang="x-none" altLang="en-US" sz="1600">
              <a:solidFill>
                <a:schemeClr val="tx1"/>
              </a:solidFill>
            </a:endParaRPr>
          </a:p>
        </p:txBody>
      </p:sp>
      <p:sp>
        <p:nvSpPr>
          <p:cNvPr id="13" name="Rounded Rectangle 36"/>
          <p:cNvSpPr/>
          <p:nvPr/>
        </p:nvSpPr>
        <p:spPr>
          <a:xfrm>
            <a:off x="6928485" y="13087985"/>
            <a:ext cx="1453515" cy="3206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Subscribe</a:t>
            </a:r>
            <a:endParaRPr lang="x-none" altLang="en-US" sz="1600">
              <a:solidFill>
                <a:schemeClr val="tx1"/>
              </a:solidFill>
            </a:endParaRPr>
          </a:p>
        </p:txBody>
      </p:sp>
      <p:sp>
        <p:nvSpPr>
          <p:cNvPr id="14" name="Text Box 13"/>
          <p:cNvSpPr txBox="1"/>
          <p:nvPr/>
        </p:nvSpPr>
        <p:spPr>
          <a:xfrm>
            <a:off x="156210" y="6307455"/>
            <a:ext cx="4269105" cy="3138170"/>
          </a:xfrm>
          <a:prstGeom prst="rect">
            <a:avLst/>
          </a:prstGeom>
          <a:noFill/>
        </p:spPr>
        <p:txBody>
          <a:bodyPr wrap="square" rtlCol="0" anchor="t">
            <a:spAutoFit/>
          </a:bodyPr>
          <a:p>
            <a:pPr algn="ctr"/>
            <a:r>
              <a:rPr lang="x-none" altLang="en-US">
                <a:sym typeface="+mn-ea"/>
              </a:rPr>
              <a:t>Nunc eu lorem vitae neque scelerisque imperdiet in ut tortor. Praesent sed tempus purus, quis venenatis ipsum. Nunc vel nulla vulputate, malesuada ex eu, hendrerit augue. Duis mattis imperdiet justo sit amet aliquam. Maecenas pellentesque ut lectus id sodales. Phasellus ac mi pharetra, maximus lectus sed, volutpat orci. Curabitur id dui erat.</a:t>
            </a:r>
            <a:endParaRPr lang="en-US"/>
          </a:p>
        </p:txBody>
      </p:sp>
      <p:sp>
        <p:nvSpPr>
          <p:cNvPr id="4" name="Folded Corner 3"/>
          <p:cNvSpPr/>
          <p:nvPr/>
        </p:nvSpPr>
        <p:spPr>
          <a:xfrm>
            <a:off x="1477010" y="2901315"/>
            <a:ext cx="1626870" cy="1281430"/>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an image of the creator or a product</a:t>
            </a:r>
            <a:endParaRPr lang="x-none" alt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p:pic>
        <p:nvPicPr>
          <p:cNvPr id="33" name="Picture 32" descr="map"/>
          <p:cNvPicPr>
            <a:picLocks noChangeAspect="1"/>
          </p:cNvPicPr>
          <p:nvPr/>
        </p:nvPicPr>
        <p:blipFill>
          <a:blip r:embed="rId1"/>
          <a:stretch>
            <a:fillRect/>
          </a:stretch>
        </p:blipFill>
        <p:spPr>
          <a:xfrm>
            <a:off x="232410" y="2026920"/>
            <a:ext cx="8754110" cy="4671060"/>
          </a:xfrm>
          <a:prstGeom prst="rect">
            <a:avLst/>
          </a:prstGeom>
          <a:ln>
            <a:solidFill>
              <a:schemeClr val="tx1"/>
            </a:solidFill>
          </a:ln>
        </p:spPr>
      </p:pic>
      <p:sp>
        <p:nvSpPr>
          <p:cNvPr id="26" name="Rectangle 25"/>
          <p:cNvSpPr/>
          <p:nvPr/>
        </p:nvSpPr>
        <p:spPr>
          <a:xfrm>
            <a:off x="5222875" y="3361055"/>
            <a:ext cx="3611245" cy="1850390"/>
          </a:xfrm>
          <a:prstGeom prst="rect">
            <a:avLst/>
          </a:prstGeom>
          <a:solidFill>
            <a:schemeClr val="bg1">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sp>
        <p:nvSpPr>
          <p:cNvPr id="1048743" name="Rectangle 63"/>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Logo</a:t>
            </a:r>
            <a:endParaRPr lang="x-none" altLang="en-US" sz="1600">
              <a:solidFill>
                <a:schemeClr val="tx1"/>
              </a:solidFill>
            </a:endParaRPr>
          </a:p>
        </p:txBody>
      </p:sp>
      <p:sp>
        <p:nvSpPr>
          <p:cNvPr id="1048744" name="Rectangle 65"/>
          <p:cNvSpPr/>
          <p:nvPr/>
        </p:nvSpPr>
        <p:spPr>
          <a:xfrm>
            <a:off x="41865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Products</a:t>
            </a:r>
            <a:endParaRPr lang="x-none" altLang="en-US" sz="1600">
              <a:solidFill>
                <a:schemeClr val="tx1"/>
              </a:solidFill>
            </a:endParaRPr>
          </a:p>
        </p:txBody>
      </p:sp>
      <p:sp>
        <p:nvSpPr>
          <p:cNvPr id="1048745" name="Rectangle 66"/>
          <p:cNvSpPr/>
          <p:nvPr/>
        </p:nvSpPr>
        <p:spPr>
          <a:xfrm>
            <a:off x="55581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About</a:t>
            </a:r>
            <a:endParaRPr lang="x-none" altLang="en-US" sz="1600">
              <a:solidFill>
                <a:schemeClr val="tx1"/>
              </a:solidFill>
            </a:endParaRPr>
          </a:p>
        </p:txBody>
      </p:sp>
      <p:sp>
        <p:nvSpPr>
          <p:cNvPr id="1048746" name="Rectangle 67"/>
          <p:cNvSpPr/>
          <p:nvPr/>
        </p:nvSpPr>
        <p:spPr>
          <a:xfrm>
            <a:off x="69297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Contact</a:t>
            </a:r>
            <a:endParaRPr lang="x-none" altLang="en-US" sz="1600" b="1">
              <a:solidFill>
                <a:schemeClr val="tx1"/>
              </a:solidFill>
            </a:endParaRPr>
          </a:p>
        </p:txBody>
      </p:sp>
      <p:sp>
        <p:nvSpPr>
          <p:cNvPr id="1048747" name="Rectangle 68"/>
          <p:cNvSpPr/>
          <p:nvPr/>
        </p:nvSpPr>
        <p:spPr>
          <a:xfrm>
            <a:off x="2814955" y="81280"/>
            <a:ext cx="137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p:txBody>
      </p:sp>
      <p:pic>
        <p:nvPicPr>
          <p:cNvPr id="2097201" name="Picture 70"/>
          <p:cNvPicPr>
            <a:picLocks noChangeAspect="1"/>
          </p:cNvPicPr>
          <p:nvPr/>
        </p:nvPicPr>
        <p:blipFill>
          <a:blip r:embed="rId2"/>
          <a:stretch>
            <a:fillRect/>
          </a:stretch>
        </p:blipFill>
        <p:spPr>
          <a:xfrm>
            <a:off x="8462645" y="336550"/>
            <a:ext cx="376555" cy="376555"/>
          </a:xfrm>
          <a:prstGeom prst="rect">
            <a:avLst/>
          </a:prstGeom>
          <a:ln>
            <a:solidFill>
              <a:srgbClr val="000000">
                <a:alpha val="0"/>
              </a:srgbClr>
            </a:solidFill>
          </a:ln>
        </p:spPr>
      </p:pic>
      <p:sp>
        <p:nvSpPr>
          <p:cNvPr id="1048749" name="Rectangle 71"/>
          <p:cNvSpPr/>
          <p:nvPr/>
        </p:nvSpPr>
        <p:spPr>
          <a:xfrm>
            <a:off x="232410" y="1310005"/>
            <a:ext cx="260985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tx1"/>
                </a:solidFill>
              </a:rPr>
              <a:t>Home / </a:t>
            </a:r>
            <a:r>
              <a:rPr lang="x-none" altLang="en-US" sz="1600" b="1">
                <a:solidFill>
                  <a:schemeClr val="tx1"/>
                </a:solidFill>
              </a:rPr>
              <a:t>Contact</a:t>
            </a:r>
            <a:endParaRPr lang="x-none" altLang="en-US" sz="1600" b="1">
              <a:solidFill>
                <a:schemeClr val="tx1"/>
              </a:solidFill>
            </a:endParaRPr>
          </a:p>
        </p:txBody>
      </p:sp>
      <p:sp>
        <p:nvSpPr>
          <p:cNvPr id="1048750" name="Rounded Rectangle 8"/>
          <p:cNvSpPr/>
          <p:nvPr/>
        </p:nvSpPr>
        <p:spPr>
          <a:xfrm>
            <a:off x="2434590" y="6925310"/>
            <a:ext cx="4445000" cy="65913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x-none" altLang="en-US" sz="1600" b="1">
                <a:solidFill>
                  <a:schemeClr val="tx1"/>
                </a:solidFill>
              </a:rPr>
              <a:t>Contact Us</a:t>
            </a:r>
            <a:endParaRPr lang="x-none" altLang="en-US" sz="1600">
              <a:solidFill>
                <a:schemeClr val="tx1"/>
              </a:solidFill>
            </a:endParaRPr>
          </a:p>
        </p:txBody>
      </p:sp>
      <p:sp>
        <p:nvSpPr>
          <p:cNvPr id="1048751" name="Rounded Rectangle 1"/>
          <p:cNvSpPr/>
          <p:nvPr/>
        </p:nvSpPr>
        <p:spPr>
          <a:xfrm>
            <a:off x="276225" y="8419465"/>
            <a:ext cx="8557260" cy="2356485"/>
          </a:xfrm>
          <a:prstGeom prst="roundRect">
            <a:avLst>
              <a:gd name="adj" fmla="val 16558"/>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lnSpc>
                <a:spcPct val="110000"/>
              </a:lnSpc>
            </a:pPr>
            <a:r>
              <a:rPr lang="x-none" altLang="en-US" sz="1600">
                <a:solidFill>
                  <a:schemeClr val="bg1">
                    <a:lumMod val="50000"/>
                  </a:schemeClr>
                </a:solidFill>
              </a:rPr>
              <a:t>	Your Message</a:t>
            </a:r>
            <a:endParaRPr lang="x-none" altLang="en-US" sz="1600">
              <a:solidFill>
                <a:schemeClr val="bg1">
                  <a:lumMod val="50000"/>
                </a:schemeClr>
              </a:solidFill>
            </a:endParaRPr>
          </a:p>
        </p:txBody>
      </p:sp>
      <p:sp>
        <p:nvSpPr>
          <p:cNvPr id="1048754" name="Rounded Rectangle 4"/>
          <p:cNvSpPr/>
          <p:nvPr/>
        </p:nvSpPr>
        <p:spPr>
          <a:xfrm>
            <a:off x="6264275" y="7716520"/>
            <a:ext cx="2574925" cy="436880"/>
          </a:xfrm>
          <a:prstGeom prst="roundRect">
            <a:avLst>
              <a:gd name="adj" fmla="val 16558"/>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l"/>
            <a:r>
              <a:rPr lang="x-none" altLang="en-US" sz="1600">
                <a:solidFill>
                  <a:schemeClr val="bg1">
                    <a:lumMod val="50000"/>
                  </a:schemeClr>
                </a:solidFill>
              </a:rPr>
              <a:t>        Your email</a:t>
            </a:r>
            <a:endParaRPr lang="x-none" altLang="en-US" sz="1600">
              <a:solidFill>
                <a:schemeClr val="bg1">
                  <a:lumMod val="50000"/>
                </a:schemeClr>
              </a:solidFill>
            </a:endParaRPr>
          </a:p>
        </p:txBody>
      </p:sp>
      <p:sp>
        <p:nvSpPr>
          <p:cNvPr id="1048755" name="Rounded Rectangle 9"/>
          <p:cNvSpPr/>
          <p:nvPr/>
        </p:nvSpPr>
        <p:spPr>
          <a:xfrm>
            <a:off x="303530" y="7716520"/>
            <a:ext cx="2621915" cy="436880"/>
          </a:xfrm>
          <a:prstGeom prst="roundRect">
            <a:avLst>
              <a:gd name="adj" fmla="val 16558"/>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l"/>
            <a:r>
              <a:rPr lang="x-none" altLang="en-US" sz="1600">
                <a:solidFill>
                  <a:schemeClr val="bg1">
                    <a:lumMod val="50000"/>
                  </a:schemeClr>
                </a:solidFill>
              </a:rPr>
              <a:t>      Your name</a:t>
            </a:r>
            <a:endParaRPr lang="x-none" altLang="en-US" sz="1600">
              <a:solidFill>
                <a:schemeClr val="bg1">
                  <a:lumMod val="50000"/>
                </a:schemeClr>
              </a:solidFill>
            </a:endParaRPr>
          </a:p>
        </p:txBody>
      </p:sp>
      <p:cxnSp>
        <p:nvCxnSpPr>
          <p:cNvPr id="8" name="Straight Connector 7"/>
          <p:cNvCxnSpPr/>
          <p:nvPr/>
        </p:nvCxnSpPr>
        <p:spPr>
          <a:xfrm>
            <a:off x="7167245" y="828675"/>
            <a:ext cx="932815" cy="0"/>
          </a:xfrm>
          <a:prstGeom prst="line">
            <a:avLst/>
          </a:prstGeom>
          <a:ln w="79375">
            <a:solidFill>
              <a:srgbClr val="844D36"/>
            </a:solidFill>
          </a:ln>
        </p:spPr>
        <p:style>
          <a:lnRef idx="1">
            <a:schemeClr val="accent1"/>
          </a:lnRef>
          <a:fillRef idx="0">
            <a:schemeClr val="accent1"/>
          </a:fillRef>
          <a:effectRef idx="0">
            <a:schemeClr val="accent1"/>
          </a:effectRef>
          <a:fontRef idx="minor">
            <a:schemeClr val="tx1"/>
          </a:fontRef>
        </p:style>
      </p:cxnSp>
      <p:sp>
        <p:nvSpPr>
          <p:cNvPr id="13" name="Rectangle 39"/>
          <p:cNvSpPr/>
          <p:nvPr/>
        </p:nvSpPr>
        <p:spPr>
          <a:xfrm>
            <a:off x="3810" y="11765915"/>
            <a:ext cx="9135745" cy="2000250"/>
          </a:xfrm>
          <a:prstGeom prst="rect">
            <a:avLst/>
          </a:prstGeom>
          <a:solidFill>
            <a:schemeClr val="bg1"/>
          </a:solidFill>
          <a:ln w="12700" cmpd="sng">
            <a:solidFill>
              <a:schemeClr val="tx1"/>
            </a:solidFill>
            <a:prstDash val="solid"/>
          </a:ln>
          <a:effectLst>
            <a:outerShdw blurRad="152400" dist="38100" dir="18900000" sx="101000" sy="101000" algn="b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x-none" altLang="en-US" sz="1600">
              <a:solidFill>
                <a:schemeClr val="tx1"/>
              </a:solidFill>
            </a:endParaRPr>
          </a:p>
        </p:txBody>
      </p:sp>
      <p:sp>
        <p:nvSpPr>
          <p:cNvPr id="14" name="Rectangle 40"/>
          <p:cNvSpPr/>
          <p:nvPr/>
        </p:nvSpPr>
        <p:spPr>
          <a:xfrm>
            <a:off x="539327" y="11916332"/>
            <a:ext cx="2150533" cy="178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Home</a:t>
            </a:r>
            <a:endParaRPr lang="x-none" altLang="en-US" sz="1600">
              <a:solidFill>
                <a:schemeClr val="tx1"/>
              </a:solidFill>
            </a:endParaRPr>
          </a:p>
          <a:p>
            <a:pPr algn="ctr"/>
            <a:r>
              <a:rPr lang="x-none" altLang="en-US" sz="1600">
                <a:solidFill>
                  <a:schemeClr val="tx1"/>
                </a:solidFill>
              </a:rPr>
              <a:t>Products</a:t>
            </a:r>
            <a:endParaRPr lang="x-none" altLang="en-US" sz="1600">
              <a:solidFill>
                <a:schemeClr val="tx1"/>
              </a:solidFill>
            </a:endParaRPr>
          </a:p>
          <a:p>
            <a:pPr algn="ctr"/>
            <a:r>
              <a:rPr lang="x-none" altLang="en-US" sz="1600">
                <a:solidFill>
                  <a:schemeClr val="tx1"/>
                </a:solidFill>
              </a:rPr>
              <a:t>About</a:t>
            </a:r>
            <a:endParaRPr lang="x-none" altLang="en-US" sz="1600">
              <a:solidFill>
                <a:schemeClr val="tx1"/>
              </a:solidFill>
            </a:endParaRPr>
          </a:p>
          <a:p>
            <a:pPr algn="ctr"/>
            <a:r>
              <a:rPr lang="x-none" altLang="en-US" sz="1600">
                <a:solidFill>
                  <a:schemeClr val="tx1"/>
                </a:solidFill>
              </a:rPr>
              <a:t>Contact</a:t>
            </a:r>
            <a:endParaRPr lang="x-none" altLang="en-US" sz="1600">
              <a:solidFill>
                <a:schemeClr val="tx1"/>
              </a:solidFill>
            </a:endParaRPr>
          </a:p>
          <a:p>
            <a:pPr algn="ctr"/>
            <a:r>
              <a:rPr lang="x-none" altLang="en-US" sz="1600">
                <a:solidFill>
                  <a:schemeClr val="tx1"/>
                </a:solidFill>
              </a:rPr>
              <a:t>Cart</a:t>
            </a:r>
            <a:endParaRPr lang="x-none" altLang="en-US" sz="1600">
              <a:solidFill>
                <a:schemeClr val="tx1"/>
              </a:solidFill>
            </a:endParaRPr>
          </a:p>
        </p:txBody>
      </p:sp>
      <p:sp>
        <p:nvSpPr>
          <p:cNvPr id="15" name="Rectangle 42"/>
          <p:cNvSpPr/>
          <p:nvPr/>
        </p:nvSpPr>
        <p:spPr>
          <a:xfrm>
            <a:off x="6535420" y="11527155"/>
            <a:ext cx="2240280" cy="178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b="1">
                <a:solidFill>
                  <a:schemeClr val="tx1"/>
                </a:solidFill>
              </a:rPr>
              <a:t>Newsletter</a:t>
            </a:r>
            <a:endParaRPr lang="x-none" altLang="en-US" sz="1600" b="1">
              <a:solidFill>
                <a:schemeClr val="tx1"/>
              </a:solidFill>
            </a:endParaRPr>
          </a:p>
          <a:p>
            <a:pPr algn="l"/>
            <a:endParaRPr lang="x-none" altLang="en-US" sz="1600" b="1">
              <a:solidFill>
                <a:schemeClr val="tx1"/>
              </a:solidFill>
            </a:endParaRPr>
          </a:p>
          <a:p>
            <a:pPr algn="l"/>
            <a:endParaRPr lang="x-none" altLang="en-US" sz="1600" b="1">
              <a:solidFill>
                <a:schemeClr val="tx1"/>
              </a:solidFill>
            </a:endParaRPr>
          </a:p>
        </p:txBody>
      </p:sp>
      <p:sp>
        <p:nvSpPr>
          <p:cNvPr id="16" name="Rounded Rectangle 43"/>
          <p:cNvSpPr/>
          <p:nvPr/>
        </p:nvSpPr>
        <p:spPr>
          <a:xfrm>
            <a:off x="6383655" y="12466955"/>
            <a:ext cx="2603500" cy="40703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x-none" altLang="en-US" sz="1600">
                <a:solidFill>
                  <a:schemeClr val="bg1">
                    <a:lumMod val="50000"/>
                  </a:schemeClr>
                </a:solidFill>
              </a:rPr>
              <a:t>Email Address</a:t>
            </a:r>
            <a:endParaRPr lang="x-none" altLang="en-US" sz="1600">
              <a:solidFill>
                <a:schemeClr val="bg1">
                  <a:lumMod val="50000"/>
                </a:schemeClr>
              </a:solidFill>
            </a:endParaRPr>
          </a:p>
        </p:txBody>
      </p:sp>
      <p:pic>
        <p:nvPicPr>
          <p:cNvPr id="17" name="Picture 16" descr="envelope2"/>
          <p:cNvPicPr>
            <a:picLocks noChangeAspect="1"/>
          </p:cNvPicPr>
          <p:nvPr/>
        </p:nvPicPr>
        <p:blipFill>
          <a:blip r:embed="rId3"/>
          <a:stretch>
            <a:fillRect/>
          </a:stretch>
        </p:blipFill>
        <p:spPr>
          <a:xfrm>
            <a:off x="4821555" y="11995150"/>
            <a:ext cx="384810" cy="384810"/>
          </a:xfrm>
          <a:prstGeom prst="rect">
            <a:avLst/>
          </a:prstGeom>
        </p:spPr>
      </p:pic>
      <p:pic>
        <p:nvPicPr>
          <p:cNvPr id="18" name="Picture 17" descr="facebook"/>
          <p:cNvPicPr>
            <a:picLocks noChangeAspect="1"/>
          </p:cNvPicPr>
          <p:nvPr/>
        </p:nvPicPr>
        <p:blipFill>
          <a:blip r:embed="rId4"/>
          <a:stretch>
            <a:fillRect/>
          </a:stretch>
        </p:blipFill>
        <p:spPr>
          <a:xfrm>
            <a:off x="3582035" y="11992610"/>
            <a:ext cx="338455" cy="387350"/>
          </a:xfrm>
          <a:prstGeom prst="rect">
            <a:avLst/>
          </a:prstGeom>
        </p:spPr>
      </p:pic>
      <p:pic>
        <p:nvPicPr>
          <p:cNvPr id="19" name="Picture 18" descr="instagram"/>
          <p:cNvPicPr>
            <a:picLocks noChangeAspect="1"/>
          </p:cNvPicPr>
          <p:nvPr/>
        </p:nvPicPr>
        <p:blipFill>
          <a:blip r:embed="rId5"/>
          <a:stretch>
            <a:fillRect/>
          </a:stretch>
        </p:blipFill>
        <p:spPr>
          <a:xfrm>
            <a:off x="4192905" y="11995150"/>
            <a:ext cx="338455" cy="387350"/>
          </a:xfrm>
          <a:prstGeom prst="rect">
            <a:avLst/>
          </a:prstGeom>
        </p:spPr>
      </p:pic>
      <p:sp>
        <p:nvSpPr>
          <p:cNvPr id="20" name="Rectangle 40"/>
          <p:cNvSpPr/>
          <p:nvPr/>
        </p:nvSpPr>
        <p:spPr>
          <a:xfrm>
            <a:off x="2581910" y="12414885"/>
            <a:ext cx="3611880" cy="128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33 6 00 11 22 33</a:t>
            </a:r>
            <a:endParaRPr lang="x-none" altLang="en-US" sz="1600">
              <a:solidFill>
                <a:schemeClr val="tx1"/>
              </a:solidFill>
            </a:endParaRPr>
          </a:p>
          <a:p>
            <a:pPr algn="ctr"/>
            <a:r>
              <a:rPr lang="x-none" altLang="en-US" sz="1600">
                <a:solidFill>
                  <a:schemeClr val="tx1"/>
                </a:solidFill>
              </a:rPr>
              <a:t>contact@firedBowl.com</a:t>
            </a:r>
            <a:endParaRPr lang="x-none" altLang="en-US" sz="1600">
              <a:solidFill>
                <a:schemeClr val="tx1"/>
              </a:solidFill>
            </a:endParaRPr>
          </a:p>
          <a:p>
            <a:pPr algn="ctr"/>
            <a:r>
              <a:rPr lang="x-none" altLang="en-US" sz="1600">
                <a:solidFill>
                  <a:schemeClr val="tx1"/>
                </a:solidFill>
              </a:rPr>
              <a:t>68 Hollow road, London, UK</a:t>
            </a:r>
            <a:endParaRPr lang="x-none" altLang="en-US" sz="1600">
              <a:solidFill>
                <a:schemeClr val="tx1"/>
              </a:solidFill>
            </a:endParaRPr>
          </a:p>
          <a:p>
            <a:pPr algn="ctr"/>
            <a:r>
              <a:rPr lang="x-none" altLang="en-US" sz="1600">
                <a:solidFill>
                  <a:schemeClr val="tx1"/>
                </a:solidFill>
              </a:rPr>
              <a:t>Monday-Saturday : 8am - 5pm</a:t>
            </a:r>
            <a:endParaRPr lang="x-none" altLang="en-US" sz="1600">
              <a:solidFill>
                <a:schemeClr val="tx1"/>
              </a:solidFill>
            </a:endParaRPr>
          </a:p>
        </p:txBody>
      </p:sp>
      <p:sp>
        <p:nvSpPr>
          <p:cNvPr id="21" name="Rounded Rectangle 36"/>
          <p:cNvSpPr/>
          <p:nvPr/>
        </p:nvSpPr>
        <p:spPr>
          <a:xfrm>
            <a:off x="6928485" y="13087985"/>
            <a:ext cx="1453515" cy="3206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Subscribe</a:t>
            </a:r>
            <a:endParaRPr lang="x-none" altLang="en-US" sz="1600">
              <a:solidFill>
                <a:schemeClr val="tx1"/>
              </a:solidFill>
            </a:endParaRPr>
          </a:p>
        </p:txBody>
      </p:sp>
      <p:pic>
        <p:nvPicPr>
          <p:cNvPr id="22" name="Picture 21" descr="envelope2"/>
          <p:cNvPicPr>
            <a:picLocks noChangeAspect="1"/>
          </p:cNvPicPr>
          <p:nvPr/>
        </p:nvPicPr>
        <p:blipFill>
          <a:blip r:embed="rId3"/>
          <a:stretch>
            <a:fillRect/>
          </a:stretch>
        </p:blipFill>
        <p:spPr>
          <a:xfrm>
            <a:off x="7462520" y="3509645"/>
            <a:ext cx="384810" cy="384810"/>
          </a:xfrm>
          <a:prstGeom prst="rect">
            <a:avLst/>
          </a:prstGeom>
        </p:spPr>
      </p:pic>
      <p:pic>
        <p:nvPicPr>
          <p:cNvPr id="23" name="Picture 22" descr="facebook"/>
          <p:cNvPicPr>
            <a:picLocks noChangeAspect="1"/>
          </p:cNvPicPr>
          <p:nvPr/>
        </p:nvPicPr>
        <p:blipFill>
          <a:blip r:embed="rId4"/>
          <a:stretch>
            <a:fillRect/>
          </a:stretch>
        </p:blipFill>
        <p:spPr>
          <a:xfrm>
            <a:off x="6223000" y="3507105"/>
            <a:ext cx="338455" cy="387350"/>
          </a:xfrm>
          <a:prstGeom prst="rect">
            <a:avLst/>
          </a:prstGeom>
        </p:spPr>
      </p:pic>
      <p:pic>
        <p:nvPicPr>
          <p:cNvPr id="24" name="Picture 23" descr="instagram"/>
          <p:cNvPicPr>
            <a:picLocks noChangeAspect="1"/>
          </p:cNvPicPr>
          <p:nvPr/>
        </p:nvPicPr>
        <p:blipFill>
          <a:blip r:embed="rId5"/>
          <a:stretch>
            <a:fillRect/>
          </a:stretch>
        </p:blipFill>
        <p:spPr>
          <a:xfrm>
            <a:off x="6833870" y="3509645"/>
            <a:ext cx="338455" cy="387350"/>
          </a:xfrm>
          <a:prstGeom prst="rect">
            <a:avLst/>
          </a:prstGeom>
        </p:spPr>
      </p:pic>
      <p:sp>
        <p:nvSpPr>
          <p:cNvPr id="25" name="Rectangle 40"/>
          <p:cNvSpPr/>
          <p:nvPr/>
        </p:nvSpPr>
        <p:spPr>
          <a:xfrm>
            <a:off x="5222875" y="3929380"/>
            <a:ext cx="3611880" cy="128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33 6 00 11 22 33</a:t>
            </a:r>
            <a:endParaRPr lang="x-none" altLang="en-US" sz="1600">
              <a:solidFill>
                <a:schemeClr val="tx1"/>
              </a:solidFill>
            </a:endParaRPr>
          </a:p>
          <a:p>
            <a:pPr algn="ctr"/>
            <a:r>
              <a:rPr lang="x-none" altLang="en-US" sz="1600">
                <a:solidFill>
                  <a:schemeClr val="tx1"/>
                </a:solidFill>
              </a:rPr>
              <a:t>contact@firedBowl.com</a:t>
            </a:r>
            <a:endParaRPr lang="x-none" altLang="en-US" sz="1600">
              <a:solidFill>
                <a:schemeClr val="tx1"/>
              </a:solidFill>
            </a:endParaRPr>
          </a:p>
          <a:p>
            <a:pPr algn="ctr"/>
            <a:r>
              <a:rPr lang="x-none" altLang="en-US" sz="1600">
                <a:solidFill>
                  <a:schemeClr val="tx1"/>
                </a:solidFill>
              </a:rPr>
              <a:t>68 Hollow road, London, UK</a:t>
            </a:r>
            <a:endParaRPr lang="x-none" altLang="en-US" sz="1600">
              <a:solidFill>
                <a:schemeClr val="tx1"/>
              </a:solidFill>
            </a:endParaRPr>
          </a:p>
          <a:p>
            <a:pPr algn="ctr"/>
            <a:r>
              <a:rPr lang="x-none" altLang="en-US" sz="1600">
                <a:solidFill>
                  <a:schemeClr val="tx1"/>
                </a:solidFill>
              </a:rPr>
              <a:t>Monday-Saturday : 8am - 5pm</a:t>
            </a:r>
            <a:endParaRPr lang="x-none" altLang="en-US" sz="1600">
              <a:solidFill>
                <a:schemeClr val="tx1"/>
              </a:solidFill>
            </a:endParaRPr>
          </a:p>
        </p:txBody>
      </p:sp>
      <p:pic>
        <p:nvPicPr>
          <p:cNvPr id="27" name="Picture 26" descr="comment"/>
          <p:cNvPicPr>
            <a:picLocks noChangeAspect="1"/>
          </p:cNvPicPr>
          <p:nvPr/>
        </p:nvPicPr>
        <p:blipFill>
          <a:blip r:embed="rId6"/>
          <a:stretch>
            <a:fillRect/>
          </a:stretch>
        </p:blipFill>
        <p:spPr>
          <a:xfrm>
            <a:off x="462915" y="8519795"/>
            <a:ext cx="518160" cy="518160"/>
          </a:xfrm>
          <a:prstGeom prst="rect">
            <a:avLst/>
          </a:prstGeom>
        </p:spPr>
      </p:pic>
      <p:pic>
        <p:nvPicPr>
          <p:cNvPr id="28" name="Picture 27" descr="envelope"/>
          <p:cNvPicPr>
            <a:picLocks noChangeAspect="1"/>
          </p:cNvPicPr>
          <p:nvPr/>
        </p:nvPicPr>
        <p:blipFill>
          <a:blip r:embed="rId7"/>
          <a:stretch>
            <a:fillRect/>
          </a:stretch>
        </p:blipFill>
        <p:spPr>
          <a:xfrm>
            <a:off x="6358255" y="7716520"/>
            <a:ext cx="391160" cy="391160"/>
          </a:xfrm>
          <a:prstGeom prst="rect">
            <a:avLst/>
          </a:prstGeom>
        </p:spPr>
      </p:pic>
      <p:sp>
        <p:nvSpPr>
          <p:cNvPr id="31" name="Rounded Rectangle 9"/>
          <p:cNvSpPr/>
          <p:nvPr/>
        </p:nvSpPr>
        <p:spPr>
          <a:xfrm>
            <a:off x="3332480" y="7716520"/>
            <a:ext cx="2621915" cy="436880"/>
          </a:xfrm>
          <a:prstGeom prst="roundRect">
            <a:avLst>
              <a:gd name="adj" fmla="val 16558"/>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l"/>
            <a:r>
              <a:rPr lang="x-none" altLang="en-US" sz="1550">
                <a:solidFill>
                  <a:schemeClr val="bg1">
                    <a:lumMod val="50000"/>
                  </a:schemeClr>
                </a:solidFill>
              </a:rPr>
              <a:t>       Your phone number</a:t>
            </a:r>
            <a:endParaRPr lang="x-none" altLang="en-US" sz="1550">
              <a:solidFill>
                <a:schemeClr val="bg1">
                  <a:lumMod val="50000"/>
                </a:schemeClr>
              </a:solidFill>
            </a:endParaRPr>
          </a:p>
        </p:txBody>
      </p:sp>
      <p:pic>
        <p:nvPicPr>
          <p:cNvPr id="29" name="Picture 28" descr="phone"/>
          <p:cNvPicPr>
            <a:picLocks noChangeAspect="1"/>
          </p:cNvPicPr>
          <p:nvPr/>
        </p:nvPicPr>
        <p:blipFill>
          <a:blip r:embed="rId8"/>
          <a:stretch>
            <a:fillRect/>
          </a:stretch>
        </p:blipFill>
        <p:spPr>
          <a:xfrm>
            <a:off x="3437255" y="7761605"/>
            <a:ext cx="346710" cy="346710"/>
          </a:xfrm>
          <a:prstGeom prst="rect">
            <a:avLst/>
          </a:prstGeom>
        </p:spPr>
      </p:pic>
      <p:pic>
        <p:nvPicPr>
          <p:cNvPr id="30" name="Picture 29" descr="user"/>
          <p:cNvPicPr>
            <a:picLocks noChangeAspect="1"/>
          </p:cNvPicPr>
          <p:nvPr/>
        </p:nvPicPr>
        <p:blipFill>
          <a:blip r:embed="rId9"/>
          <a:stretch>
            <a:fillRect/>
          </a:stretch>
        </p:blipFill>
        <p:spPr>
          <a:xfrm>
            <a:off x="379730" y="7748270"/>
            <a:ext cx="315595" cy="361315"/>
          </a:xfrm>
          <a:prstGeom prst="rect">
            <a:avLst/>
          </a:prstGeom>
        </p:spPr>
      </p:pic>
      <p:sp>
        <p:nvSpPr>
          <p:cNvPr id="32" name="Rounded Rectangle 36"/>
          <p:cNvSpPr/>
          <p:nvPr/>
        </p:nvSpPr>
        <p:spPr>
          <a:xfrm>
            <a:off x="7172325" y="10928350"/>
            <a:ext cx="1673860" cy="6089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1600">
                <a:solidFill>
                  <a:schemeClr val="tx1"/>
                </a:solidFill>
              </a:rPr>
              <a:t>SUBMIT</a:t>
            </a:r>
            <a:endParaRPr lang="x-none" altLang="en-US" sz="1600">
              <a:solidFill>
                <a:schemeClr val="tx1"/>
              </a:solidFill>
            </a:endParaRPr>
          </a:p>
        </p:txBody>
      </p:sp>
      <p:sp>
        <p:nvSpPr>
          <p:cNvPr id="3" name="Folded Corner 2"/>
          <p:cNvSpPr/>
          <p:nvPr/>
        </p:nvSpPr>
        <p:spPr>
          <a:xfrm>
            <a:off x="5743575" y="9017635"/>
            <a:ext cx="2638425" cy="154876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This Contact form allow the user to send a message</a:t>
            </a:r>
            <a:endParaRPr lang="x-none"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3" name="Rectangle 38"/>
          <p:cNvSpPr/>
          <p:nvPr/>
        </p:nvSpPr>
        <p:spPr>
          <a:xfrm>
            <a:off x="3810" y="5080"/>
            <a:ext cx="9135745" cy="104838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US" sz="1600">
              <a:solidFill>
                <a:schemeClr val="tx1"/>
              </a:solidFill>
            </a:endParaRPr>
          </a:p>
        </p:txBody>
      </p:sp>
      <p:sp>
        <p:nvSpPr>
          <p:cNvPr id="1048809" name="Rounded Rectangle 61"/>
          <p:cNvSpPr/>
          <p:nvPr/>
        </p:nvSpPr>
        <p:spPr>
          <a:xfrm>
            <a:off x="2540635" y="7640320"/>
            <a:ext cx="4060825" cy="14008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200">
                <a:solidFill>
                  <a:schemeClr val="tx1"/>
                </a:solidFill>
              </a:rPr>
              <a:t>Short and attractive description of 1 or 2 lines</a:t>
            </a:r>
            <a:endParaRPr lang="x-none" altLang="en-US" sz="2200">
              <a:solidFill>
                <a:schemeClr val="tx1"/>
              </a:solidFill>
            </a:endParaRPr>
          </a:p>
        </p:txBody>
      </p:sp>
      <p:grpSp>
        <p:nvGrpSpPr>
          <p:cNvPr id="83" name="Group 51"/>
          <p:cNvGrpSpPr/>
          <p:nvPr/>
        </p:nvGrpSpPr>
        <p:grpSpPr>
          <a:xfrm>
            <a:off x="550545" y="8867140"/>
            <a:ext cx="7891145" cy="5486400"/>
            <a:chOff x="2062" y="11781"/>
            <a:chExt cx="5180" cy="3736"/>
          </a:xfrm>
        </p:grpSpPr>
        <p:pic>
          <p:nvPicPr>
            <p:cNvPr id="2097210" name="Picture 48" descr="empty"/>
            <p:cNvPicPr>
              <a:picLocks noChangeAspect="1"/>
            </p:cNvPicPr>
            <p:nvPr/>
          </p:nvPicPr>
          <p:blipFill>
            <a:blip r:embed="rId1"/>
            <a:stretch>
              <a:fillRect/>
            </a:stretch>
          </p:blipFill>
          <p:spPr>
            <a:xfrm>
              <a:off x="2062" y="11782"/>
              <a:ext cx="5180" cy="3735"/>
            </a:xfrm>
            <a:prstGeom prst="rect">
              <a:avLst/>
            </a:prstGeom>
          </p:spPr>
        </p:pic>
        <p:sp>
          <p:nvSpPr>
            <p:cNvPr id="1048841" name="Rounded Rectangle 50"/>
            <p:cNvSpPr/>
            <p:nvPr/>
          </p:nvSpPr>
          <p:spPr>
            <a:xfrm>
              <a:off x="3621" y="11781"/>
              <a:ext cx="2161" cy="8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200">
                  <a:solidFill>
                    <a:schemeClr val="tx1"/>
                  </a:solidFill>
                </a:rPr>
                <a:t>Bowls</a:t>
              </a:r>
              <a:endParaRPr lang="x-none" altLang="en-US" sz="2200">
                <a:solidFill>
                  <a:schemeClr val="tx1"/>
                </a:solidFill>
              </a:endParaRPr>
            </a:p>
          </p:txBody>
        </p:sp>
      </p:grpSp>
      <p:sp>
        <p:nvSpPr>
          <p:cNvPr id="1048815" name="Rectangle 27"/>
          <p:cNvSpPr/>
          <p:nvPr/>
        </p:nvSpPr>
        <p:spPr>
          <a:xfrm>
            <a:off x="166370" y="129540"/>
            <a:ext cx="1496695"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100">
                <a:solidFill>
                  <a:schemeClr val="tx1"/>
                </a:solidFill>
              </a:rPr>
              <a:t>Logo</a:t>
            </a:r>
            <a:endParaRPr lang="x-none" altLang="en-US" sz="2100">
              <a:solidFill>
                <a:schemeClr val="tx1"/>
              </a:solidFill>
            </a:endParaRPr>
          </a:p>
        </p:txBody>
      </p:sp>
      <p:pic>
        <p:nvPicPr>
          <p:cNvPr id="2097208" name="Picture 35" descr="empty"/>
          <p:cNvPicPr>
            <a:picLocks noChangeAspect="1"/>
          </p:cNvPicPr>
          <p:nvPr/>
        </p:nvPicPr>
        <p:blipFill>
          <a:blip r:embed="rId1"/>
          <a:stretch>
            <a:fillRect/>
          </a:stretch>
        </p:blipFill>
        <p:spPr>
          <a:xfrm>
            <a:off x="3810" y="1053465"/>
            <a:ext cx="9135745" cy="6586855"/>
          </a:xfrm>
          <a:prstGeom prst="rect">
            <a:avLst/>
          </a:prstGeom>
        </p:spPr>
      </p:pic>
      <p:sp>
        <p:nvSpPr>
          <p:cNvPr id="1048823" name="Rounded Rectangle 36"/>
          <p:cNvSpPr/>
          <p:nvPr/>
        </p:nvSpPr>
        <p:spPr>
          <a:xfrm>
            <a:off x="3452495" y="6324310"/>
            <a:ext cx="2239433" cy="1066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300">
                <a:solidFill>
                  <a:schemeClr val="tx1"/>
                </a:solidFill>
              </a:rPr>
              <a:t>Discover Products !</a:t>
            </a:r>
            <a:endParaRPr lang="x-none" altLang="en-US" sz="2300">
              <a:solidFill>
                <a:schemeClr val="tx1"/>
              </a:solidFill>
            </a:endParaRPr>
          </a:p>
        </p:txBody>
      </p:sp>
      <p:sp>
        <p:nvSpPr>
          <p:cNvPr id="1048839" name="Rounded Rectangle 44"/>
          <p:cNvSpPr/>
          <p:nvPr/>
        </p:nvSpPr>
        <p:spPr>
          <a:xfrm>
            <a:off x="166370" y="3813175"/>
            <a:ext cx="3009900" cy="1066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400">
                <a:solidFill>
                  <a:schemeClr val="tx1"/>
                </a:solidFill>
              </a:rPr>
              <a:t>Short Description of 1 or 2 lines</a:t>
            </a:r>
            <a:endParaRPr lang="x-none" altLang="en-US" sz="2400">
              <a:solidFill>
                <a:schemeClr val="tx1"/>
              </a:solidFill>
            </a:endParaRPr>
          </a:p>
        </p:txBody>
      </p:sp>
      <p:pic>
        <p:nvPicPr>
          <p:cNvPr id="2" name="Picture 1" descr="bars-solid"/>
          <p:cNvPicPr>
            <a:picLocks noChangeAspect="1"/>
          </p:cNvPicPr>
          <p:nvPr/>
        </p:nvPicPr>
        <p:blipFill>
          <a:blip r:embed="rId2"/>
          <a:stretch>
            <a:fillRect/>
          </a:stretch>
        </p:blipFill>
        <p:spPr>
          <a:xfrm>
            <a:off x="8185150" y="254635"/>
            <a:ext cx="514350" cy="588645"/>
          </a:xfrm>
          <a:prstGeom prst="rect">
            <a:avLst/>
          </a:prstGeom>
        </p:spPr>
      </p:pic>
      <p:sp>
        <p:nvSpPr>
          <p:cNvPr id="1" name="Folded Corner 0"/>
          <p:cNvSpPr/>
          <p:nvPr/>
        </p:nvSpPr>
        <p:spPr>
          <a:xfrm>
            <a:off x="3176905" y="1616710"/>
            <a:ext cx="2638425" cy="154876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u="sng">
                <a:solidFill>
                  <a:schemeClr val="tx1"/>
                </a:solidFill>
              </a:rPr>
              <a:t>This is the smartphone version</a:t>
            </a:r>
            <a:endParaRPr lang="x-none" altLang="en-US" u="sng">
              <a:solidFill>
                <a:schemeClr val="tx1"/>
              </a:solidFill>
            </a:endParaRPr>
          </a:p>
        </p:txBody>
      </p:sp>
      <p:sp>
        <p:nvSpPr>
          <p:cNvPr id="4" name="Folded Corner 3"/>
          <p:cNvSpPr/>
          <p:nvPr/>
        </p:nvSpPr>
        <p:spPr>
          <a:xfrm>
            <a:off x="6369685" y="1147445"/>
            <a:ext cx="2638425" cy="1548765"/>
          </a:xfrm>
          <a:prstGeom prst="foldedCorner">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x-none" altLang="en-US">
                <a:solidFill>
                  <a:schemeClr val="tx1"/>
                </a:solidFill>
              </a:rPr>
              <a:t>the navbar items changed to a toggled list</a:t>
            </a:r>
            <a:endParaRPr lang="x-none" altLang="en-US">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5519</Words>
  <Application>WPS Presentation</Application>
  <PresentationFormat/>
  <Paragraphs>593</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Calibri</vt:lpstr>
      <vt:lpstr>DejaVu Sans</vt:lpstr>
      <vt:lpstr>微软雅黑</vt:lpstr>
      <vt:lpstr>Droid Sans Fallback</vt:lpstr>
      <vt:lpstr/>
      <vt:lpstr>Arial Unicode MS</vt:lpstr>
      <vt:lpstr>Calibri Light</vt:lpstr>
      <vt:lpstr>Abyssinica SIL</vt:lpstr>
      <vt:lpstr>OpenSymbol</vt:lpstr>
      <vt:lpstr>Gubbi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pierrick</dc:creator>
  <cp:lastModifiedBy>pierrick</cp:lastModifiedBy>
  <cp:revision>16</cp:revision>
  <dcterms:created xsi:type="dcterms:W3CDTF">2019-04-02T19:12:32Z</dcterms:created>
  <dcterms:modified xsi:type="dcterms:W3CDTF">2019-04-02T19:12:32Z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