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4" r:id="rId5"/>
    <p:sldId id="265" r:id="rId6"/>
    <p:sldId id="263" r:id="rId7"/>
    <p:sldId id="270" r:id="rId8"/>
    <p:sldId id="268" r:id="rId9"/>
    <p:sldId id="271" r:id="rId10"/>
  </p:sldIdLst>
  <p:sldSz cx="9144000" cy="13716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895"/>
    <a:srgbClr val="8B8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44776"/>
            <a:ext cx="6858000" cy="477530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7204236"/>
            <a:ext cx="6858000" cy="331159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730266"/>
            <a:ext cx="7886700" cy="116239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419552"/>
            <a:ext cx="7886700" cy="570560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9179130"/>
            <a:ext cx="7886700" cy="300044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5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651331"/>
            <a:ext cx="3886200" cy="87028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651331"/>
            <a:ext cx="3886200" cy="87028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0266"/>
            <a:ext cx="7886700" cy="26511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3362401"/>
            <a:ext cx="3868340" cy="16478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5010261"/>
            <a:ext cx="3868340" cy="7369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3362401"/>
            <a:ext cx="3887391" cy="16478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5010261"/>
            <a:ext cx="3887391" cy="7369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14420"/>
            <a:ext cx="2949178" cy="3200471"/>
          </a:xfrm>
        </p:spPr>
        <p:txBody>
          <a:bodyPr anchor="b"/>
          <a:lstStyle>
            <a:lvl1pPr>
              <a:defRPr sz="319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974894"/>
            <a:ext cx="4629150" cy="9747467"/>
          </a:xfrm>
        </p:spPr>
        <p:txBody>
          <a:bodyPr/>
          <a:lstStyle>
            <a:lvl1pPr marL="0" indent="0">
              <a:buNone/>
              <a:defRPr sz="3195"/>
            </a:lvl1pPr>
            <a:lvl2pPr marL="456565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114891"/>
            <a:ext cx="2949178" cy="7623345"/>
          </a:xfrm>
        </p:spPr>
        <p:txBody>
          <a:bodyPr/>
          <a:lstStyle>
            <a:lvl1pPr marL="0" indent="0">
              <a:buNone/>
              <a:defRPr sz="1600"/>
            </a:lvl1pPr>
            <a:lvl2pPr marL="456565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30266"/>
            <a:ext cx="1971675" cy="116239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30266"/>
            <a:ext cx="5800725" cy="116239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0266"/>
            <a:ext cx="7886700" cy="2651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651331"/>
            <a:ext cx="7886700" cy="8702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2712982"/>
            <a:ext cx="2057400" cy="7302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2712982"/>
            <a:ext cx="3086100" cy="7302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2712982"/>
            <a:ext cx="2057400" cy="7302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" name="Rounded Rectangle 61"/>
          <p:cNvSpPr/>
          <p:nvPr/>
        </p:nvSpPr>
        <p:spPr>
          <a:xfrm>
            <a:off x="3228975" y="7467310"/>
            <a:ext cx="2239433" cy="1066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Short Description</a:t>
            </a:r>
            <a:endParaRPr lang="x-none" altLang="en-US" sz="1600">
              <a:solidFill>
                <a:schemeClr val="tx1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4811395" y="11223625"/>
            <a:ext cx="3299460" cy="2381885"/>
            <a:chOff x="825" y="12032"/>
            <a:chExt cx="5196" cy="3751"/>
          </a:xfrm>
        </p:grpSpPr>
        <p:pic>
          <p:nvPicPr>
            <p:cNvPr id="60" name="Picture 59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61" name="Rounded Rectangle 60"/>
            <p:cNvSpPr/>
            <p:nvPr/>
          </p:nvSpPr>
          <p:spPr>
            <a:xfrm>
              <a:off x="825" y="12032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 sz="1600">
                  <a:solidFill>
                    <a:schemeClr val="tx1"/>
                  </a:solidFill>
                </a:rPr>
                <a:t>See All !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39115" y="11223625"/>
            <a:ext cx="3299460" cy="2381885"/>
            <a:chOff x="825" y="12032"/>
            <a:chExt cx="5196" cy="3751"/>
          </a:xfrm>
        </p:grpSpPr>
        <p:pic>
          <p:nvPicPr>
            <p:cNvPr id="57" name="Picture 56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58" name="Rounded Rectangle 57"/>
            <p:cNvSpPr/>
            <p:nvPr/>
          </p:nvSpPr>
          <p:spPr>
            <a:xfrm>
              <a:off x="825" y="12032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 sz="1600">
                  <a:solidFill>
                    <a:schemeClr val="tx1"/>
                  </a:solidFill>
                </a:rPr>
                <a:t>Tagine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Logo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186555" y="81280"/>
            <a:ext cx="1371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58155" y="81280"/>
            <a:ext cx="1371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29755" y="81280"/>
            <a:ext cx="1371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pic>
        <p:nvPicPr>
          <p:cNvPr id="36" name="Picture 35" descr="empt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" y="1053465"/>
            <a:ext cx="9135745" cy="6586855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3452495" y="6324310"/>
            <a:ext cx="2239433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Discover Products !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814955" y="81280"/>
            <a:ext cx="1371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Home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0" y="11987530"/>
            <a:ext cx="9135745" cy="17024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95537" y="11992532"/>
            <a:ext cx="2150533" cy="178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  <a:p>
            <a:pPr algn="l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  <a:p>
            <a:pPr algn="l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  <a:p>
            <a:pPr algn="l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420110" y="11992532"/>
            <a:ext cx="2150533" cy="178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Facebook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Twitter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Instagram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383443" y="11992532"/>
            <a:ext cx="2150533" cy="178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Newsletter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383443" y="12847665"/>
            <a:ext cx="2239433" cy="40724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mail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66370" y="3812885"/>
            <a:ext cx="2239433" cy="1066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Short Description</a:t>
            </a:r>
            <a:endParaRPr lang="x-none" altLang="en-US" sz="1600">
              <a:solidFill>
                <a:schemeClr val="tx1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539115" y="8393430"/>
            <a:ext cx="3299460" cy="2381885"/>
            <a:chOff x="825" y="12032"/>
            <a:chExt cx="5196" cy="3751"/>
          </a:xfrm>
        </p:grpSpPr>
        <p:pic>
          <p:nvPicPr>
            <p:cNvPr id="49" name="Picture 48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51" name="Rounded Rectangle 50"/>
            <p:cNvSpPr/>
            <p:nvPr/>
          </p:nvSpPr>
          <p:spPr>
            <a:xfrm>
              <a:off x="825" y="12032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 sz="1600">
                  <a:solidFill>
                    <a:schemeClr val="tx1"/>
                  </a:solidFill>
                </a:rPr>
                <a:t>Bowls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821555" y="8393430"/>
            <a:ext cx="3299460" cy="2381885"/>
            <a:chOff x="825" y="12032"/>
            <a:chExt cx="5196" cy="3751"/>
          </a:xfrm>
        </p:grpSpPr>
        <p:pic>
          <p:nvPicPr>
            <p:cNvPr id="54" name="Picture 53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55" name="Rounded Rectangle 54"/>
            <p:cNvSpPr/>
            <p:nvPr/>
          </p:nvSpPr>
          <p:spPr>
            <a:xfrm>
              <a:off x="825" y="12032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 sz="1600">
                  <a:solidFill>
                    <a:schemeClr val="tx1"/>
                  </a:solidFill>
                </a:rPr>
                <a:t>Plates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645" y="336550"/>
            <a:ext cx="376555" cy="376555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Rectangle 39"/>
          <p:cNvSpPr/>
          <p:nvPr/>
        </p:nvSpPr>
        <p:spPr>
          <a:xfrm>
            <a:off x="3810" y="11987530"/>
            <a:ext cx="9135745" cy="17024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95537" y="11992532"/>
            <a:ext cx="2150533" cy="178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  <a:p>
            <a:pPr algn="l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  <a:p>
            <a:pPr algn="l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  <a:p>
            <a:pPr algn="l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420110" y="11992532"/>
            <a:ext cx="2150533" cy="178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Facebook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Twitter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Instagram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383443" y="11992532"/>
            <a:ext cx="2150533" cy="178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Newsletter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383443" y="12847665"/>
            <a:ext cx="2239433" cy="40724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mail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66370" y="1966595"/>
            <a:ext cx="2864485" cy="3668395"/>
          </a:xfrm>
          <a:prstGeom prst="roundRect">
            <a:avLst>
              <a:gd name="adj" fmla="val 103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 b="1" u="sng">
                <a:solidFill>
                  <a:schemeClr val="tx1"/>
                </a:solidFill>
              </a:rPr>
              <a:t>Type</a:t>
            </a:r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Plate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Bowl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Platter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Tagine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Tea Set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Jug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Other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 b="1" u="sng">
                <a:solidFill>
                  <a:schemeClr val="tx1"/>
                </a:solidFill>
              </a:rPr>
              <a:t>Price</a:t>
            </a:r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£20 |-----------------| £50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Logo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186555" y="81280"/>
            <a:ext cx="1371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Products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558155" y="81280"/>
            <a:ext cx="1371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929755" y="81280"/>
            <a:ext cx="1371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814955" y="81280"/>
            <a:ext cx="1371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2645" y="336550"/>
            <a:ext cx="376555" cy="376555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sp>
        <p:nvSpPr>
          <p:cNvPr id="72" name="Rectangle 71"/>
          <p:cNvSpPr/>
          <p:nvPr/>
        </p:nvSpPr>
        <p:spPr>
          <a:xfrm>
            <a:off x="232410" y="1310005"/>
            <a:ext cx="2609850" cy="40005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>
                <a:solidFill>
                  <a:schemeClr val="tx1"/>
                </a:solidFill>
              </a:rPr>
              <a:t>Home / </a:t>
            </a:r>
            <a:r>
              <a:rPr lang="x-none" altLang="en-US" sz="1600" b="1">
                <a:solidFill>
                  <a:schemeClr val="tx1"/>
                </a:solidFill>
              </a:rPr>
              <a:t>Products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6331585" y="1966595"/>
            <a:ext cx="2299144" cy="1829435"/>
            <a:chOff x="841" y="12049"/>
            <a:chExt cx="5181" cy="3735"/>
          </a:xfrm>
        </p:grpSpPr>
        <p:pic>
          <p:nvPicPr>
            <p:cNvPr id="74" name="Picture 73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75" name="Rounded Rectangle 74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500120" y="4182110"/>
            <a:ext cx="2299144" cy="1829435"/>
            <a:chOff x="841" y="12049"/>
            <a:chExt cx="5181" cy="3735"/>
          </a:xfrm>
        </p:grpSpPr>
        <p:pic>
          <p:nvPicPr>
            <p:cNvPr id="77" name="Picture 76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78" name="Rounded Rectangle 77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331585" y="4182110"/>
            <a:ext cx="2299144" cy="1829435"/>
            <a:chOff x="841" y="12049"/>
            <a:chExt cx="5181" cy="3735"/>
          </a:xfrm>
        </p:grpSpPr>
        <p:pic>
          <p:nvPicPr>
            <p:cNvPr id="80" name="Picture 79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81" name="Rounded Rectangle 80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307455" y="6490335"/>
            <a:ext cx="2299144" cy="1829435"/>
            <a:chOff x="841" y="12049"/>
            <a:chExt cx="5181" cy="3735"/>
          </a:xfrm>
        </p:grpSpPr>
        <p:pic>
          <p:nvPicPr>
            <p:cNvPr id="83" name="Picture 82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84" name="Rounded Rectangle 83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307455" y="8705850"/>
            <a:ext cx="2299144" cy="1829435"/>
            <a:chOff x="841" y="12049"/>
            <a:chExt cx="5181" cy="3735"/>
          </a:xfrm>
        </p:grpSpPr>
        <p:pic>
          <p:nvPicPr>
            <p:cNvPr id="86" name="Picture 85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87" name="Rounded Rectangle 86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500755" y="6490335"/>
            <a:ext cx="2299144" cy="1829435"/>
            <a:chOff x="841" y="12049"/>
            <a:chExt cx="5181" cy="3735"/>
          </a:xfrm>
        </p:grpSpPr>
        <p:pic>
          <p:nvPicPr>
            <p:cNvPr id="95" name="Picture 94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96" name="Rounded Rectangle 95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500755" y="8705850"/>
            <a:ext cx="2299144" cy="1829435"/>
            <a:chOff x="841" y="12049"/>
            <a:chExt cx="5181" cy="3735"/>
          </a:xfrm>
        </p:grpSpPr>
        <p:pic>
          <p:nvPicPr>
            <p:cNvPr id="98" name="Picture 97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99" name="Rounded Rectangle 98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0" name="Rounded Rectangle 99"/>
          <p:cNvSpPr/>
          <p:nvPr/>
        </p:nvSpPr>
        <p:spPr>
          <a:xfrm>
            <a:off x="6542405" y="1310005"/>
            <a:ext cx="1866900" cy="400050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Sort by : ...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3512185" y="1966595"/>
            <a:ext cx="2299144" cy="1829435"/>
            <a:chOff x="841" y="12049"/>
            <a:chExt cx="5181" cy="3735"/>
          </a:xfrm>
        </p:grpSpPr>
        <p:pic>
          <p:nvPicPr>
            <p:cNvPr id="102" name="Picture 101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3" name="Rounded Rectangle 102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Rectangle 39"/>
          <p:cNvSpPr/>
          <p:nvPr/>
        </p:nvSpPr>
        <p:spPr>
          <a:xfrm>
            <a:off x="3810" y="11987530"/>
            <a:ext cx="9135745" cy="17024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95537" y="11992532"/>
            <a:ext cx="2150533" cy="178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  <a:p>
            <a:pPr algn="l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  <a:p>
            <a:pPr algn="l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  <a:p>
            <a:pPr algn="l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420110" y="11992532"/>
            <a:ext cx="2150533" cy="178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Facebook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Twitter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Instagram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383443" y="11992532"/>
            <a:ext cx="2150533" cy="178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Newsletter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383443" y="12847665"/>
            <a:ext cx="2239433" cy="40724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mail</a:t>
            </a:r>
            <a:endParaRPr lang="x-none" altLang="en-US" sz="1600">
              <a:solidFill>
                <a:schemeClr val="tx1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234430" y="1875155"/>
            <a:ext cx="2468880" cy="2011680"/>
            <a:chOff x="841" y="12049"/>
            <a:chExt cx="5181" cy="3735"/>
          </a:xfrm>
        </p:grpSpPr>
        <p:pic>
          <p:nvPicPr>
            <p:cNvPr id="49" name="Picture 48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51" name="Rounded Rectangle 50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166370" y="1966595"/>
            <a:ext cx="2864485" cy="3668395"/>
          </a:xfrm>
          <a:prstGeom prst="roundRect">
            <a:avLst>
              <a:gd name="adj" fmla="val 103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 b="1" u="sng">
                <a:solidFill>
                  <a:schemeClr val="tx1"/>
                </a:solidFill>
              </a:rPr>
              <a:t>Type</a:t>
            </a:r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Plate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Bowl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Platter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Tagine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Tea Set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Jug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Other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 b="1" u="sng">
                <a:solidFill>
                  <a:schemeClr val="tx1"/>
                </a:solidFill>
              </a:rPr>
              <a:t>Price</a:t>
            </a:r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£20 |-----------------| £50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Logo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186555" y="81280"/>
            <a:ext cx="1371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Products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558155" y="81280"/>
            <a:ext cx="1371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929755" y="81280"/>
            <a:ext cx="1371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814955" y="81280"/>
            <a:ext cx="1371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645" y="336550"/>
            <a:ext cx="376555" cy="376555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sp>
        <p:nvSpPr>
          <p:cNvPr id="72" name="Rectangle 71"/>
          <p:cNvSpPr/>
          <p:nvPr/>
        </p:nvSpPr>
        <p:spPr>
          <a:xfrm>
            <a:off x="232410" y="1310005"/>
            <a:ext cx="2609850" cy="40005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>
                <a:solidFill>
                  <a:schemeClr val="tx1"/>
                </a:solidFill>
              </a:rPr>
              <a:t>Home / </a:t>
            </a:r>
            <a:r>
              <a:rPr lang="x-none" altLang="en-US" sz="1600" b="1">
                <a:solidFill>
                  <a:schemeClr val="tx1"/>
                </a:solidFill>
              </a:rPr>
              <a:t>Products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512185" y="1966595"/>
            <a:ext cx="2299144" cy="1829435"/>
            <a:chOff x="841" y="12049"/>
            <a:chExt cx="5181" cy="3735"/>
          </a:xfrm>
        </p:grpSpPr>
        <p:pic>
          <p:nvPicPr>
            <p:cNvPr id="74" name="Picture 73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75" name="Rounded Rectangle 74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500120" y="4182110"/>
            <a:ext cx="2299144" cy="1829435"/>
            <a:chOff x="841" y="12049"/>
            <a:chExt cx="5181" cy="3735"/>
          </a:xfrm>
        </p:grpSpPr>
        <p:pic>
          <p:nvPicPr>
            <p:cNvPr id="77" name="Picture 76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78" name="Rounded Rectangle 77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331585" y="4182110"/>
            <a:ext cx="2299144" cy="1829435"/>
            <a:chOff x="841" y="12049"/>
            <a:chExt cx="5181" cy="3735"/>
          </a:xfrm>
        </p:grpSpPr>
        <p:pic>
          <p:nvPicPr>
            <p:cNvPr id="80" name="Picture 79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81" name="Rounded Rectangle 80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307455" y="6490335"/>
            <a:ext cx="2299144" cy="1829435"/>
            <a:chOff x="841" y="12049"/>
            <a:chExt cx="5181" cy="3735"/>
          </a:xfrm>
        </p:grpSpPr>
        <p:pic>
          <p:nvPicPr>
            <p:cNvPr id="83" name="Picture 82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84" name="Rounded Rectangle 83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307455" y="8705850"/>
            <a:ext cx="2299144" cy="1829435"/>
            <a:chOff x="841" y="12049"/>
            <a:chExt cx="5181" cy="3735"/>
          </a:xfrm>
        </p:grpSpPr>
        <p:pic>
          <p:nvPicPr>
            <p:cNvPr id="86" name="Picture 85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87" name="Rounded Rectangle 86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500755" y="6490335"/>
            <a:ext cx="2299144" cy="1829435"/>
            <a:chOff x="841" y="12049"/>
            <a:chExt cx="5181" cy="3735"/>
          </a:xfrm>
        </p:grpSpPr>
        <p:pic>
          <p:nvPicPr>
            <p:cNvPr id="95" name="Picture 94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96" name="Rounded Rectangle 95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500755" y="8705850"/>
            <a:ext cx="2299144" cy="1829435"/>
            <a:chOff x="841" y="12049"/>
            <a:chExt cx="5181" cy="3735"/>
          </a:xfrm>
        </p:grpSpPr>
        <p:pic>
          <p:nvPicPr>
            <p:cNvPr id="98" name="Picture 97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99" name="Rounded Rectangle 98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6542405" y="1310005"/>
            <a:ext cx="1866900" cy="400050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Sort by : ...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405620" y="2212340"/>
            <a:ext cx="221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Hover</a:t>
            </a:r>
            <a:endParaRPr lang="x-non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Rectangle 39"/>
          <p:cNvSpPr/>
          <p:nvPr/>
        </p:nvSpPr>
        <p:spPr>
          <a:xfrm>
            <a:off x="3810" y="11987530"/>
            <a:ext cx="9135745" cy="17024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95537" y="11992532"/>
            <a:ext cx="2150533" cy="178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  <a:p>
            <a:pPr algn="l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  <a:p>
            <a:pPr algn="l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  <a:p>
            <a:pPr algn="l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420110" y="11992532"/>
            <a:ext cx="2150533" cy="178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Facebook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Twitter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Instagram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383443" y="11992532"/>
            <a:ext cx="2150533" cy="178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Newsletter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383443" y="12847665"/>
            <a:ext cx="2239433" cy="40724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mail</a:t>
            </a:r>
            <a:endParaRPr lang="x-none" altLang="en-US" sz="1600">
              <a:solidFill>
                <a:schemeClr val="tx1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3415030" y="1875155"/>
            <a:ext cx="2468880" cy="2011680"/>
            <a:chOff x="841" y="12049"/>
            <a:chExt cx="5181" cy="3735"/>
          </a:xfrm>
        </p:grpSpPr>
        <p:pic>
          <p:nvPicPr>
            <p:cNvPr id="49" name="Picture 48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51" name="Rounded Rectangle 50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166370" y="1966595"/>
            <a:ext cx="2864485" cy="3668395"/>
          </a:xfrm>
          <a:prstGeom prst="roundRect">
            <a:avLst>
              <a:gd name="adj" fmla="val 103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 b="1" u="sng">
                <a:solidFill>
                  <a:schemeClr val="tx1"/>
                </a:solidFill>
              </a:rPr>
              <a:t>Type</a:t>
            </a:r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Plate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Bowl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Platter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Tagine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Tea Set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Jug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Other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 b="1" u="sng">
                <a:solidFill>
                  <a:schemeClr val="tx1"/>
                </a:solidFill>
              </a:rPr>
              <a:t>Price</a:t>
            </a:r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£20 |-----------------| £50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Logo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186555" y="81280"/>
            <a:ext cx="1371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Products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558155" y="81280"/>
            <a:ext cx="1371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929755" y="81280"/>
            <a:ext cx="1371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814955" y="81280"/>
            <a:ext cx="1371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645" y="336550"/>
            <a:ext cx="376555" cy="376555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sp>
        <p:nvSpPr>
          <p:cNvPr id="72" name="Rectangle 71"/>
          <p:cNvSpPr/>
          <p:nvPr/>
        </p:nvSpPr>
        <p:spPr>
          <a:xfrm>
            <a:off x="232410" y="1310005"/>
            <a:ext cx="2609850" cy="40005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>
                <a:solidFill>
                  <a:schemeClr val="tx1"/>
                </a:solidFill>
              </a:rPr>
              <a:t>Home / </a:t>
            </a:r>
            <a:r>
              <a:rPr lang="x-none" altLang="en-US" sz="1600" b="1">
                <a:solidFill>
                  <a:schemeClr val="tx1"/>
                </a:solidFill>
              </a:rPr>
              <a:t>Products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6331585" y="1966595"/>
            <a:ext cx="2299144" cy="1829435"/>
            <a:chOff x="841" y="12049"/>
            <a:chExt cx="5181" cy="3735"/>
          </a:xfrm>
        </p:grpSpPr>
        <p:pic>
          <p:nvPicPr>
            <p:cNvPr id="74" name="Picture 73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75" name="Rounded Rectangle 74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500120" y="4182110"/>
            <a:ext cx="2299144" cy="1829435"/>
            <a:chOff x="841" y="12049"/>
            <a:chExt cx="5181" cy="3735"/>
          </a:xfrm>
        </p:grpSpPr>
        <p:pic>
          <p:nvPicPr>
            <p:cNvPr id="77" name="Picture 76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78" name="Rounded Rectangle 77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331585" y="4182110"/>
            <a:ext cx="2299144" cy="1829435"/>
            <a:chOff x="841" y="12049"/>
            <a:chExt cx="5181" cy="3735"/>
          </a:xfrm>
        </p:grpSpPr>
        <p:pic>
          <p:nvPicPr>
            <p:cNvPr id="80" name="Picture 79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81" name="Rounded Rectangle 80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307455" y="6490335"/>
            <a:ext cx="2299144" cy="1829435"/>
            <a:chOff x="841" y="12049"/>
            <a:chExt cx="5181" cy="3735"/>
          </a:xfrm>
        </p:grpSpPr>
        <p:pic>
          <p:nvPicPr>
            <p:cNvPr id="83" name="Picture 82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84" name="Rounded Rectangle 83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307455" y="8705850"/>
            <a:ext cx="2299144" cy="1829435"/>
            <a:chOff x="841" y="12049"/>
            <a:chExt cx="5181" cy="3735"/>
          </a:xfrm>
        </p:grpSpPr>
        <p:pic>
          <p:nvPicPr>
            <p:cNvPr id="86" name="Picture 85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87" name="Rounded Rectangle 86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500755" y="6490335"/>
            <a:ext cx="2299144" cy="1829435"/>
            <a:chOff x="841" y="12049"/>
            <a:chExt cx="5181" cy="3735"/>
          </a:xfrm>
        </p:grpSpPr>
        <p:pic>
          <p:nvPicPr>
            <p:cNvPr id="95" name="Picture 94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96" name="Rounded Rectangle 95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500755" y="8705850"/>
            <a:ext cx="2299144" cy="1829435"/>
            <a:chOff x="841" y="12049"/>
            <a:chExt cx="5181" cy="3735"/>
          </a:xfrm>
        </p:grpSpPr>
        <p:pic>
          <p:nvPicPr>
            <p:cNvPr id="98" name="Picture 97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99" name="Rounded Rectangle 98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6542405" y="1310005"/>
            <a:ext cx="1866900" cy="400050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Sort by : ...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405620" y="2212340"/>
            <a:ext cx="221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Hover</a:t>
            </a:r>
            <a:endParaRPr lang="x-none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Rectangle 39"/>
          <p:cNvSpPr/>
          <p:nvPr/>
        </p:nvSpPr>
        <p:spPr>
          <a:xfrm>
            <a:off x="3810" y="11987530"/>
            <a:ext cx="9135745" cy="17024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95537" y="11992532"/>
            <a:ext cx="2150533" cy="178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  <a:p>
            <a:pPr algn="l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  <a:p>
            <a:pPr algn="l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  <a:p>
            <a:pPr algn="l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420110" y="11992532"/>
            <a:ext cx="2150533" cy="178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Facebook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Twitter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Instagram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383443" y="11992532"/>
            <a:ext cx="2150533" cy="178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Newsletter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383443" y="12847665"/>
            <a:ext cx="2239433" cy="40724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mail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66370" y="1966595"/>
            <a:ext cx="2864485" cy="3668395"/>
          </a:xfrm>
          <a:prstGeom prst="roundRect">
            <a:avLst>
              <a:gd name="adj" fmla="val 103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 b="1" u="sng">
                <a:solidFill>
                  <a:schemeClr val="tx1"/>
                </a:solidFill>
              </a:rPr>
              <a:t>Type</a:t>
            </a:r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Plate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Bowl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Platter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Tagine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Tea Set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Jug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Other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 b="1" u="sng">
                <a:solidFill>
                  <a:schemeClr val="tx1"/>
                </a:solidFill>
              </a:rPr>
              <a:t>Price</a:t>
            </a:r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£20 |-----------------| £50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Logo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186555" y="81280"/>
            <a:ext cx="1371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Products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558155" y="81280"/>
            <a:ext cx="1371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929755" y="81280"/>
            <a:ext cx="1371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814955" y="81280"/>
            <a:ext cx="1371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2645" y="336550"/>
            <a:ext cx="376555" cy="376555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sp>
        <p:nvSpPr>
          <p:cNvPr id="72" name="Rectangle 71"/>
          <p:cNvSpPr/>
          <p:nvPr/>
        </p:nvSpPr>
        <p:spPr>
          <a:xfrm>
            <a:off x="232410" y="1310005"/>
            <a:ext cx="2609850" cy="40005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>
                <a:solidFill>
                  <a:schemeClr val="tx1"/>
                </a:solidFill>
              </a:rPr>
              <a:t>Home / </a:t>
            </a:r>
            <a:r>
              <a:rPr lang="x-none" altLang="en-US" sz="1600" b="1">
                <a:solidFill>
                  <a:schemeClr val="tx1"/>
                </a:solidFill>
              </a:rPr>
              <a:t>Products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542405" y="1310005"/>
            <a:ext cx="1866900" cy="400050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Sort by : ...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6307455" y="6490335"/>
            <a:ext cx="2299144" cy="1829435"/>
            <a:chOff x="841" y="12049"/>
            <a:chExt cx="5181" cy="3735"/>
          </a:xfrm>
        </p:grpSpPr>
        <p:pic>
          <p:nvPicPr>
            <p:cNvPr id="83" name="Picture 82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84" name="Rounded Rectangle 83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307455" y="8705850"/>
            <a:ext cx="2299144" cy="1829435"/>
            <a:chOff x="841" y="12049"/>
            <a:chExt cx="5181" cy="3735"/>
          </a:xfrm>
        </p:grpSpPr>
        <p:pic>
          <p:nvPicPr>
            <p:cNvPr id="86" name="Picture 85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87" name="Rounded Rectangle 86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500755" y="6490335"/>
            <a:ext cx="2299144" cy="1829435"/>
            <a:chOff x="841" y="12049"/>
            <a:chExt cx="5181" cy="3735"/>
          </a:xfrm>
        </p:grpSpPr>
        <p:pic>
          <p:nvPicPr>
            <p:cNvPr id="95" name="Picture 94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96" name="Rounded Rectangle 95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500755" y="8705850"/>
            <a:ext cx="2299144" cy="1829435"/>
            <a:chOff x="841" y="12049"/>
            <a:chExt cx="5181" cy="3735"/>
          </a:xfrm>
        </p:grpSpPr>
        <p:pic>
          <p:nvPicPr>
            <p:cNvPr id="98" name="Picture 97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99" name="Rounded Rectangle 98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5883275" y="1875155"/>
            <a:ext cx="3256915" cy="10674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Name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£34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42405" y="3044825"/>
            <a:ext cx="2000885" cy="8204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Add to Cart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00755" y="4029075"/>
            <a:ext cx="5170170" cy="22161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>
                <a:solidFill>
                  <a:schemeClr val="tx1"/>
                </a:solidFill>
              </a:rPr>
              <a:t>Description ...</a:t>
            </a:r>
            <a:endParaRPr lang="x-none" altLang="en-US" sz="1600">
              <a:solidFill>
                <a:schemeClr val="tx1"/>
              </a:solidFill>
            </a:endParaRPr>
          </a:p>
        </p:txBody>
      </p:sp>
      <p:pic>
        <p:nvPicPr>
          <p:cNvPr id="17" name="Picture 16" descr="emp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230" y="1951355"/>
            <a:ext cx="2468245" cy="2011680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3364230" y="1875155"/>
            <a:ext cx="5474970" cy="4163695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366760" y="1890395"/>
            <a:ext cx="532765" cy="4038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X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9532620" y="2339340"/>
            <a:ext cx="34550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Clicked</a:t>
            </a:r>
            <a:endParaRPr lang="x-none" altLang="en-US" b="1"/>
          </a:p>
          <a:p>
            <a:endParaRPr lang="x-none" altLang="en-US"/>
          </a:p>
          <a:p>
            <a:r>
              <a:rPr lang="x-none" altLang="en-US"/>
              <a:t>Scroll the page to this point while changing the small canvas to a x4 one with full description</a:t>
            </a:r>
            <a:endParaRPr lang="x-none" altLang="en-US"/>
          </a:p>
        </p:txBody>
      </p:sp>
      <p:sp>
        <p:nvSpPr>
          <p:cNvPr id="31" name="Text Box 30"/>
          <p:cNvSpPr txBox="1"/>
          <p:nvPr/>
        </p:nvSpPr>
        <p:spPr>
          <a:xfrm>
            <a:off x="9532620" y="4737100"/>
            <a:ext cx="34550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Scroll (idea) ? :</a:t>
            </a:r>
            <a:endParaRPr lang="x-none" altLang="en-US" b="1"/>
          </a:p>
          <a:p>
            <a:endParaRPr lang="x-none" altLang="en-US"/>
          </a:p>
          <a:p>
            <a:r>
              <a:rPr lang="x-none" altLang="en-US"/>
              <a:t>The only part moving on this page are the items (not the footer / filter / header) execpt on smartphone</a:t>
            </a:r>
            <a:endParaRPr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Rectangle 39"/>
          <p:cNvSpPr/>
          <p:nvPr/>
        </p:nvSpPr>
        <p:spPr>
          <a:xfrm>
            <a:off x="3810" y="11987530"/>
            <a:ext cx="9135745" cy="17024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95537" y="11992532"/>
            <a:ext cx="2150533" cy="178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  <a:p>
            <a:pPr algn="l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  <a:p>
            <a:pPr algn="l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  <a:p>
            <a:pPr algn="l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420110" y="11992532"/>
            <a:ext cx="2150533" cy="178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Facebook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Twitter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Instagram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383443" y="11992532"/>
            <a:ext cx="2150533" cy="178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Newsletter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383443" y="12847665"/>
            <a:ext cx="2239433" cy="40724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mail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66370" y="1966595"/>
            <a:ext cx="2864485" cy="3668395"/>
          </a:xfrm>
          <a:prstGeom prst="roundRect">
            <a:avLst>
              <a:gd name="adj" fmla="val 103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 b="1" u="sng">
                <a:solidFill>
                  <a:schemeClr val="tx1"/>
                </a:solidFill>
              </a:rPr>
              <a:t>Type</a:t>
            </a:r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Plate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Bowl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Platter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Tagine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Tea Set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Jug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Other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 b="1" u="sng">
                <a:solidFill>
                  <a:schemeClr val="tx1"/>
                </a:solidFill>
              </a:rPr>
              <a:t>Price</a:t>
            </a:r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£20 |-----------------| £50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Logo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186555" y="81280"/>
            <a:ext cx="1371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Products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558155" y="81280"/>
            <a:ext cx="1371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929755" y="81280"/>
            <a:ext cx="1371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814955" y="81280"/>
            <a:ext cx="1371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2645" y="336550"/>
            <a:ext cx="376555" cy="376555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sp>
        <p:nvSpPr>
          <p:cNvPr id="72" name="Rectangle 71"/>
          <p:cNvSpPr/>
          <p:nvPr/>
        </p:nvSpPr>
        <p:spPr>
          <a:xfrm>
            <a:off x="232410" y="1310005"/>
            <a:ext cx="2609850" cy="40005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>
                <a:solidFill>
                  <a:schemeClr val="tx1"/>
                </a:solidFill>
              </a:rPr>
              <a:t>Home / </a:t>
            </a:r>
            <a:r>
              <a:rPr lang="x-none" altLang="en-US" sz="1600" b="1">
                <a:solidFill>
                  <a:schemeClr val="tx1"/>
                </a:solidFill>
              </a:rPr>
              <a:t>Products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542405" y="1310005"/>
            <a:ext cx="1866900" cy="400050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Sort by : ...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6307455" y="6490335"/>
            <a:ext cx="2299144" cy="1829435"/>
            <a:chOff x="841" y="12049"/>
            <a:chExt cx="5181" cy="3735"/>
          </a:xfrm>
        </p:grpSpPr>
        <p:pic>
          <p:nvPicPr>
            <p:cNvPr id="83" name="Picture 82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84" name="Rounded Rectangle 83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307455" y="8705850"/>
            <a:ext cx="2299144" cy="1829435"/>
            <a:chOff x="841" y="12049"/>
            <a:chExt cx="5181" cy="3735"/>
          </a:xfrm>
        </p:grpSpPr>
        <p:pic>
          <p:nvPicPr>
            <p:cNvPr id="86" name="Picture 85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87" name="Rounded Rectangle 86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500755" y="6490335"/>
            <a:ext cx="2299144" cy="1829435"/>
            <a:chOff x="841" y="12049"/>
            <a:chExt cx="5181" cy="3735"/>
          </a:xfrm>
        </p:grpSpPr>
        <p:pic>
          <p:nvPicPr>
            <p:cNvPr id="95" name="Picture 94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96" name="Rounded Rectangle 95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500755" y="8705850"/>
            <a:ext cx="2299144" cy="1829435"/>
            <a:chOff x="841" y="12049"/>
            <a:chExt cx="5181" cy="3735"/>
          </a:xfrm>
        </p:grpSpPr>
        <p:pic>
          <p:nvPicPr>
            <p:cNvPr id="98" name="Picture 97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99" name="Rounded Rectangle 98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5883275" y="1875155"/>
            <a:ext cx="3256915" cy="10674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Name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£34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42405" y="3044825"/>
            <a:ext cx="2000885" cy="8204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Add to Cart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00755" y="4029075"/>
            <a:ext cx="5170170" cy="22161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>
                <a:solidFill>
                  <a:schemeClr val="tx1"/>
                </a:solidFill>
              </a:rPr>
              <a:t>Description ...</a:t>
            </a:r>
            <a:endParaRPr lang="x-none" altLang="en-US" sz="1600">
              <a:solidFill>
                <a:schemeClr val="tx1"/>
              </a:solidFill>
            </a:endParaRPr>
          </a:p>
        </p:txBody>
      </p:sp>
      <p:pic>
        <p:nvPicPr>
          <p:cNvPr id="17" name="Picture 16" descr="emp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230" y="1951355"/>
            <a:ext cx="2468245" cy="2011680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3364230" y="1875155"/>
            <a:ext cx="5474970" cy="4163695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366760" y="1890395"/>
            <a:ext cx="532765" cy="4038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X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9532620" y="2339340"/>
            <a:ext cx="34550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Clicked</a:t>
            </a:r>
            <a:endParaRPr lang="x-none" altLang="en-US" b="1"/>
          </a:p>
          <a:p>
            <a:endParaRPr lang="x-none" altLang="en-US"/>
          </a:p>
          <a:p>
            <a:r>
              <a:rPr lang="x-none" altLang="en-US"/>
              <a:t>Scroll the page to this point while changing the small canvas to a x4 one with full description</a:t>
            </a:r>
            <a:endParaRPr lang="x-none" altLang="en-US"/>
          </a:p>
        </p:txBody>
      </p:sp>
      <p:sp>
        <p:nvSpPr>
          <p:cNvPr id="31" name="Text Box 30"/>
          <p:cNvSpPr txBox="1"/>
          <p:nvPr/>
        </p:nvSpPr>
        <p:spPr>
          <a:xfrm>
            <a:off x="9532620" y="4737100"/>
            <a:ext cx="34550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Scroll (idea) ? :</a:t>
            </a:r>
            <a:endParaRPr lang="x-none" altLang="en-US" b="1"/>
          </a:p>
          <a:p>
            <a:endParaRPr lang="x-none" altLang="en-US"/>
          </a:p>
          <a:p>
            <a:r>
              <a:rPr lang="x-none" altLang="en-US"/>
              <a:t>The only part moving on this page are the items (not the footer / filter / header) execpt on smartphone</a:t>
            </a:r>
            <a:endParaRPr lang="x-none" altLang="en-US"/>
          </a:p>
        </p:txBody>
      </p:sp>
      <p:sp>
        <p:nvSpPr>
          <p:cNvPr id="8" name="Rounded Rectangle 7"/>
          <p:cNvSpPr/>
          <p:nvPr/>
        </p:nvSpPr>
        <p:spPr>
          <a:xfrm>
            <a:off x="232410" y="2339340"/>
            <a:ext cx="8689340" cy="7479665"/>
          </a:xfrm>
          <a:prstGeom prst="roundRect">
            <a:avLst>
              <a:gd name="adj" fmla="val 4694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 descr="emp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5" y="2707640"/>
            <a:ext cx="8240395" cy="671703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8417560" y="2322195"/>
            <a:ext cx="532765" cy="4038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X</a:t>
            </a:r>
            <a:endParaRPr lang="x-none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Rectangle 39"/>
          <p:cNvSpPr/>
          <p:nvPr/>
        </p:nvSpPr>
        <p:spPr>
          <a:xfrm>
            <a:off x="3810" y="11987530"/>
            <a:ext cx="9135745" cy="17024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95537" y="11992532"/>
            <a:ext cx="2150533" cy="178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  <a:p>
            <a:pPr algn="l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  <a:p>
            <a:pPr algn="l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  <a:p>
            <a:pPr algn="l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420110" y="11992532"/>
            <a:ext cx="2150533" cy="178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Facebook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Twitter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Instagram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383443" y="11992532"/>
            <a:ext cx="2150533" cy="178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Newsletter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383443" y="12847665"/>
            <a:ext cx="2239433" cy="40724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mail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Logo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186555" y="81280"/>
            <a:ext cx="1371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558155" y="81280"/>
            <a:ext cx="1371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About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929755" y="81280"/>
            <a:ext cx="1371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814955" y="81280"/>
            <a:ext cx="1371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2645" y="336550"/>
            <a:ext cx="376555" cy="376555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sp>
        <p:nvSpPr>
          <p:cNvPr id="72" name="Rectangle 71"/>
          <p:cNvSpPr/>
          <p:nvPr/>
        </p:nvSpPr>
        <p:spPr>
          <a:xfrm>
            <a:off x="232410" y="1310005"/>
            <a:ext cx="2609850" cy="40005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>
                <a:solidFill>
                  <a:schemeClr val="tx1"/>
                </a:solidFill>
              </a:rPr>
              <a:t>Home / </a:t>
            </a:r>
            <a:r>
              <a:rPr lang="x-none" altLang="en-US" sz="1600" b="1">
                <a:solidFill>
                  <a:schemeClr val="tx1"/>
                </a:solidFill>
              </a:rPr>
              <a:t>About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pic>
        <p:nvPicPr>
          <p:cNvPr id="17" name="Picture 16" descr="emp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066925"/>
            <a:ext cx="3997960" cy="3258185"/>
          </a:xfrm>
          <a:prstGeom prst="rect">
            <a:avLst/>
          </a:prstGeom>
        </p:spPr>
      </p:pic>
      <p:pic>
        <p:nvPicPr>
          <p:cNvPr id="7" name="Picture 6" descr="emp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55" y="6552565"/>
            <a:ext cx="3997960" cy="325818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186555" y="2588260"/>
            <a:ext cx="5170170" cy="22161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>
                <a:solidFill>
                  <a:schemeClr val="tx1"/>
                </a:solidFill>
              </a:rPr>
              <a:t>Description ...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-476885" y="7073265"/>
            <a:ext cx="5170170" cy="22161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>
                <a:solidFill>
                  <a:schemeClr val="tx1"/>
                </a:solidFill>
              </a:rPr>
              <a:t>Description ...</a:t>
            </a:r>
            <a:endParaRPr lang="x-none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Rectangle 39"/>
          <p:cNvSpPr/>
          <p:nvPr/>
        </p:nvSpPr>
        <p:spPr>
          <a:xfrm>
            <a:off x="3810" y="11987530"/>
            <a:ext cx="9135745" cy="17024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95537" y="11992532"/>
            <a:ext cx="2150533" cy="178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  <a:p>
            <a:pPr algn="l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  <a:p>
            <a:pPr algn="l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  <a:p>
            <a:pPr algn="l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420110" y="11992532"/>
            <a:ext cx="2150533" cy="178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Facebook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Twitter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Instagram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383443" y="11992532"/>
            <a:ext cx="2150533" cy="178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Newsletter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383443" y="12847665"/>
            <a:ext cx="2239433" cy="40724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mail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Logo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186555" y="81280"/>
            <a:ext cx="1371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558155" y="81280"/>
            <a:ext cx="1371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929755" y="81280"/>
            <a:ext cx="1371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Contact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814955" y="81280"/>
            <a:ext cx="1371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2645" y="336550"/>
            <a:ext cx="376555" cy="376555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sp>
        <p:nvSpPr>
          <p:cNvPr id="72" name="Rectangle 71"/>
          <p:cNvSpPr/>
          <p:nvPr/>
        </p:nvSpPr>
        <p:spPr>
          <a:xfrm>
            <a:off x="232410" y="1310005"/>
            <a:ext cx="2609850" cy="40005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>
                <a:solidFill>
                  <a:schemeClr val="tx1"/>
                </a:solidFill>
              </a:rPr>
              <a:t>Home / </a:t>
            </a:r>
            <a:r>
              <a:rPr lang="x-none" altLang="en-US" sz="1600" b="1">
                <a:solidFill>
                  <a:schemeClr val="tx1"/>
                </a:solidFill>
              </a:rPr>
              <a:t>Contact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pic>
        <p:nvPicPr>
          <p:cNvPr id="17" name="Picture 16" descr="emp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" y="2014855"/>
            <a:ext cx="3997960" cy="325818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394200" y="2014855"/>
            <a:ext cx="4445000" cy="24758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Contact Us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l"/>
            <a:r>
              <a:rPr lang="x-none" altLang="en-US" sz="1600">
                <a:solidFill>
                  <a:schemeClr val="tx1"/>
                </a:solidFill>
              </a:rPr>
              <a:t>    Name :</a:t>
            </a:r>
            <a:endParaRPr lang="x-none" altLang="en-US" sz="1600">
              <a:solidFill>
                <a:schemeClr val="tx1"/>
              </a:solidFill>
            </a:endParaRPr>
          </a:p>
          <a:p>
            <a:pPr algn="l"/>
            <a:endParaRPr lang="x-none" altLang="en-US" sz="1600">
              <a:solidFill>
                <a:schemeClr val="tx1"/>
              </a:solidFill>
            </a:endParaRPr>
          </a:p>
          <a:p>
            <a:pPr algn="l"/>
            <a:r>
              <a:rPr lang="x-none" altLang="en-US" sz="1600">
                <a:solidFill>
                  <a:schemeClr val="tx1"/>
                </a:solidFill>
              </a:rPr>
              <a:t> Number :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776470" y="4257675"/>
            <a:ext cx="3910330" cy="939165"/>
          </a:xfrm>
          <a:prstGeom prst="roundRect">
            <a:avLst>
              <a:gd name="adj" fmla="val 1655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x-none" altLang="en-US" sz="1600">
                <a:solidFill>
                  <a:schemeClr val="bg1">
                    <a:lumMod val="65000"/>
                  </a:schemeClr>
                </a:solidFill>
              </a:rPr>
              <a:t>Type your Message Here</a:t>
            </a:r>
            <a:endParaRPr lang="x-none" alt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913120" y="3813810"/>
            <a:ext cx="14071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Message : 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93370" y="4617720"/>
            <a:ext cx="4019550" cy="7823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>
                <a:solidFill>
                  <a:schemeClr val="tx1"/>
                </a:solidFill>
              </a:rPr>
              <a:t>Image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or map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22620" y="3110865"/>
            <a:ext cx="2964180" cy="436880"/>
          </a:xfrm>
          <a:prstGeom prst="roundRect">
            <a:avLst>
              <a:gd name="adj" fmla="val 1655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x-none" altLang="en-US" sz="1600">
                <a:solidFill>
                  <a:schemeClr val="bg1">
                    <a:lumMod val="65000"/>
                  </a:schemeClr>
                </a:solidFill>
              </a:rPr>
              <a:t>Type your phone number</a:t>
            </a:r>
            <a:endParaRPr lang="x-none" alt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35320" y="2612390"/>
            <a:ext cx="2964180" cy="436880"/>
          </a:xfrm>
          <a:prstGeom prst="roundRect">
            <a:avLst>
              <a:gd name="adj" fmla="val 1655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x-none" altLang="en-US" sz="1600">
                <a:solidFill>
                  <a:schemeClr val="bg1">
                    <a:lumMod val="65000"/>
                  </a:schemeClr>
                </a:solidFill>
              </a:rPr>
              <a:t>How Should I call you ?</a:t>
            </a:r>
            <a:endParaRPr lang="x-none" altLang="en-US" sz="16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2096</Words>
  <Application>WPS Presentation</Application>
  <PresentationFormat>Widescreen</PresentationFormat>
  <Paragraphs>450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SimSun</vt:lpstr>
      <vt:lpstr>Wingdings</vt:lpstr>
      <vt:lpstr/>
      <vt:lpstr>Arial Unicode MS</vt:lpstr>
      <vt:lpstr>Calibri Light</vt:lpstr>
      <vt:lpstr>DejaVu Sans</vt:lpstr>
      <vt:lpstr>Calibri</vt:lpstr>
      <vt:lpstr>微软雅黑</vt:lpstr>
      <vt:lpstr>Droid Sans Fallback</vt:lpstr>
      <vt:lpstr>Abyssinica SIL</vt:lpstr>
      <vt:lpstr>Purisa</vt:lpstr>
      <vt:lpstr>Font Awesome 5 Brands</vt:lpstr>
      <vt:lpstr>OpenSymbol</vt:lpstr>
      <vt:lpstr>Gubbi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pierrick</dc:creator>
  <cp:lastModifiedBy>pierrick</cp:lastModifiedBy>
  <cp:revision>4</cp:revision>
  <dcterms:created xsi:type="dcterms:W3CDTF">2019-02-19T23:36:12Z</dcterms:created>
  <dcterms:modified xsi:type="dcterms:W3CDTF">2019-02-19T23:36:12Z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