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268" r:id="rId13"/>
    <p:sldId id="269" r:id="rId14"/>
  </p:sldIdLst>
  <p:sldSz cy="13716000" cx="9144000"/>
  <p:notesSz cx="7103745" cy="10234295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F4F895"/>
    <a:srgbClr val="8B8B1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2" autoAdjust="0"/>
    <p:restoredTop sz="94660"/>
  </p:normalViewPr>
  <p:slideViewPr>
    <p:cSldViewPr>
      <p:cViewPr varScale="1">
        <p:scale>
          <a:sx n="53" d="100"/>
          <a:sy n="53" d="100"/>
        </p:scale>
        <p:origin x="180" y="54"/>
      </p:cViewPr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</p:cSldViewPr>
  </p:notesViewPr>
  <p:gridSpacing cx="76320" cy="7632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0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143000" y="2244776"/>
            <a:ext cx="6858000" cy="477530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7204236"/>
            <a:ext cx="6858000" cy="3311598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6565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0965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Only">
  <p:cSld name="Content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Content Placeholder 1"/>
          <p:cNvSpPr>
            <a:spLocks noGrp="1"/>
          </p:cNvSpPr>
          <p:nvPr>
            <p:ph/>
          </p:nvPr>
        </p:nvSpPr>
        <p:spPr>
          <a:xfrm>
            <a:off x="628650" y="730266"/>
            <a:ext cx="7886700" cy="11623934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7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4877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7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487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Title 1"/>
          <p:cNvSpPr>
            <a:spLocks noGrp="1"/>
          </p:cNvSpPr>
          <p:nvPr>
            <p:ph type="title"/>
          </p:nvPr>
        </p:nvSpPr>
        <p:spPr>
          <a:xfrm>
            <a:off x="623888" y="3419552"/>
            <a:ext cx="7886700" cy="570560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75" name="Text Placeholder 2"/>
          <p:cNvSpPr>
            <a:spLocks noGrp="1"/>
          </p:cNvSpPr>
          <p:nvPr>
            <p:ph type="body" idx="1"/>
          </p:nvPr>
        </p:nvSpPr>
        <p:spPr>
          <a:xfrm>
            <a:off x="623888" y="9179130"/>
            <a:ext cx="7886700" cy="3000441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6565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0965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77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487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80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651331"/>
            <a:ext cx="3886200" cy="8702869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81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651331"/>
            <a:ext cx="3886200" cy="8702869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8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4878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8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Title 1"/>
          <p:cNvSpPr>
            <a:spLocks noGrp="1"/>
          </p:cNvSpPr>
          <p:nvPr>
            <p:ph type="title"/>
          </p:nvPr>
        </p:nvSpPr>
        <p:spPr>
          <a:xfrm>
            <a:off x="629841" y="730266"/>
            <a:ext cx="7886700" cy="265118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86" name="Text Placeholder 2"/>
          <p:cNvSpPr>
            <a:spLocks noGrp="1"/>
          </p:cNvSpPr>
          <p:nvPr>
            <p:ph type="body" idx="1"/>
          </p:nvPr>
        </p:nvSpPr>
        <p:spPr>
          <a:xfrm>
            <a:off x="629841" y="3362401"/>
            <a:ext cx="3868340" cy="1647861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6565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0965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787" name="Content Placeholder 3"/>
          <p:cNvSpPr>
            <a:spLocks noGrp="1"/>
          </p:cNvSpPr>
          <p:nvPr>
            <p:ph sz="half" idx="2"/>
          </p:nvPr>
        </p:nvSpPr>
        <p:spPr>
          <a:xfrm>
            <a:off x="629841" y="5010261"/>
            <a:ext cx="3868340" cy="736934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8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3362401"/>
            <a:ext cx="3887391" cy="1647861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6565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0965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789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5010261"/>
            <a:ext cx="3887391" cy="736934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9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4879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9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4875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4879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9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Title 1"/>
          <p:cNvSpPr>
            <a:spLocks noGrp="1"/>
          </p:cNvSpPr>
          <p:nvPr>
            <p:ph type="title"/>
          </p:nvPr>
        </p:nvSpPr>
        <p:spPr>
          <a:xfrm>
            <a:off x="629841" y="914420"/>
            <a:ext cx="2949178" cy="3200471"/>
          </a:xfrm>
        </p:spPr>
        <p:txBody>
          <a:bodyPr anchor="b"/>
          <a:lstStyle>
            <a:lvl1pPr>
              <a:defRPr sz="319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97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974894"/>
            <a:ext cx="4629150" cy="9747467"/>
          </a:xfrm>
        </p:spPr>
        <p:txBody>
          <a:bodyPr/>
          <a:lstStyle>
            <a:lvl1pPr indent="0" marL="0">
              <a:buNone/>
              <a:defRPr sz="3195"/>
            </a:lvl1pPr>
            <a:lvl2pPr indent="0" marL="456565">
              <a:buNone/>
              <a:defRPr sz="2800"/>
            </a:lvl2pPr>
            <a:lvl3pPr indent="0" marL="914400">
              <a:buNone/>
              <a:defRPr sz="2400"/>
            </a:lvl3pPr>
            <a:lvl4pPr indent="0" marL="1370965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798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114891"/>
            <a:ext cx="2949178" cy="7623345"/>
          </a:xfrm>
        </p:spPr>
        <p:txBody>
          <a:bodyPr/>
          <a:lstStyle>
            <a:lvl1pPr indent="0" marL="0">
              <a:buNone/>
              <a:defRPr sz="1600"/>
            </a:lvl1pPr>
            <a:lvl2pPr indent="0" marL="456565">
              <a:buNone/>
              <a:defRPr sz="1400"/>
            </a:lvl2pPr>
            <a:lvl3pPr indent="0" marL="914400">
              <a:buNone/>
              <a:defRPr sz="1200"/>
            </a:lvl3pPr>
            <a:lvl4pPr indent="0" marL="1370965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79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4880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0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30266"/>
            <a:ext cx="1971675" cy="11623934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30266"/>
            <a:ext cx="5800725" cy="11623934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6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487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730266"/>
            <a:ext cx="7886700" cy="2651185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3651331"/>
            <a:ext cx="7886700" cy="8702869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2712982"/>
            <a:ext cx="2057400" cy="730266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2712982"/>
            <a:ext cx="3086100" cy="730266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2712982"/>
            <a:ext cx="2057400" cy="730266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5235" rtl="0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635" rtl="0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6565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0965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/>
      </p:grpSpPr>
      <p:sp>
        <p:nvSpPr>
          <p:cNvPr id="1048586" name="Rounded Rectangle 61"/>
          <p:cNvSpPr/>
          <p:nvPr/>
        </p:nvSpPr>
        <p:spPr>
          <a:xfrm>
            <a:off x="3228975" y="7467310"/>
            <a:ext cx="2239433" cy="1066800"/>
          </a:xfrm>
          <a:prstGeom prst="round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Short Description</a:t>
            </a:r>
            <a:endParaRPr altLang="en-US" sz="1600" lang="x-none">
              <a:solidFill>
                <a:schemeClr val="tx1"/>
              </a:solidFill>
            </a:endParaRPr>
          </a:p>
        </p:txBody>
      </p:sp>
      <p:grpSp>
        <p:nvGrpSpPr>
          <p:cNvPr id="22" name="Group 58"/>
          <p:cNvGrpSpPr/>
          <p:nvPr/>
        </p:nvGrpSpPr>
        <p:grpSpPr>
          <a:xfrm>
            <a:off x="4811395" y="11223625"/>
            <a:ext cx="3299460" cy="2381885"/>
            <a:chOff x="825" y="12032"/>
            <a:chExt cx="5196" cy="3751"/>
          </a:xfrm>
        </p:grpSpPr>
        <p:pic>
          <p:nvPicPr>
            <p:cNvPr id="2097152" name="Picture 59" descr="empty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/>
          </p:spPr>
        </p:pic>
        <p:sp>
          <p:nvSpPr>
            <p:cNvPr id="1048587" name="Rounded Rectangle 60"/>
            <p:cNvSpPr/>
            <p:nvPr/>
          </p:nvSpPr>
          <p:spPr>
            <a:xfrm>
              <a:off x="825" y="12032"/>
              <a:ext cx="2161" cy="854"/>
            </a:xfrm>
            <a:prstGeom prst="roundRect"/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altLang="en-US" sz="1600" lang="x-none">
                  <a:solidFill>
                    <a:schemeClr val="tx1"/>
                  </a:solidFill>
                </a:rPr>
                <a:t>See All !</a:t>
              </a:r>
              <a:endParaRPr altLang="en-US" sz="1600" lang="x-none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55"/>
          <p:cNvGrpSpPr/>
          <p:nvPr/>
        </p:nvGrpSpPr>
        <p:grpSpPr>
          <a:xfrm>
            <a:off x="539115" y="11223625"/>
            <a:ext cx="3299460" cy="2381885"/>
            <a:chOff x="825" y="12032"/>
            <a:chExt cx="5196" cy="3751"/>
          </a:xfrm>
        </p:grpSpPr>
        <p:pic>
          <p:nvPicPr>
            <p:cNvPr id="2097153" name="Picture 56" descr="empty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/>
          </p:spPr>
        </p:pic>
        <p:sp>
          <p:nvSpPr>
            <p:cNvPr id="1048588" name="Rounded Rectangle 57"/>
            <p:cNvSpPr/>
            <p:nvPr/>
          </p:nvSpPr>
          <p:spPr>
            <a:xfrm>
              <a:off x="825" y="12032"/>
              <a:ext cx="2161" cy="854"/>
            </a:xfrm>
            <a:prstGeom prst="roundRect"/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altLang="en-US" sz="1600" lang="x-none">
                  <a:solidFill>
                    <a:schemeClr val="tx1"/>
                  </a:solidFill>
                </a:rPr>
                <a:t>Tagine</a:t>
              </a:r>
              <a:endParaRPr altLang="en-US" sz="1600" lang="x-none">
                <a:solidFill>
                  <a:schemeClr val="tx1"/>
                </a:solidFill>
              </a:endParaRPr>
            </a:p>
          </p:txBody>
        </p:sp>
      </p:grpSp>
      <p:sp>
        <p:nvSpPr>
          <p:cNvPr id="1048589" name="Rectangle 27"/>
          <p:cNvSpPr/>
          <p:nvPr/>
        </p:nvSpPr>
        <p:spPr>
          <a:xfrm>
            <a:off x="166370" y="129540"/>
            <a:ext cx="1496695" cy="790575"/>
          </a:xfrm>
          <a:prstGeom prst="rect"/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Logo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590" name="Rectangle 28"/>
          <p:cNvSpPr/>
          <p:nvPr/>
        </p:nvSpPr>
        <p:spPr>
          <a:xfrm>
            <a:off x="4186555" y="81280"/>
            <a:ext cx="1371600" cy="9144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Products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591" name="Rectangle 29"/>
          <p:cNvSpPr/>
          <p:nvPr/>
        </p:nvSpPr>
        <p:spPr>
          <a:xfrm>
            <a:off x="5558155" y="81280"/>
            <a:ext cx="1371600" cy="9144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About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592" name="Rectangle 30"/>
          <p:cNvSpPr/>
          <p:nvPr/>
        </p:nvSpPr>
        <p:spPr>
          <a:xfrm>
            <a:off x="6929755" y="81280"/>
            <a:ext cx="1371600" cy="9144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Contact</a:t>
            </a:r>
            <a:endParaRPr altLang="en-US" sz="1600" lang="x-none">
              <a:solidFill>
                <a:schemeClr val="tx1"/>
              </a:solidFill>
            </a:endParaRPr>
          </a:p>
        </p:txBody>
      </p:sp>
      <p:pic>
        <p:nvPicPr>
          <p:cNvPr id="2097154" name="Picture 35" descr="empty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810" y="1053465"/>
            <a:ext cx="9135745" cy="6586855"/>
          </a:xfrm>
          <a:prstGeom prst="rect"/>
        </p:spPr>
      </p:pic>
      <p:sp>
        <p:nvSpPr>
          <p:cNvPr id="1048593" name="Rounded Rectangle 36"/>
          <p:cNvSpPr/>
          <p:nvPr/>
        </p:nvSpPr>
        <p:spPr>
          <a:xfrm>
            <a:off x="3452495" y="6324310"/>
            <a:ext cx="2239433" cy="1066800"/>
          </a:xfrm>
          <a:prstGeom prst="roundRect"/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Discover Products !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594" name="Rectangle 37"/>
          <p:cNvSpPr/>
          <p:nvPr/>
        </p:nvSpPr>
        <p:spPr>
          <a:xfrm>
            <a:off x="2814955" y="81280"/>
            <a:ext cx="1371600" cy="9144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b="1" sz="1600" lang="x-none">
                <a:solidFill>
                  <a:schemeClr val="tx1"/>
                </a:solidFill>
              </a:rPr>
              <a:t>Home</a:t>
            </a:r>
            <a:endParaRPr altLang="en-US" b="1" sz="1600" lang="x-none">
              <a:solidFill>
                <a:schemeClr val="tx1"/>
              </a:solidFill>
            </a:endParaRPr>
          </a:p>
        </p:txBody>
      </p:sp>
      <p:sp>
        <p:nvSpPr>
          <p:cNvPr id="1048595" name="Rectangle 38"/>
          <p:cNvSpPr/>
          <p:nvPr/>
        </p:nvSpPr>
        <p:spPr>
          <a:xfrm>
            <a:off x="3810" y="5080"/>
            <a:ext cx="9135745" cy="1048385"/>
          </a:xfrm>
          <a:prstGeom prst="rect"/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596" name="Rectangle 39"/>
          <p:cNvSpPr/>
          <p:nvPr/>
        </p:nvSpPr>
        <p:spPr>
          <a:xfrm>
            <a:off x="3810" y="11987530"/>
            <a:ext cx="9135745" cy="1702435"/>
          </a:xfrm>
          <a:prstGeom prst="rect"/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597" name="Rectangle 40"/>
          <p:cNvSpPr/>
          <p:nvPr/>
        </p:nvSpPr>
        <p:spPr>
          <a:xfrm>
            <a:off x="695537" y="11992532"/>
            <a:ext cx="2150533" cy="178646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l"/>
            <a:r>
              <a:rPr altLang="en-US" sz="1600" lang="x-none">
                <a:solidFill>
                  <a:schemeClr val="tx1"/>
                </a:solidFill>
              </a:rPr>
              <a:t>Home</a:t>
            </a:r>
            <a:endParaRPr altLang="en-US" sz="1600" lang="x-none">
              <a:solidFill>
                <a:schemeClr val="tx1"/>
              </a:solidFill>
            </a:endParaRPr>
          </a:p>
          <a:p>
            <a:pPr algn="l"/>
            <a:r>
              <a:rPr altLang="en-US" sz="1600" lang="x-none">
                <a:solidFill>
                  <a:schemeClr val="tx1"/>
                </a:solidFill>
              </a:rPr>
              <a:t>Products</a:t>
            </a:r>
            <a:endParaRPr altLang="en-US" sz="1600" lang="x-none">
              <a:solidFill>
                <a:schemeClr val="tx1"/>
              </a:solidFill>
            </a:endParaRPr>
          </a:p>
          <a:p>
            <a:pPr algn="l"/>
            <a:r>
              <a:rPr altLang="en-US" sz="1600" lang="x-none">
                <a:solidFill>
                  <a:schemeClr val="tx1"/>
                </a:solidFill>
              </a:rPr>
              <a:t>About</a:t>
            </a:r>
            <a:endParaRPr altLang="en-US" sz="1600" lang="x-none">
              <a:solidFill>
                <a:schemeClr val="tx1"/>
              </a:solidFill>
            </a:endParaRPr>
          </a:p>
          <a:p>
            <a:pPr algn="l"/>
            <a:r>
              <a:rPr altLang="en-US" sz="1600" lang="x-none">
                <a:solidFill>
                  <a:schemeClr val="tx1"/>
                </a:solidFill>
              </a:rPr>
              <a:t>Contact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598" name="Rectangle 41"/>
          <p:cNvSpPr/>
          <p:nvPr/>
        </p:nvSpPr>
        <p:spPr>
          <a:xfrm>
            <a:off x="3420110" y="11992532"/>
            <a:ext cx="2150533" cy="178646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l"/>
            <a:r>
              <a:rPr altLang="en-US" b="1" sz="1600" lang="x-none">
                <a:solidFill>
                  <a:schemeClr val="tx1"/>
                </a:solidFill>
              </a:rPr>
              <a:t>Facebook</a:t>
            </a:r>
            <a:endParaRPr altLang="en-US" b="1" sz="1600" lang="x-none">
              <a:solidFill>
                <a:schemeClr val="tx1"/>
              </a:solidFill>
            </a:endParaRPr>
          </a:p>
          <a:p>
            <a:pPr algn="l"/>
            <a:r>
              <a:rPr altLang="en-US" b="1" sz="1600" lang="x-none">
                <a:solidFill>
                  <a:schemeClr val="tx1"/>
                </a:solidFill>
              </a:rPr>
              <a:t>Twitter</a:t>
            </a:r>
            <a:endParaRPr altLang="en-US" b="1" sz="1600" lang="x-none">
              <a:solidFill>
                <a:schemeClr val="tx1"/>
              </a:solidFill>
            </a:endParaRPr>
          </a:p>
          <a:p>
            <a:pPr algn="l"/>
            <a:r>
              <a:rPr altLang="en-US" b="1" sz="1600" lang="x-none">
                <a:solidFill>
                  <a:schemeClr val="tx1"/>
                </a:solidFill>
              </a:rPr>
              <a:t>Instagram</a:t>
            </a:r>
            <a:endParaRPr altLang="en-US" b="1" sz="1600" lang="x-none">
              <a:solidFill>
                <a:schemeClr val="tx1"/>
              </a:solidFill>
            </a:endParaRPr>
          </a:p>
        </p:txBody>
      </p:sp>
      <p:sp>
        <p:nvSpPr>
          <p:cNvPr id="1048599" name="Rectangle 42"/>
          <p:cNvSpPr/>
          <p:nvPr/>
        </p:nvSpPr>
        <p:spPr>
          <a:xfrm>
            <a:off x="6383443" y="11992532"/>
            <a:ext cx="2150533" cy="178646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l"/>
            <a:r>
              <a:rPr altLang="en-US" b="1" sz="1600" lang="x-none">
                <a:solidFill>
                  <a:schemeClr val="tx1"/>
                </a:solidFill>
              </a:rPr>
              <a:t>Newsletter</a:t>
            </a:r>
            <a:endParaRPr altLang="en-US" b="1" sz="1600" lang="x-none">
              <a:solidFill>
                <a:schemeClr val="tx1"/>
              </a:solidFill>
            </a:endParaRPr>
          </a:p>
          <a:p>
            <a:pPr algn="l"/>
            <a:endParaRPr altLang="en-US" b="1" sz="1600" lang="x-none">
              <a:solidFill>
                <a:schemeClr val="tx1"/>
              </a:solidFill>
            </a:endParaRPr>
          </a:p>
          <a:p>
            <a:pPr algn="l"/>
            <a:endParaRPr altLang="en-US" b="1" sz="1600" lang="x-none">
              <a:solidFill>
                <a:schemeClr val="tx1"/>
              </a:solidFill>
            </a:endParaRPr>
          </a:p>
        </p:txBody>
      </p:sp>
      <p:sp>
        <p:nvSpPr>
          <p:cNvPr id="1048600" name="Rounded Rectangle 43"/>
          <p:cNvSpPr/>
          <p:nvPr/>
        </p:nvSpPr>
        <p:spPr>
          <a:xfrm>
            <a:off x="6383443" y="12847665"/>
            <a:ext cx="2239433" cy="407247"/>
          </a:xfrm>
          <a:prstGeom prst="round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mail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601" name="Rounded Rectangle 44"/>
          <p:cNvSpPr/>
          <p:nvPr/>
        </p:nvSpPr>
        <p:spPr>
          <a:xfrm>
            <a:off x="166370" y="3812885"/>
            <a:ext cx="2239433" cy="1066800"/>
          </a:xfrm>
          <a:prstGeom prst="round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Short Description</a:t>
            </a:r>
            <a:endParaRPr altLang="en-US" sz="1600" lang="x-none">
              <a:solidFill>
                <a:schemeClr val="tx1"/>
              </a:solidFill>
            </a:endParaRPr>
          </a:p>
        </p:txBody>
      </p:sp>
      <p:grpSp>
        <p:nvGrpSpPr>
          <p:cNvPr id="24" name="Group 51"/>
          <p:cNvGrpSpPr/>
          <p:nvPr/>
        </p:nvGrpSpPr>
        <p:grpSpPr>
          <a:xfrm>
            <a:off x="539115" y="8393430"/>
            <a:ext cx="3299460" cy="2381885"/>
            <a:chOff x="825" y="12032"/>
            <a:chExt cx="5196" cy="3751"/>
          </a:xfrm>
        </p:grpSpPr>
        <p:pic>
          <p:nvPicPr>
            <p:cNvPr id="2097155" name="Picture 48" descr="empty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/>
          </p:spPr>
        </p:pic>
        <p:sp>
          <p:nvSpPr>
            <p:cNvPr id="1048602" name="Rounded Rectangle 50"/>
            <p:cNvSpPr/>
            <p:nvPr/>
          </p:nvSpPr>
          <p:spPr>
            <a:xfrm>
              <a:off x="825" y="12032"/>
              <a:ext cx="2161" cy="854"/>
            </a:xfrm>
            <a:prstGeom prst="roundRect"/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altLang="en-US" sz="1600" lang="x-none">
                  <a:solidFill>
                    <a:schemeClr val="tx1"/>
                  </a:solidFill>
                </a:rPr>
                <a:t>Bowls</a:t>
              </a:r>
              <a:endParaRPr altLang="en-US" sz="1600" lang="x-none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52"/>
          <p:cNvGrpSpPr/>
          <p:nvPr/>
        </p:nvGrpSpPr>
        <p:grpSpPr>
          <a:xfrm>
            <a:off x="4821555" y="8393430"/>
            <a:ext cx="3299460" cy="2381885"/>
            <a:chOff x="825" y="12032"/>
            <a:chExt cx="5196" cy="3751"/>
          </a:xfrm>
        </p:grpSpPr>
        <p:pic>
          <p:nvPicPr>
            <p:cNvPr id="2097156" name="Picture 53" descr="empty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/>
          </p:spPr>
        </p:pic>
        <p:sp>
          <p:nvSpPr>
            <p:cNvPr id="1048603" name="Rounded Rectangle 54"/>
            <p:cNvSpPr/>
            <p:nvPr/>
          </p:nvSpPr>
          <p:spPr>
            <a:xfrm>
              <a:off x="825" y="12032"/>
              <a:ext cx="2161" cy="854"/>
            </a:xfrm>
            <a:prstGeom prst="roundRect"/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altLang="en-US" sz="1600" lang="x-none">
                  <a:solidFill>
                    <a:schemeClr val="tx1"/>
                  </a:solidFill>
                </a:rPr>
                <a:t>Plates</a:t>
              </a:r>
              <a:endParaRPr altLang="en-US" sz="1600" lang="x-none">
                <a:solidFill>
                  <a:schemeClr val="tx1"/>
                </a:solidFill>
              </a:endParaRPr>
            </a:p>
          </p:txBody>
        </p:sp>
      </p:grpSp>
      <p:pic>
        <p:nvPicPr>
          <p:cNvPr id="2097157" name="Picture 6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462645" y="336550"/>
            <a:ext cx="376555" cy="376555"/>
          </a:xfrm>
          <a:prstGeom prst="rect"/>
          <a:ln>
            <a:solidFill>
              <a:srgbClr val="000000">
                <a:alpha val="0"/>
              </a:srgbClr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51"/>
          <p:cNvGrpSpPr/>
          <p:nvPr/>
        </p:nvGrpSpPr>
        <p:grpSpPr>
          <a:xfrm>
            <a:off x="1092514" y="5036507"/>
            <a:ext cx="6923644" cy="5336623"/>
            <a:chOff x="962" y="11892"/>
            <a:chExt cx="5180" cy="3892"/>
          </a:xfrm>
        </p:grpSpPr>
        <p:pic>
          <p:nvPicPr>
            <p:cNvPr id="2097222" name="Picture 48" descr="empty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962" y="11892"/>
              <a:ext cx="5180" cy="3735"/>
            </a:xfrm>
            <a:prstGeom prst="rect"/>
          </p:spPr>
        </p:pic>
        <p:sp>
          <p:nvSpPr>
            <p:cNvPr id="1048879" name="Rounded Rectangle 50"/>
            <p:cNvSpPr/>
            <p:nvPr/>
          </p:nvSpPr>
          <p:spPr>
            <a:xfrm>
              <a:off x="3861" y="14930"/>
              <a:ext cx="2161" cy="854"/>
            </a:xfrm>
            <a:prstGeom prst="roundRect"/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r"/>
              <a:r>
                <a:rPr altLang="en-US" sz="2800" lang="x-none">
                  <a:solidFill>
                    <a:schemeClr val="tx1"/>
                  </a:solidFill>
                </a:rPr>
                <a:t>£34</a:t>
              </a:r>
              <a:endParaRPr altLang="en-US" sz="2800" lang="x-none">
                <a:solidFill>
                  <a:schemeClr val="tx1"/>
                </a:solidFill>
              </a:endParaRPr>
            </a:p>
          </p:txBody>
        </p:sp>
      </p:grpSp>
      <p:sp>
        <p:nvSpPr>
          <p:cNvPr id="1048881" name="Rounded Rectangle 2"/>
          <p:cNvSpPr/>
          <p:nvPr/>
        </p:nvSpPr>
        <p:spPr>
          <a:xfrm>
            <a:off x="699370" y="3449844"/>
            <a:ext cx="7709935" cy="1227536"/>
          </a:xfrm>
          <a:prstGeom prst="roundRect">
            <a:avLst>
              <a:gd name="adj" fmla="val 1033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 rtlCol="0"/>
          <a:p>
            <a:pPr algn="ctr"/>
            <a:r>
              <a:rPr altLang="x-none" b="0" sz="2800" lang="en-US" u="none">
                <a:solidFill>
                  <a:schemeClr val="tx1"/>
                </a:solidFill>
              </a:rPr>
              <a:t>F</a:t>
            </a:r>
            <a:r>
              <a:rPr altLang="x-none" b="0" sz="2800" lang="en-US" u="none">
                <a:solidFill>
                  <a:schemeClr val="tx1"/>
                </a:solidFill>
              </a:rPr>
              <a:t>i</a:t>
            </a:r>
            <a:r>
              <a:rPr altLang="x-none" b="0" sz="2800" lang="en-US" u="none">
                <a:solidFill>
                  <a:schemeClr val="tx1"/>
                </a:solidFill>
              </a:rPr>
              <a:t>l</a:t>
            </a:r>
            <a:r>
              <a:rPr altLang="x-none" b="0" sz="2800" lang="en-US" u="none">
                <a:solidFill>
                  <a:schemeClr val="tx1"/>
                </a:solidFill>
              </a:rPr>
              <a:t>t</a:t>
            </a:r>
            <a:r>
              <a:rPr altLang="x-none" b="0" sz="2800" lang="en-US" u="none">
                <a:solidFill>
                  <a:schemeClr val="tx1"/>
                </a:solidFill>
              </a:rPr>
              <a:t>e</a:t>
            </a:r>
            <a:r>
              <a:rPr altLang="x-none" b="0" sz="2800" lang="en-US" u="none">
                <a:solidFill>
                  <a:schemeClr val="tx1"/>
                </a:solidFill>
              </a:rPr>
              <a:t>r</a:t>
            </a:r>
            <a:r>
              <a:rPr altLang="x-none" b="0" sz="2800" lang="en-US" u="none">
                <a:solidFill>
                  <a:schemeClr val="tx1"/>
                </a:solidFill>
              </a:rPr>
              <a:t>s</a:t>
            </a:r>
            <a:endParaRPr altLang="en-US" b="0" sz="2800" lang="x-none" u="none">
              <a:solidFill>
                <a:schemeClr val="tx1"/>
              </a:solidFill>
            </a:endParaRPr>
          </a:p>
        </p:txBody>
      </p:sp>
      <p:sp>
        <p:nvSpPr>
          <p:cNvPr id="1048895" name="Rectangle 71"/>
          <p:cNvSpPr/>
          <p:nvPr/>
        </p:nvSpPr>
        <p:spPr>
          <a:xfrm>
            <a:off x="232410" y="1310005"/>
            <a:ext cx="2609850" cy="400050"/>
          </a:xfrm>
          <a:prstGeom prst="rect"/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l"/>
            <a:r>
              <a:rPr altLang="en-US" sz="2400" lang="x-none">
                <a:solidFill>
                  <a:schemeClr val="tx1"/>
                </a:solidFill>
              </a:rPr>
              <a:t>Home / </a:t>
            </a:r>
            <a:r>
              <a:rPr altLang="en-US" b="1" sz="2400" lang="x-none">
                <a:solidFill>
                  <a:schemeClr val="tx1"/>
                </a:solidFill>
              </a:rPr>
              <a:t>Products</a:t>
            </a:r>
            <a:endParaRPr altLang="en-US" b="1" sz="2400" lang="x-none">
              <a:solidFill>
                <a:schemeClr val="tx1"/>
              </a:solidFill>
            </a:endParaRPr>
          </a:p>
        </p:txBody>
      </p:sp>
      <p:sp>
        <p:nvSpPr>
          <p:cNvPr id="1048911" name="Rounded Rectangle 1"/>
          <p:cNvSpPr/>
          <p:nvPr/>
        </p:nvSpPr>
        <p:spPr>
          <a:xfrm>
            <a:off x="1835158" y="2069183"/>
            <a:ext cx="5473683" cy="1021530"/>
          </a:xfrm>
          <a:prstGeom prst="roundRect"/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2800" lang="x-none">
                <a:solidFill>
                  <a:schemeClr val="tx1"/>
                </a:solidFill>
              </a:rPr>
              <a:t>Sort by : ...</a:t>
            </a:r>
            <a:endParaRPr altLang="en-US" b="1" sz="2800" lang="x-none">
              <a:solidFill>
                <a:schemeClr val="tx1"/>
              </a:solidFill>
            </a:endParaRPr>
          </a:p>
        </p:txBody>
      </p:sp>
      <p:sp>
        <p:nvSpPr>
          <p:cNvPr id="1048913" name="Text Box 3"/>
          <p:cNvSpPr txBox="1"/>
          <p:nvPr/>
        </p:nvSpPr>
        <p:spPr>
          <a:xfrm>
            <a:off x="9405620" y="2212340"/>
            <a:ext cx="2214880" cy="36830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lang="x-none"/>
              <a:t>Hover</a:t>
            </a:r>
            <a:endParaRPr altLang="en-US" lang="x-none"/>
          </a:p>
        </p:txBody>
      </p:sp>
      <p:sp>
        <p:nvSpPr>
          <p:cNvPr id="1048915" name="Rectangle 27"/>
          <p:cNvSpPr/>
          <p:nvPr/>
        </p:nvSpPr>
        <p:spPr>
          <a:xfrm>
            <a:off x="166370" y="129540"/>
            <a:ext cx="1496695" cy="790575"/>
          </a:xfrm>
          <a:prstGeom prst="rect"/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2100" lang="x-none">
                <a:solidFill>
                  <a:schemeClr val="tx1"/>
                </a:solidFill>
              </a:rPr>
              <a:t>Logo</a:t>
            </a:r>
            <a:endParaRPr altLang="en-US" sz="2100" lang="x-none">
              <a:solidFill>
                <a:schemeClr val="tx1"/>
              </a:solidFill>
            </a:endParaRPr>
          </a:p>
        </p:txBody>
      </p:sp>
      <p:sp>
        <p:nvSpPr>
          <p:cNvPr id="1048916" name="Rectangle 38"/>
          <p:cNvSpPr/>
          <p:nvPr/>
        </p:nvSpPr>
        <p:spPr>
          <a:xfrm>
            <a:off x="3810" y="5080"/>
            <a:ext cx="9135745" cy="1048385"/>
          </a:xfrm>
          <a:prstGeom prst="rect"/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917" name="Rectangle 30"/>
          <p:cNvSpPr/>
          <p:nvPr/>
        </p:nvSpPr>
        <p:spPr>
          <a:xfrm>
            <a:off x="7279321" y="72071"/>
            <a:ext cx="1371600" cy="9144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>
              <a:lnSpc>
                <a:spcPct val="50000"/>
              </a:lnSpc>
            </a:pPr>
            <a:r>
              <a:rPr altLang="x-none" b="1" sz="1600" lang="en-US">
                <a:solidFill>
                  <a:schemeClr val="tx1"/>
                </a:solidFill>
              </a:rPr>
              <a:t>-</a:t>
            </a:r>
            <a:r>
              <a:rPr altLang="x-none" b="1" sz="1600" lang="en-US">
                <a:solidFill>
                  <a:schemeClr val="tx1"/>
                </a:solidFill>
              </a:rPr>
              <a:t>-</a:t>
            </a:r>
            <a:r>
              <a:rPr altLang="x-none" b="1" sz="1600" lang="en-US">
                <a:solidFill>
                  <a:schemeClr val="tx1"/>
                </a:solidFill>
              </a:rPr>
              <a:t>-</a:t>
            </a:r>
            <a:r>
              <a:rPr altLang="x-none" b="1" sz="1600" lang="en-US">
                <a:solidFill>
                  <a:schemeClr val="tx1"/>
                </a:solidFill>
              </a:rPr>
              <a:t>-</a:t>
            </a:r>
            <a:r>
              <a:rPr altLang="x-none" b="1" sz="1600" lang="en-US">
                <a:solidFill>
                  <a:schemeClr val="tx1"/>
                </a:solidFill>
              </a:rPr>
              <a:t>-</a:t>
            </a:r>
            <a:endParaRPr altLang="en-US" b="1" sz="1600" lang="x-none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r>
              <a:rPr altLang="x-none" b="1" sz="1600" lang="en-US">
                <a:solidFill>
                  <a:schemeClr val="tx1"/>
                </a:solidFill>
              </a:rPr>
              <a:t>-</a:t>
            </a:r>
            <a:r>
              <a:rPr altLang="x-none" b="1" sz="1600" lang="en-US">
                <a:solidFill>
                  <a:schemeClr val="tx1"/>
                </a:solidFill>
              </a:rPr>
              <a:t>-</a:t>
            </a:r>
            <a:r>
              <a:rPr altLang="x-none" b="1" sz="1600" lang="en-US">
                <a:solidFill>
                  <a:schemeClr val="tx1"/>
                </a:solidFill>
              </a:rPr>
              <a:t>-</a:t>
            </a:r>
            <a:r>
              <a:rPr altLang="x-none" b="1" sz="1600" lang="en-US">
                <a:solidFill>
                  <a:schemeClr val="tx1"/>
                </a:solidFill>
              </a:rPr>
              <a:t>-</a:t>
            </a:r>
            <a:r>
              <a:rPr altLang="x-none" b="1" sz="1600" lang="en-US">
                <a:solidFill>
                  <a:schemeClr val="tx1"/>
                </a:solidFill>
              </a:rPr>
              <a:t>-</a:t>
            </a:r>
            <a:endParaRPr altLang="en-US" b="1" sz="1600" lang="x-none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r>
              <a:rPr altLang="x-none" b="1" sz="1600" lang="en-US">
                <a:solidFill>
                  <a:schemeClr val="tx1"/>
                </a:solidFill>
              </a:rPr>
              <a:t>-</a:t>
            </a:r>
            <a:r>
              <a:rPr altLang="x-none" b="1" sz="1600" lang="en-US">
                <a:solidFill>
                  <a:schemeClr val="tx1"/>
                </a:solidFill>
              </a:rPr>
              <a:t>-</a:t>
            </a:r>
            <a:r>
              <a:rPr altLang="x-none" b="1" sz="1600" lang="en-US">
                <a:solidFill>
                  <a:schemeClr val="tx1"/>
                </a:solidFill>
              </a:rPr>
              <a:t>-</a:t>
            </a:r>
            <a:r>
              <a:rPr altLang="x-none" b="1" sz="1600" lang="en-US">
                <a:solidFill>
                  <a:schemeClr val="tx1"/>
                </a:solidFill>
              </a:rPr>
              <a:t>-</a:t>
            </a:r>
            <a:r>
              <a:rPr altLang="x-none" b="1" sz="1600" lang="en-US">
                <a:solidFill>
                  <a:schemeClr val="tx1"/>
                </a:solidFill>
              </a:rPr>
              <a:t>-</a:t>
            </a:r>
            <a:endParaRPr altLang="en-US" b="1" sz="1600" lang="x-none">
              <a:solidFill>
                <a:schemeClr val="tx1"/>
              </a:solidFill>
            </a:endParaRPr>
          </a:p>
        </p:txBody>
      </p:sp>
      <p:pic>
        <p:nvPicPr>
          <p:cNvPr id="2097239" name="Picture 6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462645" y="336550"/>
            <a:ext cx="376555" cy="376555"/>
          </a:xfrm>
          <a:prstGeom prst="rect"/>
          <a:ln>
            <a:solidFill>
              <a:srgbClr val="000000">
                <a:alpha val="0"/>
              </a:srgbClr>
            </a:solidFill>
          </a:ln>
        </p:spPr>
      </p:pic>
      <p:sp>
        <p:nvSpPr>
          <p:cNvPr id="1048934" name=""/>
          <p:cNvSpPr/>
          <p:nvPr/>
        </p:nvSpPr>
        <p:spPr>
          <a:xfrm rot="5396438">
            <a:off x="6906397" y="3717767"/>
            <a:ext cx="745848" cy="691688"/>
          </a:xfrm>
          <a:prstGeom prst="chevron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en-GB"/>
          </a:p>
        </p:txBody>
      </p:sp>
      <p:sp>
        <p:nvSpPr>
          <p:cNvPr id="1048935" name=""/>
          <p:cNvSpPr/>
          <p:nvPr/>
        </p:nvSpPr>
        <p:spPr>
          <a:xfrm rot="5396438">
            <a:off x="6056297" y="2239779"/>
            <a:ext cx="745848" cy="691688"/>
          </a:xfrm>
          <a:prstGeom prst="chevron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en-GB"/>
          </a:p>
        </p:txBody>
      </p:sp>
      <p:grpSp>
        <p:nvGrpSpPr>
          <p:cNvPr id="112" name="Group 51"/>
          <p:cNvGrpSpPr/>
          <p:nvPr/>
        </p:nvGrpSpPr>
        <p:grpSpPr>
          <a:xfrm>
            <a:off x="1110178" y="10757469"/>
            <a:ext cx="6923644" cy="5336623"/>
            <a:chOff x="962" y="11892"/>
            <a:chExt cx="5180" cy="3892"/>
          </a:xfrm>
        </p:grpSpPr>
        <p:pic>
          <p:nvPicPr>
            <p:cNvPr id="2097244" name="Picture 48" descr="empty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962" y="11892"/>
              <a:ext cx="5180" cy="3735"/>
            </a:xfrm>
            <a:prstGeom prst="rect"/>
          </p:spPr>
        </p:pic>
        <p:sp>
          <p:nvSpPr>
            <p:cNvPr id="1048936" name="Rounded Rectangle 50"/>
            <p:cNvSpPr/>
            <p:nvPr/>
          </p:nvSpPr>
          <p:spPr>
            <a:xfrm>
              <a:off x="3861" y="14930"/>
              <a:ext cx="2161" cy="854"/>
            </a:xfrm>
            <a:prstGeom prst="roundRect"/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r"/>
              <a:r>
                <a:rPr altLang="en-US" sz="2800" lang="x-none">
                  <a:solidFill>
                    <a:schemeClr val="tx1"/>
                  </a:solidFill>
                </a:rPr>
                <a:t>£34</a:t>
              </a:r>
              <a:endParaRPr altLang="en-US" sz="2800" lang="x-none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51"/>
          <p:cNvGrpSpPr/>
          <p:nvPr/>
        </p:nvGrpSpPr>
        <p:grpSpPr>
          <a:xfrm>
            <a:off x="1110177" y="9912317"/>
            <a:ext cx="6923644" cy="5336623"/>
            <a:chOff x="962" y="11892"/>
            <a:chExt cx="5180" cy="3892"/>
          </a:xfrm>
        </p:grpSpPr>
        <p:pic>
          <p:nvPicPr>
            <p:cNvPr id="2097241" name="Picture 48" descr="empty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962" y="11892"/>
              <a:ext cx="5180" cy="3735"/>
            </a:xfrm>
            <a:prstGeom prst="rect"/>
          </p:spPr>
        </p:pic>
        <p:sp>
          <p:nvSpPr>
            <p:cNvPr id="1048919" name="Rounded Rectangle 50"/>
            <p:cNvSpPr/>
            <p:nvPr/>
          </p:nvSpPr>
          <p:spPr>
            <a:xfrm>
              <a:off x="3861" y="14930"/>
              <a:ext cx="2161" cy="854"/>
            </a:xfrm>
            <a:prstGeom prst="roundRect"/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r"/>
              <a:r>
                <a:rPr altLang="en-US" sz="2800" lang="x-none">
                  <a:solidFill>
                    <a:schemeClr val="tx1"/>
                  </a:solidFill>
                </a:rPr>
                <a:t>£34</a:t>
              </a:r>
              <a:endParaRPr altLang="en-US" sz="2800" lang="x-none">
                <a:solidFill>
                  <a:schemeClr val="tx1"/>
                </a:solidFill>
              </a:endParaRPr>
            </a:p>
          </p:txBody>
        </p:sp>
      </p:grpSp>
      <p:sp>
        <p:nvSpPr>
          <p:cNvPr id="1048921" name="Rounded Rectangle 2"/>
          <p:cNvSpPr/>
          <p:nvPr/>
        </p:nvSpPr>
        <p:spPr>
          <a:xfrm>
            <a:off x="699370" y="3449844"/>
            <a:ext cx="7709935" cy="5958060"/>
          </a:xfrm>
          <a:prstGeom prst="roundRect">
            <a:avLst>
              <a:gd name="adj" fmla="val 1033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 rtlCol="0"/>
          <a:p>
            <a:pPr algn="ctr"/>
            <a:r>
              <a:rPr altLang="en-US" b="1" sz="2400" lang="x-none" u="sng">
                <a:solidFill>
                  <a:schemeClr val="tx1"/>
                </a:solidFill>
              </a:rPr>
              <a:t>Type</a:t>
            </a:r>
            <a:endParaRPr altLang="en-US" sz="2400" lang="x-none" u="sng">
              <a:solidFill>
                <a:schemeClr val="tx1"/>
              </a:solidFill>
            </a:endParaRPr>
          </a:p>
          <a:p>
            <a:pPr algn="ctr"/>
            <a:endParaRPr altLang="en-US" sz="2400" lang="x-none">
              <a:solidFill>
                <a:schemeClr val="tx1"/>
              </a:solidFill>
            </a:endParaRPr>
          </a:p>
          <a:p>
            <a:pPr algn="ctr"/>
            <a:r>
              <a:rPr altLang="en-US" sz="2400" lang="x-none">
                <a:solidFill>
                  <a:schemeClr val="tx1"/>
                </a:solidFill>
              </a:rPr>
              <a:t>Plate</a:t>
            </a:r>
            <a:endParaRPr altLang="en-US" sz="2400" lang="x-none">
              <a:solidFill>
                <a:schemeClr val="tx1"/>
              </a:solidFill>
            </a:endParaRPr>
          </a:p>
          <a:p>
            <a:pPr algn="ctr"/>
            <a:r>
              <a:rPr altLang="en-US" sz="2400" lang="x-none">
                <a:solidFill>
                  <a:schemeClr val="tx1"/>
                </a:solidFill>
              </a:rPr>
              <a:t>Bowl</a:t>
            </a:r>
            <a:endParaRPr altLang="en-US" sz="2400" lang="x-none">
              <a:solidFill>
                <a:schemeClr val="tx1"/>
              </a:solidFill>
            </a:endParaRPr>
          </a:p>
          <a:p>
            <a:pPr algn="ctr"/>
            <a:r>
              <a:rPr altLang="en-US" sz="2400" lang="x-none">
                <a:solidFill>
                  <a:schemeClr val="tx1"/>
                </a:solidFill>
              </a:rPr>
              <a:t>Platter</a:t>
            </a:r>
            <a:endParaRPr altLang="en-US" sz="2400" lang="x-none">
              <a:solidFill>
                <a:schemeClr val="tx1"/>
              </a:solidFill>
            </a:endParaRPr>
          </a:p>
          <a:p>
            <a:pPr algn="ctr"/>
            <a:r>
              <a:rPr altLang="en-US" sz="2400" lang="x-none">
                <a:solidFill>
                  <a:schemeClr val="tx1"/>
                </a:solidFill>
              </a:rPr>
              <a:t>Tagine</a:t>
            </a:r>
            <a:endParaRPr altLang="en-US" sz="2400" lang="x-none">
              <a:solidFill>
                <a:schemeClr val="tx1"/>
              </a:solidFill>
            </a:endParaRPr>
          </a:p>
          <a:p>
            <a:pPr algn="ctr"/>
            <a:r>
              <a:rPr altLang="en-US" sz="2400" lang="x-none">
                <a:solidFill>
                  <a:schemeClr val="tx1"/>
                </a:solidFill>
              </a:rPr>
              <a:t>Tea Set</a:t>
            </a:r>
            <a:endParaRPr altLang="en-US" sz="2400" lang="x-none">
              <a:solidFill>
                <a:schemeClr val="tx1"/>
              </a:solidFill>
            </a:endParaRPr>
          </a:p>
          <a:p>
            <a:pPr algn="ctr"/>
            <a:r>
              <a:rPr altLang="en-US" sz="2400" lang="x-none">
                <a:solidFill>
                  <a:schemeClr val="tx1"/>
                </a:solidFill>
              </a:rPr>
              <a:t>Jug</a:t>
            </a:r>
            <a:endParaRPr altLang="en-US" sz="2400" lang="x-none">
              <a:solidFill>
                <a:schemeClr val="tx1"/>
              </a:solidFill>
            </a:endParaRPr>
          </a:p>
          <a:p>
            <a:pPr algn="ctr"/>
            <a:r>
              <a:rPr altLang="en-US" sz="2400" lang="x-none">
                <a:solidFill>
                  <a:schemeClr val="tx1"/>
                </a:solidFill>
              </a:rPr>
              <a:t>Other</a:t>
            </a:r>
            <a:endParaRPr altLang="en-US" sz="2400" lang="x-none">
              <a:solidFill>
                <a:schemeClr val="tx1"/>
              </a:solidFill>
            </a:endParaRPr>
          </a:p>
          <a:p>
            <a:pPr algn="ctr"/>
            <a:endParaRPr altLang="en-US" sz="2400" lang="x-none">
              <a:solidFill>
                <a:schemeClr val="tx1"/>
              </a:solidFill>
            </a:endParaRPr>
          </a:p>
          <a:p>
            <a:pPr algn="ctr"/>
            <a:endParaRPr altLang="en-US" sz="2400" lang="x-none">
              <a:solidFill>
                <a:schemeClr val="tx1"/>
              </a:solidFill>
            </a:endParaRPr>
          </a:p>
          <a:p>
            <a:pPr algn="ctr"/>
            <a:r>
              <a:rPr altLang="en-US" b="1" sz="2400" lang="x-none" u="sng">
                <a:solidFill>
                  <a:schemeClr val="tx1"/>
                </a:solidFill>
              </a:rPr>
              <a:t>Price</a:t>
            </a:r>
            <a:endParaRPr altLang="en-US" sz="2400" lang="x-none" u="sng">
              <a:solidFill>
                <a:schemeClr val="tx1"/>
              </a:solidFill>
            </a:endParaRPr>
          </a:p>
          <a:p>
            <a:pPr algn="ctr"/>
            <a:endParaRPr altLang="en-US" sz="2400" lang="x-none" u="sng">
              <a:solidFill>
                <a:schemeClr val="tx1"/>
              </a:solidFill>
            </a:endParaRPr>
          </a:p>
          <a:p>
            <a:pPr algn="ctr"/>
            <a:r>
              <a:rPr altLang="en-US" sz="2400" lang="x-none">
                <a:solidFill>
                  <a:schemeClr val="tx1"/>
                </a:solidFill>
              </a:rPr>
              <a:t>£20 |-----------------| £50</a:t>
            </a:r>
            <a:endParaRPr altLang="en-US" sz="2400" lang="x-none">
              <a:solidFill>
                <a:schemeClr val="tx1"/>
              </a:solidFill>
            </a:endParaRPr>
          </a:p>
          <a:p>
            <a:pPr algn="ctr"/>
            <a:endParaRPr altLang="en-US" sz="2400" lang="x-none">
              <a:solidFill>
                <a:schemeClr val="tx1"/>
              </a:solidFill>
            </a:endParaRPr>
          </a:p>
          <a:p>
            <a:pPr algn="l"/>
            <a:endParaRPr altLang="en-US" sz="2400" lang="x-none">
              <a:solidFill>
                <a:schemeClr val="tx1"/>
              </a:solidFill>
            </a:endParaRPr>
          </a:p>
        </p:txBody>
      </p:sp>
      <p:sp>
        <p:nvSpPr>
          <p:cNvPr id="1048927" name="Text Box 3"/>
          <p:cNvSpPr txBox="1"/>
          <p:nvPr/>
        </p:nvSpPr>
        <p:spPr>
          <a:xfrm>
            <a:off x="9405620" y="2212340"/>
            <a:ext cx="2214880" cy="36830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lang="x-none"/>
              <a:t>Hover</a:t>
            </a:r>
            <a:endParaRPr altLang="en-US" lang="x-none"/>
          </a:p>
        </p:txBody>
      </p:sp>
      <p:sp>
        <p:nvSpPr>
          <p:cNvPr id="1048929" name="Rectangle 27"/>
          <p:cNvSpPr/>
          <p:nvPr/>
        </p:nvSpPr>
        <p:spPr>
          <a:xfrm>
            <a:off x="166370" y="129540"/>
            <a:ext cx="1496695" cy="790575"/>
          </a:xfrm>
          <a:prstGeom prst="rect"/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2100" lang="x-none">
                <a:solidFill>
                  <a:schemeClr val="tx1"/>
                </a:solidFill>
              </a:rPr>
              <a:t>Logo</a:t>
            </a:r>
            <a:endParaRPr altLang="en-US" sz="2100" lang="x-none">
              <a:solidFill>
                <a:schemeClr val="tx1"/>
              </a:solidFill>
            </a:endParaRPr>
          </a:p>
        </p:txBody>
      </p:sp>
      <p:sp>
        <p:nvSpPr>
          <p:cNvPr id="1048931" name="Rectangle 38"/>
          <p:cNvSpPr/>
          <p:nvPr/>
        </p:nvSpPr>
        <p:spPr>
          <a:xfrm>
            <a:off x="3810" y="5080"/>
            <a:ext cx="9135745" cy="1048385"/>
          </a:xfrm>
          <a:prstGeom prst="rect"/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933" name="Rectangle 30"/>
          <p:cNvSpPr/>
          <p:nvPr/>
        </p:nvSpPr>
        <p:spPr>
          <a:xfrm>
            <a:off x="7279321" y="72071"/>
            <a:ext cx="1371600" cy="9144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>
              <a:lnSpc>
                <a:spcPct val="50000"/>
              </a:lnSpc>
            </a:pPr>
            <a:r>
              <a:rPr altLang="x-none" b="1" sz="1600" lang="en-US">
                <a:solidFill>
                  <a:schemeClr val="tx1"/>
                </a:solidFill>
              </a:rPr>
              <a:t>-</a:t>
            </a:r>
            <a:r>
              <a:rPr altLang="x-none" b="1" sz="1600" lang="en-US">
                <a:solidFill>
                  <a:schemeClr val="tx1"/>
                </a:solidFill>
              </a:rPr>
              <a:t>-</a:t>
            </a:r>
            <a:r>
              <a:rPr altLang="x-none" b="1" sz="1600" lang="en-US">
                <a:solidFill>
                  <a:schemeClr val="tx1"/>
                </a:solidFill>
              </a:rPr>
              <a:t>-</a:t>
            </a:r>
            <a:r>
              <a:rPr altLang="x-none" b="1" sz="1600" lang="en-US">
                <a:solidFill>
                  <a:schemeClr val="tx1"/>
                </a:solidFill>
              </a:rPr>
              <a:t>-</a:t>
            </a:r>
            <a:r>
              <a:rPr altLang="x-none" b="1" sz="1600" lang="en-US">
                <a:solidFill>
                  <a:schemeClr val="tx1"/>
                </a:solidFill>
              </a:rPr>
              <a:t>-</a:t>
            </a:r>
            <a:endParaRPr altLang="en-US" b="1" sz="1600" lang="x-none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r>
              <a:rPr altLang="x-none" b="1" sz="1600" lang="en-US">
                <a:solidFill>
                  <a:schemeClr val="tx1"/>
                </a:solidFill>
              </a:rPr>
              <a:t>-</a:t>
            </a:r>
            <a:r>
              <a:rPr altLang="x-none" b="1" sz="1600" lang="en-US">
                <a:solidFill>
                  <a:schemeClr val="tx1"/>
                </a:solidFill>
              </a:rPr>
              <a:t>-</a:t>
            </a:r>
            <a:r>
              <a:rPr altLang="x-none" b="1" sz="1600" lang="en-US">
                <a:solidFill>
                  <a:schemeClr val="tx1"/>
                </a:solidFill>
              </a:rPr>
              <a:t>-</a:t>
            </a:r>
            <a:r>
              <a:rPr altLang="x-none" b="1" sz="1600" lang="en-US">
                <a:solidFill>
                  <a:schemeClr val="tx1"/>
                </a:solidFill>
              </a:rPr>
              <a:t>-</a:t>
            </a:r>
            <a:r>
              <a:rPr altLang="x-none" b="1" sz="1600" lang="en-US">
                <a:solidFill>
                  <a:schemeClr val="tx1"/>
                </a:solidFill>
              </a:rPr>
              <a:t>-</a:t>
            </a:r>
            <a:endParaRPr altLang="en-US" b="1" sz="1600" lang="x-none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r>
              <a:rPr altLang="x-none" b="1" sz="1600" lang="en-US">
                <a:solidFill>
                  <a:schemeClr val="tx1"/>
                </a:solidFill>
              </a:rPr>
              <a:t>-</a:t>
            </a:r>
            <a:r>
              <a:rPr altLang="x-none" b="1" sz="1600" lang="en-US">
                <a:solidFill>
                  <a:schemeClr val="tx1"/>
                </a:solidFill>
              </a:rPr>
              <a:t>-</a:t>
            </a:r>
            <a:r>
              <a:rPr altLang="x-none" b="1" sz="1600" lang="en-US">
                <a:solidFill>
                  <a:schemeClr val="tx1"/>
                </a:solidFill>
              </a:rPr>
              <a:t>-</a:t>
            </a:r>
            <a:r>
              <a:rPr altLang="x-none" b="1" sz="1600" lang="en-US">
                <a:solidFill>
                  <a:schemeClr val="tx1"/>
                </a:solidFill>
              </a:rPr>
              <a:t>-</a:t>
            </a:r>
            <a:r>
              <a:rPr altLang="x-none" b="1" sz="1600" lang="en-US">
                <a:solidFill>
                  <a:schemeClr val="tx1"/>
                </a:solidFill>
              </a:rPr>
              <a:t>-</a:t>
            </a:r>
            <a:endParaRPr altLang="en-US" b="1" sz="1600" lang="x-none">
              <a:solidFill>
                <a:schemeClr val="tx1"/>
              </a:solidFill>
            </a:endParaRPr>
          </a:p>
        </p:txBody>
      </p:sp>
      <p:pic>
        <p:nvPicPr>
          <p:cNvPr id="2097243" name="Picture 6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462645" y="336550"/>
            <a:ext cx="376555" cy="376555"/>
          </a:xfrm>
          <a:prstGeom prst="rect"/>
          <a:ln>
            <a:solidFill>
              <a:srgbClr val="000000">
                <a:alpha val="0"/>
              </a:srgbClr>
            </a:solidFill>
          </a:ln>
        </p:spPr>
      </p:pic>
      <p:sp>
        <p:nvSpPr>
          <p:cNvPr id="1048937" name="Rectangle 71"/>
          <p:cNvSpPr/>
          <p:nvPr/>
        </p:nvSpPr>
        <p:spPr>
          <a:xfrm>
            <a:off x="232410" y="1310005"/>
            <a:ext cx="2609850" cy="400050"/>
          </a:xfrm>
          <a:prstGeom prst="rect"/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l"/>
            <a:r>
              <a:rPr altLang="en-US" sz="2400" lang="x-none">
                <a:solidFill>
                  <a:schemeClr val="tx1"/>
                </a:solidFill>
              </a:rPr>
              <a:t>Home / </a:t>
            </a:r>
            <a:r>
              <a:rPr altLang="en-US" b="1" sz="2400" lang="x-none">
                <a:solidFill>
                  <a:schemeClr val="tx1"/>
                </a:solidFill>
              </a:rPr>
              <a:t>Products</a:t>
            </a:r>
            <a:endParaRPr altLang="en-US" b="1" sz="2400" lang="x-none">
              <a:solidFill>
                <a:schemeClr val="tx1"/>
              </a:solidFill>
            </a:endParaRPr>
          </a:p>
        </p:txBody>
      </p:sp>
      <p:sp>
        <p:nvSpPr>
          <p:cNvPr id="1048938" name="Rounded Rectangle 1"/>
          <p:cNvSpPr/>
          <p:nvPr/>
        </p:nvSpPr>
        <p:spPr>
          <a:xfrm>
            <a:off x="1835158" y="2069183"/>
            <a:ext cx="5473683" cy="1021530"/>
          </a:xfrm>
          <a:prstGeom prst="roundRect"/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2800" lang="x-none">
                <a:solidFill>
                  <a:schemeClr val="tx1"/>
                </a:solidFill>
              </a:rPr>
              <a:t>Sort by : ...</a:t>
            </a:r>
            <a:endParaRPr altLang="en-US" b="1" sz="2800" lang="x-none">
              <a:solidFill>
                <a:schemeClr val="tx1"/>
              </a:solidFill>
            </a:endParaRPr>
          </a:p>
        </p:txBody>
      </p:sp>
      <p:sp>
        <p:nvSpPr>
          <p:cNvPr id="1048939" name=""/>
          <p:cNvSpPr/>
          <p:nvPr/>
        </p:nvSpPr>
        <p:spPr>
          <a:xfrm rot="5396438">
            <a:off x="6056297" y="2239779"/>
            <a:ext cx="745848" cy="691688"/>
          </a:xfrm>
          <a:prstGeom prst="chevron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en-GB"/>
          </a:p>
        </p:txBody>
      </p:sp>
      <p:sp>
        <p:nvSpPr>
          <p:cNvPr id="1048940" name=""/>
          <p:cNvSpPr/>
          <p:nvPr/>
        </p:nvSpPr>
        <p:spPr>
          <a:xfrm rot="16200000">
            <a:off x="6906397" y="3717767"/>
            <a:ext cx="745848" cy="691688"/>
          </a:xfrm>
          <a:prstGeom prst="chevron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3" name="Rounded Rectangle 27"/>
          <p:cNvSpPr/>
          <p:nvPr/>
        </p:nvSpPr>
        <p:spPr>
          <a:xfrm>
            <a:off x="1092514" y="2296993"/>
            <a:ext cx="6947917" cy="8416161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 rtlCol="0"/>
          <a:p>
            <a:pPr algn="ctr"/>
            <a:endParaRPr altLang="en-US" sz="1600" lang="x-none">
              <a:solidFill>
                <a:schemeClr val="tx1"/>
              </a:solidFill>
            </a:endParaRPr>
          </a:p>
        </p:txBody>
      </p:sp>
      <p:pic>
        <p:nvPicPr>
          <p:cNvPr id="2097246" name="Picture 48" descr="empty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104649" y="2212339"/>
            <a:ext cx="6923644" cy="5121348"/>
          </a:xfrm>
          <a:prstGeom prst="rect"/>
        </p:spPr>
      </p:pic>
      <p:sp>
        <p:nvSpPr>
          <p:cNvPr id="1048946" name="Rectangle 71"/>
          <p:cNvSpPr/>
          <p:nvPr/>
        </p:nvSpPr>
        <p:spPr>
          <a:xfrm>
            <a:off x="232410" y="1310005"/>
            <a:ext cx="2609850" cy="400050"/>
          </a:xfrm>
          <a:prstGeom prst="rect"/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l"/>
            <a:r>
              <a:rPr altLang="en-US" sz="2400" lang="x-none">
                <a:solidFill>
                  <a:schemeClr val="tx1"/>
                </a:solidFill>
              </a:rPr>
              <a:t>Home / </a:t>
            </a:r>
            <a:r>
              <a:rPr altLang="en-US" b="1" sz="2400" lang="x-none">
                <a:solidFill>
                  <a:schemeClr val="tx1"/>
                </a:solidFill>
              </a:rPr>
              <a:t>Products</a:t>
            </a:r>
            <a:endParaRPr altLang="en-US" b="1" sz="2400" lang="x-none">
              <a:solidFill>
                <a:schemeClr val="tx1"/>
              </a:solidFill>
            </a:endParaRPr>
          </a:p>
        </p:txBody>
      </p:sp>
      <p:sp>
        <p:nvSpPr>
          <p:cNvPr id="1048950" name="Text Box 3"/>
          <p:cNvSpPr txBox="1"/>
          <p:nvPr/>
        </p:nvSpPr>
        <p:spPr>
          <a:xfrm>
            <a:off x="9405620" y="2212340"/>
            <a:ext cx="2214880" cy="36830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lang="x-none"/>
              <a:t>Hover</a:t>
            </a:r>
            <a:endParaRPr altLang="en-US" lang="x-none"/>
          </a:p>
        </p:txBody>
      </p:sp>
      <p:sp>
        <p:nvSpPr>
          <p:cNvPr id="1048952" name="Rectangle 27"/>
          <p:cNvSpPr/>
          <p:nvPr/>
        </p:nvSpPr>
        <p:spPr>
          <a:xfrm>
            <a:off x="166370" y="129540"/>
            <a:ext cx="1496695" cy="790575"/>
          </a:xfrm>
          <a:prstGeom prst="rect"/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2100" lang="x-none">
                <a:solidFill>
                  <a:schemeClr val="tx1"/>
                </a:solidFill>
              </a:rPr>
              <a:t>Logo</a:t>
            </a:r>
            <a:endParaRPr altLang="en-US" sz="2100" lang="x-none">
              <a:solidFill>
                <a:schemeClr val="tx1"/>
              </a:solidFill>
            </a:endParaRPr>
          </a:p>
        </p:txBody>
      </p:sp>
      <p:sp>
        <p:nvSpPr>
          <p:cNvPr id="1048954" name="Rectangle 38"/>
          <p:cNvSpPr/>
          <p:nvPr/>
        </p:nvSpPr>
        <p:spPr>
          <a:xfrm>
            <a:off x="3810" y="5080"/>
            <a:ext cx="9135745" cy="1048385"/>
          </a:xfrm>
          <a:prstGeom prst="rect"/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956" name="Rectangle 30"/>
          <p:cNvSpPr/>
          <p:nvPr/>
        </p:nvSpPr>
        <p:spPr>
          <a:xfrm>
            <a:off x="7279321" y="72071"/>
            <a:ext cx="1371600" cy="9144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>
              <a:lnSpc>
                <a:spcPct val="50000"/>
              </a:lnSpc>
            </a:pPr>
            <a:r>
              <a:rPr altLang="x-none" b="1" sz="1600" lang="en-US">
                <a:solidFill>
                  <a:schemeClr val="tx1"/>
                </a:solidFill>
              </a:rPr>
              <a:t>-</a:t>
            </a:r>
            <a:r>
              <a:rPr altLang="x-none" b="1" sz="1600" lang="en-US">
                <a:solidFill>
                  <a:schemeClr val="tx1"/>
                </a:solidFill>
              </a:rPr>
              <a:t>-</a:t>
            </a:r>
            <a:r>
              <a:rPr altLang="x-none" b="1" sz="1600" lang="en-US">
                <a:solidFill>
                  <a:schemeClr val="tx1"/>
                </a:solidFill>
              </a:rPr>
              <a:t>-</a:t>
            </a:r>
            <a:r>
              <a:rPr altLang="x-none" b="1" sz="1600" lang="en-US">
                <a:solidFill>
                  <a:schemeClr val="tx1"/>
                </a:solidFill>
              </a:rPr>
              <a:t>-</a:t>
            </a:r>
            <a:r>
              <a:rPr altLang="x-none" b="1" sz="1600" lang="en-US">
                <a:solidFill>
                  <a:schemeClr val="tx1"/>
                </a:solidFill>
              </a:rPr>
              <a:t>-</a:t>
            </a:r>
            <a:endParaRPr altLang="en-US" b="1" sz="1600" lang="x-none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r>
              <a:rPr altLang="x-none" b="1" sz="1600" lang="en-US">
                <a:solidFill>
                  <a:schemeClr val="tx1"/>
                </a:solidFill>
              </a:rPr>
              <a:t>-</a:t>
            </a:r>
            <a:r>
              <a:rPr altLang="x-none" b="1" sz="1600" lang="en-US">
                <a:solidFill>
                  <a:schemeClr val="tx1"/>
                </a:solidFill>
              </a:rPr>
              <a:t>-</a:t>
            </a:r>
            <a:r>
              <a:rPr altLang="x-none" b="1" sz="1600" lang="en-US">
                <a:solidFill>
                  <a:schemeClr val="tx1"/>
                </a:solidFill>
              </a:rPr>
              <a:t>-</a:t>
            </a:r>
            <a:r>
              <a:rPr altLang="x-none" b="1" sz="1600" lang="en-US">
                <a:solidFill>
                  <a:schemeClr val="tx1"/>
                </a:solidFill>
              </a:rPr>
              <a:t>-</a:t>
            </a:r>
            <a:r>
              <a:rPr altLang="x-none" b="1" sz="1600" lang="en-US">
                <a:solidFill>
                  <a:schemeClr val="tx1"/>
                </a:solidFill>
              </a:rPr>
              <a:t>-</a:t>
            </a:r>
            <a:endParaRPr altLang="en-US" b="1" sz="1600" lang="x-none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r>
              <a:rPr altLang="x-none" b="1" sz="1600" lang="en-US">
                <a:solidFill>
                  <a:schemeClr val="tx1"/>
                </a:solidFill>
              </a:rPr>
              <a:t>-</a:t>
            </a:r>
            <a:r>
              <a:rPr altLang="x-none" b="1" sz="1600" lang="en-US">
                <a:solidFill>
                  <a:schemeClr val="tx1"/>
                </a:solidFill>
              </a:rPr>
              <a:t>-</a:t>
            </a:r>
            <a:r>
              <a:rPr altLang="x-none" b="1" sz="1600" lang="en-US">
                <a:solidFill>
                  <a:schemeClr val="tx1"/>
                </a:solidFill>
              </a:rPr>
              <a:t>-</a:t>
            </a:r>
            <a:r>
              <a:rPr altLang="x-none" b="1" sz="1600" lang="en-US">
                <a:solidFill>
                  <a:schemeClr val="tx1"/>
                </a:solidFill>
              </a:rPr>
              <a:t>-</a:t>
            </a:r>
            <a:r>
              <a:rPr altLang="x-none" b="1" sz="1600" lang="en-US">
                <a:solidFill>
                  <a:schemeClr val="tx1"/>
                </a:solidFill>
              </a:rPr>
              <a:t>-</a:t>
            </a:r>
            <a:endParaRPr altLang="en-US" b="1" sz="1600" lang="x-none">
              <a:solidFill>
                <a:schemeClr val="tx1"/>
              </a:solidFill>
            </a:endParaRPr>
          </a:p>
        </p:txBody>
      </p:sp>
      <p:pic>
        <p:nvPicPr>
          <p:cNvPr id="2097248" name="Picture 6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462645" y="336550"/>
            <a:ext cx="376555" cy="376555"/>
          </a:xfrm>
          <a:prstGeom prst="rect"/>
          <a:ln>
            <a:solidFill>
              <a:srgbClr val="000000">
                <a:alpha val="0"/>
              </a:srgbClr>
            </a:solidFill>
          </a:ln>
        </p:spPr>
      </p:pic>
      <p:sp>
        <p:nvSpPr>
          <p:cNvPr id="1048964" name="Rounded Rectangle 3"/>
          <p:cNvSpPr/>
          <p:nvPr/>
        </p:nvSpPr>
        <p:spPr>
          <a:xfrm>
            <a:off x="1104649" y="7785198"/>
            <a:ext cx="3988585" cy="1275071"/>
          </a:xfrm>
          <a:prstGeom prst="round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l"/>
            <a:r>
              <a:rPr altLang="en-US" sz="2300" lang="x-none">
                <a:solidFill>
                  <a:schemeClr val="tx1"/>
                </a:solidFill>
              </a:rPr>
              <a:t>Name</a:t>
            </a:r>
            <a:endParaRPr altLang="en-US" sz="2300" lang="x-none">
              <a:solidFill>
                <a:schemeClr val="tx1"/>
              </a:solidFill>
            </a:endParaRPr>
          </a:p>
          <a:p>
            <a:pPr algn="l"/>
            <a:endParaRPr altLang="en-US" sz="2300" lang="x-none">
              <a:solidFill>
                <a:schemeClr val="tx1"/>
              </a:solidFill>
            </a:endParaRPr>
          </a:p>
          <a:p>
            <a:pPr algn="l"/>
            <a:r>
              <a:rPr altLang="en-US" sz="2300" lang="x-none">
                <a:solidFill>
                  <a:schemeClr val="tx1"/>
                </a:solidFill>
              </a:rPr>
              <a:t>£34</a:t>
            </a:r>
            <a:endParaRPr altLang="en-US" sz="2300" lang="x-none">
              <a:solidFill>
                <a:schemeClr val="tx1"/>
              </a:solidFill>
            </a:endParaRPr>
          </a:p>
          <a:p>
            <a:pPr algn="l"/>
            <a:endParaRPr altLang="en-US" sz="2300" lang="x-none">
              <a:solidFill>
                <a:schemeClr val="tx1"/>
              </a:solidFill>
            </a:endParaRPr>
          </a:p>
          <a:p>
            <a:pPr algn="l"/>
            <a:r>
              <a:rPr altLang="x-none" sz="2300" lang="en-US">
                <a:solidFill>
                  <a:schemeClr val="tx1"/>
                </a:solidFill>
              </a:rPr>
              <a:t>D</a:t>
            </a:r>
            <a:r>
              <a:rPr altLang="x-none" sz="2300" lang="en-US">
                <a:solidFill>
                  <a:schemeClr val="tx1"/>
                </a:solidFill>
              </a:rPr>
              <a:t>e</a:t>
            </a:r>
            <a:r>
              <a:rPr altLang="x-none" sz="2300" lang="en-US">
                <a:solidFill>
                  <a:schemeClr val="tx1"/>
                </a:solidFill>
              </a:rPr>
              <a:t>s</a:t>
            </a:r>
            <a:r>
              <a:rPr altLang="x-none" sz="2300" lang="en-US">
                <a:solidFill>
                  <a:schemeClr val="tx1"/>
                </a:solidFill>
              </a:rPr>
              <a:t>c</a:t>
            </a:r>
            <a:r>
              <a:rPr altLang="x-none" sz="2300" lang="en-US">
                <a:solidFill>
                  <a:schemeClr val="tx1"/>
                </a:solidFill>
              </a:rPr>
              <a:t>r</a:t>
            </a:r>
            <a:r>
              <a:rPr altLang="x-none" sz="2300" lang="en-US">
                <a:solidFill>
                  <a:schemeClr val="tx1"/>
                </a:solidFill>
              </a:rPr>
              <a:t>i</a:t>
            </a:r>
            <a:r>
              <a:rPr altLang="x-none" sz="2300" lang="en-US">
                <a:solidFill>
                  <a:schemeClr val="tx1"/>
                </a:solidFill>
              </a:rPr>
              <a:t>p</a:t>
            </a:r>
            <a:r>
              <a:rPr altLang="x-none" sz="2300" lang="en-US">
                <a:solidFill>
                  <a:schemeClr val="tx1"/>
                </a:solidFill>
              </a:rPr>
              <a:t>t</a:t>
            </a:r>
            <a:r>
              <a:rPr altLang="x-none" sz="2300" lang="en-US">
                <a:solidFill>
                  <a:schemeClr val="tx1"/>
                </a:solidFill>
              </a:rPr>
              <a:t>i</a:t>
            </a:r>
            <a:r>
              <a:rPr altLang="x-none" sz="2300" lang="en-US">
                <a:solidFill>
                  <a:schemeClr val="tx1"/>
                </a:solidFill>
              </a:rPr>
              <a:t>o</a:t>
            </a:r>
            <a:r>
              <a:rPr altLang="x-none" sz="2300" lang="en-US">
                <a:solidFill>
                  <a:schemeClr val="tx1"/>
                </a:solidFill>
              </a:rPr>
              <a:t>n</a:t>
            </a:r>
            <a:endParaRPr altLang="en-US" sz="2300" lang="x-none">
              <a:solidFill>
                <a:schemeClr val="tx1"/>
              </a:solidFill>
            </a:endParaRPr>
          </a:p>
        </p:txBody>
      </p:sp>
      <p:sp>
        <p:nvSpPr>
          <p:cNvPr id="1048965" name="Rounded Rectangle 4"/>
          <p:cNvSpPr/>
          <p:nvPr/>
        </p:nvSpPr>
        <p:spPr>
          <a:xfrm>
            <a:off x="4572000" y="7519712"/>
            <a:ext cx="2781002" cy="903021"/>
          </a:xfrm>
          <a:prstGeom prst="roundRect"/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2200" lang="x-none">
                <a:solidFill>
                  <a:schemeClr val="tx1"/>
                </a:solidFill>
              </a:rPr>
              <a:t>Add to Cart</a:t>
            </a:r>
            <a:endParaRPr altLang="en-US" sz="2200" lang="x-none">
              <a:solidFill>
                <a:schemeClr val="tx1"/>
              </a:solidFill>
            </a:endParaRPr>
          </a:p>
        </p:txBody>
      </p:sp>
      <p:grpSp>
        <p:nvGrpSpPr>
          <p:cNvPr id="119" name="Group 51"/>
          <p:cNvGrpSpPr/>
          <p:nvPr/>
        </p:nvGrpSpPr>
        <p:grpSpPr>
          <a:xfrm>
            <a:off x="1110177" y="11029719"/>
            <a:ext cx="6923644" cy="5336623"/>
            <a:chOff x="962" y="11892"/>
            <a:chExt cx="5180" cy="3892"/>
          </a:xfrm>
        </p:grpSpPr>
        <p:pic>
          <p:nvPicPr>
            <p:cNvPr id="2097251" name="Picture 48" descr="empty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962" y="11892"/>
              <a:ext cx="5180" cy="3735"/>
            </a:xfrm>
            <a:prstGeom prst="rect"/>
          </p:spPr>
        </p:pic>
        <p:sp>
          <p:nvSpPr>
            <p:cNvPr id="1048966" name="Rounded Rectangle 50"/>
            <p:cNvSpPr/>
            <p:nvPr/>
          </p:nvSpPr>
          <p:spPr>
            <a:xfrm>
              <a:off x="3861" y="14930"/>
              <a:ext cx="2161" cy="854"/>
            </a:xfrm>
            <a:prstGeom prst="roundRect"/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r"/>
              <a:r>
                <a:rPr altLang="en-US" sz="2800" lang="x-none">
                  <a:solidFill>
                    <a:schemeClr val="tx1"/>
                  </a:solidFill>
                </a:rPr>
                <a:t>£34</a:t>
              </a:r>
              <a:endParaRPr altLang="en-US" sz="2800" lang="x-none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/>
      </p:grpSpPr>
      <p:sp>
        <p:nvSpPr>
          <p:cNvPr id="1048604" name="Rectangle 39"/>
          <p:cNvSpPr/>
          <p:nvPr/>
        </p:nvSpPr>
        <p:spPr>
          <a:xfrm>
            <a:off x="3810" y="11987530"/>
            <a:ext cx="9135745" cy="1702435"/>
          </a:xfrm>
          <a:prstGeom prst="rect"/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605" name="Rectangle 40"/>
          <p:cNvSpPr/>
          <p:nvPr/>
        </p:nvSpPr>
        <p:spPr>
          <a:xfrm>
            <a:off x="695537" y="11992532"/>
            <a:ext cx="2150533" cy="178646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l"/>
            <a:r>
              <a:rPr altLang="en-US" sz="1600" lang="x-none">
                <a:solidFill>
                  <a:schemeClr val="tx1"/>
                </a:solidFill>
              </a:rPr>
              <a:t>Home</a:t>
            </a:r>
            <a:endParaRPr altLang="en-US" sz="1600" lang="x-none">
              <a:solidFill>
                <a:schemeClr val="tx1"/>
              </a:solidFill>
            </a:endParaRPr>
          </a:p>
          <a:p>
            <a:pPr algn="l"/>
            <a:r>
              <a:rPr altLang="en-US" sz="1600" lang="x-none">
                <a:solidFill>
                  <a:schemeClr val="tx1"/>
                </a:solidFill>
              </a:rPr>
              <a:t>Products</a:t>
            </a:r>
            <a:endParaRPr altLang="en-US" sz="1600" lang="x-none">
              <a:solidFill>
                <a:schemeClr val="tx1"/>
              </a:solidFill>
            </a:endParaRPr>
          </a:p>
          <a:p>
            <a:pPr algn="l"/>
            <a:r>
              <a:rPr altLang="en-US" sz="1600" lang="x-none">
                <a:solidFill>
                  <a:schemeClr val="tx1"/>
                </a:solidFill>
              </a:rPr>
              <a:t>About</a:t>
            </a:r>
            <a:endParaRPr altLang="en-US" sz="1600" lang="x-none">
              <a:solidFill>
                <a:schemeClr val="tx1"/>
              </a:solidFill>
            </a:endParaRPr>
          </a:p>
          <a:p>
            <a:pPr algn="l"/>
            <a:r>
              <a:rPr altLang="en-US" sz="1600" lang="x-none">
                <a:solidFill>
                  <a:schemeClr val="tx1"/>
                </a:solidFill>
              </a:rPr>
              <a:t>Contact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606" name="Rectangle 41"/>
          <p:cNvSpPr/>
          <p:nvPr/>
        </p:nvSpPr>
        <p:spPr>
          <a:xfrm>
            <a:off x="3420110" y="11992532"/>
            <a:ext cx="2150533" cy="178646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l"/>
            <a:r>
              <a:rPr altLang="en-US" b="1" sz="1600" lang="x-none">
                <a:solidFill>
                  <a:schemeClr val="tx1"/>
                </a:solidFill>
              </a:rPr>
              <a:t>Facebook</a:t>
            </a:r>
            <a:endParaRPr altLang="en-US" b="1" sz="1600" lang="x-none">
              <a:solidFill>
                <a:schemeClr val="tx1"/>
              </a:solidFill>
            </a:endParaRPr>
          </a:p>
          <a:p>
            <a:pPr algn="l"/>
            <a:r>
              <a:rPr altLang="en-US" b="1" sz="1600" lang="x-none">
                <a:solidFill>
                  <a:schemeClr val="tx1"/>
                </a:solidFill>
              </a:rPr>
              <a:t>Twitter</a:t>
            </a:r>
            <a:endParaRPr altLang="en-US" b="1" sz="1600" lang="x-none">
              <a:solidFill>
                <a:schemeClr val="tx1"/>
              </a:solidFill>
            </a:endParaRPr>
          </a:p>
          <a:p>
            <a:pPr algn="l"/>
            <a:r>
              <a:rPr altLang="en-US" b="1" sz="1600" lang="x-none">
                <a:solidFill>
                  <a:schemeClr val="tx1"/>
                </a:solidFill>
              </a:rPr>
              <a:t>Instagram</a:t>
            </a:r>
            <a:endParaRPr altLang="en-US" b="1" sz="1600" lang="x-none">
              <a:solidFill>
                <a:schemeClr val="tx1"/>
              </a:solidFill>
            </a:endParaRPr>
          </a:p>
        </p:txBody>
      </p:sp>
      <p:sp>
        <p:nvSpPr>
          <p:cNvPr id="1048607" name="Rectangle 42"/>
          <p:cNvSpPr/>
          <p:nvPr/>
        </p:nvSpPr>
        <p:spPr>
          <a:xfrm>
            <a:off x="6383443" y="11992532"/>
            <a:ext cx="2150533" cy="178646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l"/>
            <a:r>
              <a:rPr altLang="en-US" b="1" sz="1600" lang="x-none">
                <a:solidFill>
                  <a:schemeClr val="tx1"/>
                </a:solidFill>
              </a:rPr>
              <a:t>Newsletter</a:t>
            </a:r>
            <a:endParaRPr altLang="en-US" b="1" sz="1600" lang="x-none">
              <a:solidFill>
                <a:schemeClr val="tx1"/>
              </a:solidFill>
            </a:endParaRPr>
          </a:p>
          <a:p>
            <a:pPr algn="l"/>
            <a:endParaRPr altLang="en-US" b="1" sz="1600" lang="x-none">
              <a:solidFill>
                <a:schemeClr val="tx1"/>
              </a:solidFill>
            </a:endParaRPr>
          </a:p>
          <a:p>
            <a:pPr algn="l"/>
            <a:endParaRPr altLang="en-US" b="1" sz="1600" lang="x-none">
              <a:solidFill>
                <a:schemeClr val="tx1"/>
              </a:solidFill>
            </a:endParaRPr>
          </a:p>
        </p:txBody>
      </p:sp>
      <p:sp>
        <p:nvSpPr>
          <p:cNvPr id="1048608" name="Rounded Rectangle 43"/>
          <p:cNvSpPr/>
          <p:nvPr/>
        </p:nvSpPr>
        <p:spPr>
          <a:xfrm>
            <a:off x="6383443" y="12847665"/>
            <a:ext cx="2239433" cy="407247"/>
          </a:xfrm>
          <a:prstGeom prst="round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mail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609" name="Rounded Rectangle 2"/>
          <p:cNvSpPr/>
          <p:nvPr/>
        </p:nvSpPr>
        <p:spPr>
          <a:xfrm>
            <a:off x="166370" y="1966595"/>
            <a:ext cx="2864485" cy="3668395"/>
          </a:xfrm>
          <a:prstGeom prst="roundRect">
            <a:avLst>
              <a:gd name="adj" fmla="val 1033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 rtlCol="0"/>
          <a:p>
            <a:pPr algn="ctr"/>
            <a:r>
              <a:rPr altLang="en-US" b="1" sz="1600" lang="x-none" u="sng">
                <a:solidFill>
                  <a:schemeClr val="tx1"/>
                </a:solidFill>
              </a:rPr>
              <a:t>Type</a:t>
            </a:r>
            <a:endParaRPr altLang="en-US" sz="1600" lang="x-none" u="sng">
              <a:solidFill>
                <a:schemeClr val="tx1"/>
              </a:solidFill>
            </a:endParaRPr>
          </a:p>
          <a:p>
            <a:pPr algn="ctr"/>
            <a:endParaRPr altLang="en-US" sz="1600" lang="x-none">
              <a:solidFill>
                <a:schemeClr val="tx1"/>
              </a:solidFill>
            </a:endParaRPr>
          </a:p>
          <a:p>
            <a:pPr algn="ctr"/>
            <a:r>
              <a:rPr altLang="en-US" sz="1600" lang="x-none">
                <a:solidFill>
                  <a:schemeClr val="tx1"/>
                </a:solidFill>
              </a:rPr>
              <a:t>Plate</a:t>
            </a:r>
            <a:endParaRPr altLang="en-US" sz="1600" lang="x-none">
              <a:solidFill>
                <a:schemeClr val="tx1"/>
              </a:solidFill>
            </a:endParaRPr>
          </a:p>
          <a:p>
            <a:pPr algn="ctr"/>
            <a:r>
              <a:rPr altLang="en-US" sz="1600" lang="x-none">
                <a:solidFill>
                  <a:schemeClr val="tx1"/>
                </a:solidFill>
              </a:rPr>
              <a:t>Bowl</a:t>
            </a:r>
            <a:endParaRPr altLang="en-US" sz="1600" lang="x-none">
              <a:solidFill>
                <a:schemeClr val="tx1"/>
              </a:solidFill>
            </a:endParaRPr>
          </a:p>
          <a:p>
            <a:pPr algn="ctr"/>
            <a:r>
              <a:rPr altLang="en-US" sz="1600" lang="x-none">
                <a:solidFill>
                  <a:schemeClr val="tx1"/>
                </a:solidFill>
              </a:rPr>
              <a:t>Platter</a:t>
            </a:r>
            <a:endParaRPr altLang="en-US" sz="1600" lang="x-none">
              <a:solidFill>
                <a:schemeClr val="tx1"/>
              </a:solidFill>
            </a:endParaRPr>
          </a:p>
          <a:p>
            <a:pPr algn="ctr"/>
            <a:r>
              <a:rPr altLang="en-US" sz="1600" lang="x-none">
                <a:solidFill>
                  <a:schemeClr val="tx1"/>
                </a:solidFill>
              </a:rPr>
              <a:t>Tagine</a:t>
            </a:r>
            <a:endParaRPr altLang="en-US" sz="1600" lang="x-none">
              <a:solidFill>
                <a:schemeClr val="tx1"/>
              </a:solidFill>
            </a:endParaRPr>
          </a:p>
          <a:p>
            <a:pPr algn="ctr"/>
            <a:r>
              <a:rPr altLang="en-US" sz="1600" lang="x-none">
                <a:solidFill>
                  <a:schemeClr val="tx1"/>
                </a:solidFill>
              </a:rPr>
              <a:t>Tea Set</a:t>
            </a:r>
            <a:endParaRPr altLang="en-US" sz="1600" lang="x-none">
              <a:solidFill>
                <a:schemeClr val="tx1"/>
              </a:solidFill>
            </a:endParaRPr>
          </a:p>
          <a:p>
            <a:pPr algn="ctr"/>
            <a:r>
              <a:rPr altLang="en-US" sz="1600" lang="x-none">
                <a:solidFill>
                  <a:schemeClr val="tx1"/>
                </a:solidFill>
              </a:rPr>
              <a:t>Jug</a:t>
            </a:r>
            <a:endParaRPr altLang="en-US" sz="1600" lang="x-none">
              <a:solidFill>
                <a:schemeClr val="tx1"/>
              </a:solidFill>
            </a:endParaRPr>
          </a:p>
          <a:p>
            <a:pPr algn="ctr"/>
            <a:r>
              <a:rPr altLang="en-US" sz="1600" lang="x-none">
                <a:solidFill>
                  <a:schemeClr val="tx1"/>
                </a:solidFill>
              </a:rPr>
              <a:t>Other</a:t>
            </a:r>
            <a:endParaRPr altLang="en-US" sz="1600" lang="x-none">
              <a:solidFill>
                <a:schemeClr val="tx1"/>
              </a:solidFill>
            </a:endParaRPr>
          </a:p>
          <a:p>
            <a:pPr algn="ctr"/>
            <a:endParaRPr altLang="en-US" sz="1600" lang="x-none">
              <a:solidFill>
                <a:schemeClr val="tx1"/>
              </a:solidFill>
            </a:endParaRPr>
          </a:p>
          <a:p>
            <a:pPr algn="ctr"/>
            <a:endParaRPr altLang="en-US" sz="1600" lang="x-none">
              <a:solidFill>
                <a:schemeClr val="tx1"/>
              </a:solidFill>
            </a:endParaRPr>
          </a:p>
          <a:p>
            <a:pPr algn="ctr"/>
            <a:r>
              <a:rPr altLang="en-US" b="1" sz="1600" lang="x-none" u="sng">
                <a:solidFill>
                  <a:schemeClr val="tx1"/>
                </a:solidFill>
              </a:rPr>
              <a:t>Price</a:t>
            </a:r>
            <a:endParaRPr altLang="en-US" sz="1600" lang="x-none" u="sng">
              <a:solidFill>
                <a:schemeClr val="tx1"/>
              </a:solidFill>
            </a:endParaRPr>
          </a:p>
          <a:p>
            <a:pPr algn="ctr"/>
            <a:endParaRPr altLang="en-US" sz="1600" lang="x-none" u="sng">
              <a:solidFill>
                <a:schemeClr val="tx1"/>
              </a:solidFill>
            </a:endParaRPr>
          </a:p>
          <a:p>
            <a:pPr algn="ctr"/>
            <a:r>
              <a:rPr altLang="en-US" sz="1600" lang="x-none">
                <a:solidFill>
                  <a:schemeClr val="tx1"/>
                </a:solidFill>
              </a:rPr>
              <a:t>£20 |-----------------| £50</a:t>
            </a:r>
            <a:endParaRPr altLang="en-US" sz="1600" lang="x-none">
              <a:solidFill>
                <a:schemeClr val="tx1"/>
              </a:solidFill>
            </a:endParaRPr>
          </a:p>
          <a:p>
            <a:pPr algn="ctr"/>
            <a:endParaRPr altLang="en-US" sz="1600" lang="x-none">
              <a:solidFill>
                <a:schemeClr val="tx1"/>
              </a:solidFill>
            </a:endParaRPr>
          </a:p>
          <a:p>
            <a:pPr algn="ctr"/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610" name="Rectangle 63"/>
          <p:cNvSpPr/>
          <p:nvPr/>
        </p:nvSpPr>
        <p:spPr>
          <a:xfrm>
            <a:off x="166370" y="129540"/>
            <a:ext cx="1496695" cy="790575"/>
          </a:xfrm>
          <a:prstGeom prst="rect"/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Logo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611" name="Rectangle 65"/>
          <p:cNvSpPr/>
          <p:nvPr/>
        </p:nvSpPr>
        <p:spPr>
          <a:xfrm>
            <a:off x="4186555" y="81280"/>
            <a:ext cx="1371600" cy="9144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b="1" sz="1600" lang="x-none">
                <a:solidFill>
                  <a:schemeClr val="tx1"/>
                </a:solidFill>
              </a:rPr>
              <a:t>Products</a:t>
            </a:r>
            <a:endParaRPr altLang="en-US" b="1" sz="1600" lang="x-none">
              <a:solidFill>
                <a:schemeClr val="tx1"/>
              </a:solidFill>
            </a:endParaRPr>
          </a:p>
        </p:txBody>
      </p:sp>
      <p:sp>
        <p:nvSpPr>
          <p:cNvPr id="1048612" name="Rectangle 66"/>
          <p:cNvSpPr/>
          <p:nvPr/>
        </p:nvSpPr>
        <p:spPr>
          <a:xfrm>
            <a:off x="5558155" y="81280"/>
            <a:ext cx="1371600" cy="9144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About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613" name="Rectangle 67"/>
          <p:cNvSpPr/>
          <p:nvPr/>
        </p:nvSpPr>
        <p:spPr>
          <a:xfrm>
            <a:off x="6929755" y="81280"/>
            <a:ext cx="1371600" cy="9144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Contact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614" name="Rectangle 68"/>
          <p:cNvSpPr/>
          <p:nvPr/>
        </p:nvSpPr>
        <p:spPr>
          <a:xfrm>
            <a:off x="2814955" y="81280"/>
            <a:ext cx="1371600" cy="9144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Home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615" name="Rectangle 69"/>
          <p:cNvSpPr/>
          <p:nvPr/>
        </p:nvSpPr>
        <p:spPr>
          <a:xfrm>
            <a:off x="3810" y="5080"/>
            <a:ext cx="9135745" cy="1048385"/>
          </a:xfrm>
          <a:prstGeom prst="rect"/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600" lang="x-none">
              <a:solidFill>
                <a:schemeClr val="tx1"/>
              </a:solidFill>
            </a:endParaRPr>
          </a:p>
        </p:txBody>
      </p:sp>
      <p:pic>
        <p:nvPicPr>
          <p:cNvPr id="2097158" name="Picture 7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462645" y="336550"/>
            <a:ext cx="376555" cy="376555"/>
          </a:xfrm>
          <a:prstGeom prst="rect"/>
          <a:ln>
            <a:solidFill>
              <a:srgbClr val="000000">
                <a:alpha val="0"/>
              </a:srgbClr>
            </a:solidFill>
          </a:ln>
        </p:spPr>
      </p:pic>
      <p:sp>
        <p:nvSpPr>
          <p:cNvPr id="1048616" name="Rectangle 71"/>
          <p:cNvSpPr/>
          <p:nvPr/>
        </p:nvSpPr>
        <p:spPr>
          <a:xfrm>
            <a:off x="232410" y="1310005"/>
            <a:ext cx="2609850" cy="400050"/>
          </a:xfrm>
          <a:prstGeom prst="rect"/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l"/>
            <a:r>
              <a:rPr altLang="en-US" sz="1600" lang="x-none">
                <a:solidFill>
                  <a:schemeClr val="tx1"/>
                </a:solidFill>
              </a:rPr>
              <a:t>Home / </a:t>
            </a:r>
            <a:r>
              <a:rPr altLang="en-US" b="1" sz="1600" lang="x-none">
                <a:solidFill>
                  <a:schemeClr val="tx1"/>
                </a:solidFill>
              </a:rPr>
              <a:t>Products</a:t>
            </a:r>
            <a:endParaRPr altLang="en-US" b="1" sz="1600" lang="x-none">
              <a:solidFill>
                <a:schemeClr val="tx1"/>
              </a:solidFill>
            </a:endParaRPr>
          </a:p>
        </p:txBody>
      </p:sp>
      <p:grpSp>
        <p:nvGrpSpPr>
          <p:cNvPr id="27" name="Group 72"/>
          <p:cNvGrpSpPr/>
          <p:nvPr/>
        </p:nvGrpSpPr>
        <p:grpSpPr>
          <a:xfrm>
            <a:off x="6331585" y="1966595"/>
            <a:ext cx="2299144" cy="1829435"/>
            <a:chOff x="841" y="12049"/>
            <a:chExt cx="5181" cy="3735"/>
          </a:xfrm>
        </p:grpSpPr>
        <p:pic>
          <p:nvPicPr>
            <p:cNvPr id="2097159" name="Picture 73" descr="empty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/>
          </p:spPr>
        </p:pic>
        <p:sp>
          <p:nvSpPr>
            <p:cNvPr id="1048617" name="Rounded Rectangle 74"/>
            <p:cNvSpPr/>
            <p:nvPr/>
          </p:nvSpPr>
          <p:spPr>
            <a:xfrm>
              <a:off x="3861" y="14930"/>
              <a:ext cx="2161" cy="854"/>
            </a:xfrm>
            <a:prstGeom prst="roundRect"/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r"/>
              <a:r>
                <a:rPr altLang="en-US" sz="1600" lang="x-none">
                  <a:solidFill>
                    <a:schemeClr val="tx1"/>
                  </a:solidFill>
                </a:rPr>
                <a:t>£34</a:t>
              </a:r>
              <a:endParaRPr altLang="en-US" sz="1600" lang="x-none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75"/>
          <p:cNvGrpSpPr/>
          <p:nvPr/>
        </p:nvGrpSpPr>
        <p:grpSpPr>
          <a:xfrm>
            <a:off x="3500120" y="4182110"/>
            <a:ext cx="2299144" cy="1829435"/>
            <a:chOff x="841" y="12049"/>
            <a:chExt cx="5181" cy="3735"/>
          </a:xfrm>
        </p:grpSpPr>
        <p:pic>
          <p:nvPicPr>
            <p:cNvPr id="2097160" name="Picture 76" descr="empty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/>
          </p:spPr>
        </p:pic>
        <p:sp>
          <p:nvSpPr>
            <p:cNvPr id="1048618" name="Rounded Rectangle 77"/>
            <p:cNvSpPr/>
            <p:nvPr/>
          </p:nvSpPr>
          <p:spPr>
            <a:xfrm>
              <a:off x="3861" y="14930"/>
              <a:ext cx="2161" cy="854"/>
            </a:xfrm>
            <a:prstGeom prst="roundRect"/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r"/>
              <a:r>
                <a:rPr altLang="en-US" sz="1600" lang="x-none">
                  <a:solidFill>
                    <a:schemeClr val="tx1"/>
                  </a:solidFill>
                </a:rPr>
                <a:t>£34</a:t>
              </a:r>
              <a:endParaRPr altLang="en-US" sz="1600" lang="x-none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78"/>
          <p:cNvGrpSpPr/>
          <p:nvPr/>
        </p:nvGrpSpPr>
        <p:grpSpPr>
          <a:xfrm>
            <a:off x="6331585" y="4182110"/>
            <a:ext cx="2299144" cy="1829435"/>
            <a:chOff x="841" y="12049"/>
            <a:chExt cx="5181" cy="3735"/>
          </a:xfrm>
        </p:grpSpPr>
        <p:pic>
          <p:nvPicPr>
            <p:cNvPr id="2097161" name="Picture 79" descr="empty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/>
          </p:spPr>
        </p:pic>
        <p:sp>
          <p:nvSpPr>
            <p:cNvPr id="1048619" name="Rounded Rectangle 80"/>
            <p:cNvSpPr/>
            <p:nvPr/>
          </p:nvSpPr>
          <p:spPr>
            <a:xfrm>
              <a:off x="3861" y="14930"/>
              <a:ext cx="2161" cy="854"/>
            </a:xfrm>
            <a:prstGeom prst="roundRect"/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r"/>
              <a:r>
                <a:rPr altLang="en-US" sz="1600" lang="x-none">
                  <a:solidFill>
                    <a:schemeClr val="tx1"/>
                  </a:solidFill>
                </a:rPr>
                <a:t>£34</a:t>
              </a:r>
              <a:endParaRPr altLang="en-US" sz="1600" lang="x-none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81"/>
          <p:cNvGrpSpPr/>
          <p:nvPr/>
        </p:nvGrpSpPr>
        <p:grpSpPr>
          <a:xfrm>
            <a:off x="6307455" y="6490335"/>
            <a:ext cx="2299144" cy="1829435"/>
            <a:chOff x="841" y="12049"/>
            <a:chExt cx="5181" cy="3735"/>
          </a:xfrm>
        </p:grpSpPr>
        <p:pic>
          <p:nvPicPr>
            <p:cNvPr id="2097162" name="Picture 82" descr="empty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/>
          </p:spPr>
        </p:pic>
        <p:sp>
          <p:nvSpPr>
            <p:cNvPr id="1048620" name="Rounded Rectangle 83"/>
            <p:cNvSpPr/>
            <p:nvPr/>
          </p:nvSpPr>
          <p:spPr>
            <a:xfrm>
              <a:off x="3861" y="14930"/>
              <a:ext cx="2161" cy="854"/>
            </a:xfrm>
            <a:prstGeom prst="roundRect"/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r"/>
              <a:r>
                <a:rPr altLang="en-US" sz="1600" lang="x-none">
                  <a:solidFill>
                    <a:schemeClr val="tx1"/>
                  </a:solidFill>
                </a:rPr>
                <a:t>£34</a:t>
              </a:r>
              <a:endParaRPr altLang="en-US" sz="1600" lang="x-none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84"/>
          <p:cNvGrpSpPr/>
          <p:nvPr/>
        </p:nvGrpSpPr>
        <p:grpSpPr>
          <a:xfrm>
            <a:off x="6307455" y="8705850"/>
            <a:ext cx="2299144" cy="1829435"/>
            <a:chOff x="841" y="12049"/>
            <a:chExt cx="5181" cy="3735"/>
          </a:xfrm>
        </p:grpSpPr>
        <p:pic>
          <p:nvPicPr>
            <p:cNvPr id="2097163" name="Picture 85" descr="empty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/>
          </p:spPr>
        </p:pic>
        <p:sp>
          <p:nvSpPr>
            <p:cNvPr id="1048621" name="Rounded Rectangle 86"/>
            <p:cNvSpPr/>
            <p:nvPr/>
          </p:nvSpPr>
          <p:spPr>
            <a:xfrm>
              <a:off x="3861" y="14930"/>
              <a:ext cx="2161" cy="854"/>
            </a:xfrm>
            <a:prstGeom prst="roundRect"/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r"/>
              <a:r>
                <a:rPr altLang="en-US" sz="1600" lang="x-none">
                  <a:solidFill>
                    <a:schemeClr val="tx1"/>
                  </a:solidFill>
                </a:rPr>
                <a:t>£34</a:t>
              </a:r>
              <a:endParaRPr altLang="en-US" sz="1600" lang="x-none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93"/>
          <p:cNvGrpSpPr/>
          <p:nvPr/>
        </p:nvGrpSpPr>
        <p:grpSpPr>
          <a:xfrm>
            <a:off x="3500755" y="6490335"/>
            <a:ext cx="2299144" cy="1829435"/>
            <a:chOff x="841" y="12049"/>
            <a:chExt cx="5181" cy="3735"/>
          </a:xfrm>
        </p:grpSpPr>
        <p:pic>
          <p:nvPicPr>
            <p:cNvPr id="2097164" name="Picture 94" descr="empty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/>
          </p:spPr>
        </p:pic>
        <p:sp>
          <p:nvSpPr>
            <p:cNvPr id="1048622" name="Rounded Rectangle 95"/>
            <p:cNvSpPr/>
            <p:nvPr/>
          </p:nvSpPr>
          <p:spPr>
            <a:xfrm>
              <a:off x="3861" y="14930"/>
              <a:ext cx="2161" cy="854"/>
            </a:xfrm>
            <a:prstGeom prst="roundRect"/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r"/>
              <a:r>
                <a:rPr altLang="en-US" sz="1600" lang="x-none">
                  <a:solidFill>
                    <a:schemeClr val="tx1"/>
                  </a:solidFill>
                </a:rPr>
                <a:t>£34</a:t>
              </a:r>
              <a:endParaRPr altLang="en-US" sz="1600" lang="x-none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96"/>
          <p:cNvGrpSpPr/>
          <p:nvPr/>
        </p:nvGrpSpPr>
        <p:grpSpPr>
          <a:xfrm>
            <a:off x="3500755" y="8705850"/>
            <a:ext cx="2299144" cy="1829435"/>
            <a:chOff x="841" y="12049"/>
            <a:chExt cx="5181" cy="3735"/>
          </a:xfrm>
        </p:grpSpPr>
        <p:pic>
          <p:nvPicPr>
            <p:cNvPr id="2097165" name="Picture 97" descr="empty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/>
          </p:spPr>
        </p:pic>
        <p:sp>
          <p:nvSpPr>
            <p:cNvPr id="1048623" name="Rounded Rectangle 98"/>
            <p:cNvSpPr/>
            <p:nvPr/>
          </p:nvSpPr>
          <p:spPr>
            <a:xfrm>
              <a:off x="3861" y="14930"/>
              <a:ext cx="2161" cy="854"/>
            </a:xfrm>
            <a:prstGeom prst="roundRect"/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r"/>
              <a:r>
                <a:rPr altLang="en-US" sz="1600" lang="x-none">
                  <a:solidFill>
                    <a:schemeClr val="tx1"/>
                  </a:solidFill>
                </a:rPr>
                <a:t>£34</a:t>
              </a:r>
              <a:endParaRPr altLang="en-US" sz="1600" lang="x-none">
                <a:solidFill>
                  <a:schemeClr val="tx1"/>
                </a:solidFill>
              </a:endParaRPr>
            </a:p>
          </p:txBody>
        </p:sp>
      </p:grpSp>
      <p:sp>
        <p:nvSpPr>
          <p:cNvPr id="1048624" name="Rounded Rectangle 99"/>
          <p:cNvSpPr/>
          <p:nvPr/>
        </p:nvSpPr>
        <p:spPr>
          <a:xfrm>
            <a:off x="6542405" y="1310005"/>
            <a:ext cx="1866900" cy="400050"/>
          </a:xfrm>
          <a:prstGeom prst="roundRect"/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Sort by : ...</a:t>
            </a:r>
            <a:endParaRPr altLang="en-US" b="1" sz="1600" lang="x-none">
              <a:solidFill>
                <a:schemeClr val="tx1"/>
              </a:solidFill>
            </a:endParaRPr>
          </a:p>
        </p:txBody>
      </p:sp>
      <p:grpSp>
        <p:nvGrpSpPr>
          <p:cNvPr id="34" name="Group 100"/>
          <p:cNvGrpSpPr/>
          <p:nvPr/>
        </p:nvGrpSpPr>
        <p:grpSpPr>
          <a:xfrm>
            <a:off x="3512185" y="1966595"/>
            <a:ext cx="2299144" cy="1829435"/>
            <a:chOff x="841" y="12049"/>
            <a:chExt cx="5181" cy="3735"/>
          </a:xfrm>
        </p:grpSpPr>
        <p:pic>
          <p:nvPicPr>
            <p:cNvPr id="2097166" name="Picture 101" descr="empty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/>
          </p:spPr>
        </p:pic>
        <p:sp>
          <p:nvSpPr>
            <p:cNvPr id="1048625" name="Rounded Rectangle 102"/>
            <p:cNvSpPr/>
            <p:nvPr/>
          </p:nvSpPr>
          <p:spPr>
            <a:xfrm>
              <a:off x="3861" y="14930"/>
              <a:ext cx="2161" cy="854"/>
            </a:xfrm>
            <a:prstGeom prst="roundRect"/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r"/>
              <a:r>
                <a:rPr altLang="en-US" sz="1600" lang="x-none">
                  <a:solidFill>
                    <a:schemeClr val="tx1"/>
                  </a:solidFill>
                </a:rPr>
                <a:t>£34</a:t>
              </a:r>
              <a:endParaRPr altLang="en-US" sz="1600" lang="x-none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/>
      </p:grpSpPr>
      <p:sp>
        <p:nvSpPr>
          <p:cNvPr id="1048626" name="Rectangle 39"/>
          <p:cNvSpPr/>
          <p:nvPr/>
        </p:nvSpPr>
        <p:spPr>
          <a:xfrm>
            <a:off x="3810" y="11987530"/>
            <a:ext cx="9135745" cy="1702435"/>
          </a:xfrm>
          <a:prstGeom prst="rect"/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627" name="Rectangle 40"/>
          <p:cNvSpPr/>
          <p:nvPr/>
        </p:nvSpPr>
        <p:spPr>
          <a:xfrm>
            <a:off x="695537" y="11992532"/>
            <a:ext cx="2150533" cy="178646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l"/>
            <a:r>
              <a:rPr altLang="en-US" sz="1600" lang="x-none">
                <a:solidFill>
                  <a:schemeClr val="tx1"/>
                </a:solidFill>
              </a:rPr>
              <a:t>Home</a:t>
            </a:r>
            <a:endParaRPr altLang="en-US" sz="1600" lang="x-none">
              <a:solidFill>
                <a:schemeClr val="tx1"/>
              </a:solidFill>
            </a:endParaRPr>
          </a:p>
          <a:p>
            <a:pPr algn="l"/>
            <a:r>
              <a:rPr altLang="en-US" sz="1600" lang="x-none">
                <a:solidFill>
                  <a:schemeClr val="tx1"/>
                </a:solidFill>
              </a:rPr>
              <a:t>Products</a:t>
            </a:r>
            <a:endParaRPr altLang="en-US" sz="1600" lang="x-none">
              <a:solidFill>
                <a:schemeClr val="tx1"/>
              </a:solidFill>
            </a:endParaRPr>
          </a:p>
          <a:p>
            <a:pPr algn="l"/>
            <a:r>
              <a:rPr altLang="en-US" sz="1600" lang="x-none">
                <a:solidFill>
                  <a:schemeClr val="tx1"/>
                </a:solidFill>
              </a:rPr>
              <a:t>About</a:t>
            </a:r>
            <a:endParaRPr altLang="en-US" sz="1600" lang="x-none">
              <a:solidFill>
                <a:schemeClr val="tx1"/>
              </a:solidFill>
            </a:endParaRPr>
          </a:p>
          <a:p>
            <a:pPr algn="l"/>
            <a:r>
              <a:rPr altLang="en-US" sz="1600" lang="x-none">
                <a:solidFill>
                  <a:schemeClr val="tx1"/>
                </a:solidFill>
              </a:rPr>
              <a:t>Contact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628" name="Rectangle 41"/>
          <p:cNvSpPr/>
          <p:nvPr/>
        </p:nvSpPr>
        <p:spPr>
          <a:xfrm>
            <a:off x="3420110" y="11992532"/>
            <a:ext cx="2150533" cy="178646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l"/>
            <a:r>
              <a:rPr altLang="en-US" b="1" sz="1600" lang="x-none">
                <a:solidFill>
                  <a:schemeClr val="tx1"/>
                </a:solidFill>
              </a:rPr>
              <a:t>Facebook</a:t>
            </a:r>
            <a:endParaRPr altLang="en-US" b="1" sz="1600" lang="x-none">
              <a:solidFill>
                <a:schemeClr val="tx1"/>
              </a:solidFill>
            </a:endParaRPr>
          </a:p>
          <a:p>
            <a:pPr algn="l"/>
            <a:r>
              <a:rPr altLang="en-US" b="1" sz="1600" lang="x-none">
                <a:solidFill>
                  <a:schemeClr val="tx1"/>
                </a:solidFill>
              </a:rPr>
              <a:t>Twitter</a:t>
            </a:r>
            <a:endParaRPr altLang="en-US" b="1" sz="1600" lang="x-none">
              <a:solidFill>
                <a:schemeClr val="tx1"/>
              </a:solidFill>
            </a:endParaRPr>
          </a:p>
          <a:p>
            <a:pPr algn="l"/>
            <a:r>
              <a:rPr altLang="en-US" b="1" sz="1600" lang="x-none">
                <a:solidFill>
                  <a:schemeClr val="tx1"/>
                </a:solidFill>
              </a:rPr>
              <a:t>Instagram</a:t>
            </a:r>
            <a:endParaRPr altLang="en-US" b="1" sz="1600" lang="x-none">
              <a:solidFill>
                <a:schemeClr val="tx1"/>
              </a:solidFill>
            </a:endParaRPr>
          </a:p>
        </p:txBody>
      </p:sp>
      <p:sp>
        <p:nvSpPr>
          <p:cNvPr id="1048629" name="Rectangle 42"/>
          <p:cNvSpPr/>
          <p:nvPr/>
        </p:nvSpPr>
        <p:spPr>
          <a:xfrm>
            <a:off x="6383443" y="11992532"/>
            <a:ext cx="2150533" cy="178646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l"/>
            <a:r>
              <a:rPr altLang="en-US" b="1" sz="1600" lang="x-none">
                <a:solidFill>
                  <a:schemeClr val="tx1"/>
                </a:solidFill>
              </a:rPr>
              <a:t>Newsletter</a:t>
            </a:r>
            <a:endParaRPr altLang="en-US" b="1" sz="1600" lang="x-none">
              <a:solidFill>
                <a:schemeClr val="tx1"/>
              </a:solidFill>
            </a:endParaRPr>
          </a:p>
          <a:p>
            <a:pPr algn="l"/>
            <a:endParaRPr altLang="en-US" b="1" sz="1600" lang="x-none">
              <a:solidFill>
                <a:schemeClr val="tx1"/>
              </a:solidFill>
            </a:endParaRPr>
          </a:p>
          <a:p>
            <a:pPr algn="l"/>
            <a:endParaRPr altLang="en-US" b="1" sz="1600" lang="x-none">
              <a:solidFill>
                <a:schemeClr val="tx1"/>
              </a:solidFill>
            </a:endParaRPr>
          </a:p>
        </p:txBody>
      </p:sp>
      <p:sp>
        <p:nvSpPr>
          <p:cNvPr id="1048630" name="Rounded Rectangle 43"/>
          <p:cNvSpPr/>
          <p:nvPr/>
        </p:nvSpPr>
        <p:spPr>
          <a:xfrm>
            <a:off x="6383443" y="12847665"/>
            <a:ext cx="2239433" cy="407247"/>
          </a:xfrm>
          <a:prstGeom prst="round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mail</a:t>
            </a:r>
            <a:endParaRPr altLang="en-US" sz="1600" lang="x-none">
              <a:solidFill>
                <a:schemeClr val="tx1"/>
              </a:solidFill>
            </a:endParaRPr>
          </a:p>
        </p:txBody>
      </p:sp>
      <p:grpSp>
        <p:nvGrpSpPr>
          <p:cNvPr id="36" name="Group 51"/>
          <p:cNvGrpSpPr/>
          <p:nvPr/>
        </p:nvGrpSpPr>
        <p:grpSpPr>
          <a:xfrm>
            <a:off x="6234430" y="1875155"/>
            <a:ext cx="2468880" cy="2011680"/>
            <a:chOff x="841" y="12049"/>
            <a:chExt cx="5181" cy="3735"/>
          </a:xfrm>
        </p:grpSpPr>
        <p:pic>
          <p:nvPicPr>
            <p:cNvPr id="2097167" name="Picture 48" descr="empty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/>
          </p:spPr>
        </p:pic>
        <p:sp>
          <p:nvSpPr>
            <p:cNvPr id="1048631" name="Rounded Rectangle 50"/>
            <p:cNvSpPr/>
            <p:nvPr/>
          </p:nvSpPr>
          <p:spPr>
            <a:xfrm>
              <a:off x="3861" y="14930"/>
              <a:ext cx="2161" cy="854"/>
            </a:xfrm>
            <a:prstGeom prst="roundRect"/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r"/>
              <a:r>
                <a:rPr altLang="en-US" sz="1600" lang="x-none">
                  <a:solidFill>
                    <a:schemeClr val="tx1"/>
                  </a:solidFill>
                </a:rPr>
                <a:t>£34</a:t>
              </a:r>
              <a:endParaRPr altLang="en-US" sz="1600" lang="x-none">
                <a:solidFill>
                  <a:schemeClr val="tx1"/>
                </a:solidFill>
              </a:endParaRPr>
            </a:p>
          </p:txBody>
        </p:sp>
      </p:grpSp>
      <p:sp>
        <p:nvSpPr>
          <p:cNvPr id="1048632" name="Rounded Rectangle 2"/>
          <p:cNvSpPr/>
          <p:nvPr/>
        </p:nvSpPr>
        <p:spPr>
          <a:xfrm>
            <a:off x="166370" y="1966595"/>
            <a:ext cx="2864485" cy="3668395"/>
          </a:xfrm>
          <a:prstGeom prst="roundRect">
            <a:avLst>
              <a:gd name="adj" fmla="val 1033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 rtlCol="0"/>
          <a:p>
            <a:pPr algn="ctr"/>
            <a:r>
              <a:rPr altLang="en-US" b="1" sz="1600" lang="x-none" u="sng">
                <a:solidFill>
                  <a:schemeClr val="tx1"/>
                </a:solidFill>
              </a:rPr>
              <a:t>Type</a:t>
            </a:r>
            <a:endParaRPr altLang="en-US" sz="1600" lang="x-none" u="sng">
              <a:solidFill>
                <a:schemeClr val="tx1"/>
              </a:solidFill>
            </a:endParaRPr>
          </a:p>
          <a:p>
            <a:pPr algn="ctr"/>
            <a:endParaRPr altLang="en-US" sz="1600" lang="x-none">
              <a:solidFill>
                <a:schemeClr val="tx1"/>
              </a:solidFill>
            </a:endParaRPr>
          </a:p>
          <a:p>
            <a:pPr algn="ctr"/>
            <a:r>
              <a:rPr altLang="en-US" sz="1600" lang="x-none">
                <a:solidFill>
                  <a:schemeClr val="tx1"/>
                </a:solidFill>
              </a:rPr>
              <a:t>Plate</a:t>
            </a:r>
            <a:endParaRPr altLang="en-US" sz="1600" lang="x-none">
              <a:solidFill>
                <a:schemeClr val="tx1"/>
              </a:solidFill>
            </a:endParaRPr>
          </a:p>
          <a:p>
            <a:pPr algn="ctr"/>
            <a:r>
              <a:rPr altLang="en-US" sz="1600" lang="x-none">
                <a:solidFill>
                  <a:schemeClr val="tx1"/>
                </a:solidFill>
              </a:rPr>
              <a:t>Bowl</a:t>
            </a:r>
            <a:endParaRPr altLang="en-US" sz="1600" lang="x-none">
              <a:solidFill>
                <a:schemeClr val="tx1"/>
              </a:solidFill>
            </a:endParaRPr>
          </a:p>
          <a:p>
            <a:pPr algn="ctr"/>
            <a:r>
              <a:rPr altLang="en-US" sz="1600" lang="x-none">
                <a:solidFill>
                  <a:schemeClr val="tx1"/>
                </a:solidFill>
              </a:rPr>
              <a:t>Platter</a:t>
            </a:r>
            <a:endParaRPr altLang="en-US" sz="1600" lang="x-none">
              <a:solidFill>
                <a:schemeClr val="tx1"/>
              </a:solidFill>
            </a:endParaRPr>
          </a:p>
          <a:p>
            <a:pPr algn="ctr"/>
            <a:r>
              <a:rPr altLang="en-US" sz="1600" lang="x-none">
                <a:solidFill>
                  <a:schemeClr val="tx1"/>
                </a:solidFill>
              </a:rPr>
              <a:t>Tagine</a:t>
            </a:r>
            <a:endParaRPr altLang="en-US" sz="1600" lang="x-none">
              <a:solidFill>
                <a:schemeClr val="tx1"/>
              </a:solidFill>
            </a:endParaRPr>
          </a:p>
          <a:p>
            <a:pPr algn="ctr"/>
            <a:r>
              <a:rPr altLang="en-US" sz="1600" lang="x-none">
                <a:solidFill>
                  <a:schemeClr val="tx1"/>
                </a:solidFill>
              </a:rPr>
              <a:t>Tea Set</a:t>
            </a:r>
            <a:endParaRPr altLang="en-US" sz="1600" lang="x-none">
              <a:solidFill>
                <a:schemeClr val="tx1"/>
              </a:solidFill>
            </a:endParaRPr>
          </a:p>
          <a:p>
            <a:pPr algn="ctr"/>
            <a:r>
              <a:rPr altLang="en-US" sz="1600" lang="x-none">
                <a:solidFill>
                  <a:schemeClr val="tx1"/>
                </a:solidFill>
              </a:rPr>
              <a:t>Jug</a:t>
            </a:r>
            <a:endParaRPr altLang="en-US" sz="1600" lang="x-none">
              <a:solidFill>
                <a:schemeClr val="tx1"/>
              </a:solidFill>
            </a:endParaRPr>
          </a:p>
          <a:p>
            <a:pPr algn="ctr"/>
            <a:r>
              <a:rPr altLang="en-US" sz="1600" lang="x-none">
                <a:solidFill>
                  <a:schemeClr val="tx1"/>
                </a:solidFill>
              </a:rPr>
              <a:t>Other</a:t>
            </a:r>
            <a:endParaRPr altLang="en-US" sz="1600" lang="x-none">
              <a:solidFill>
                <a:schemeClr val="tx1"/>
              </a:solidFill>
            </a:endParaRPr>
          </a:p>
          <a:p>
            <a:pPr algn="ctr"/>
            <a:endParaRPr altLang="en-US" sz="1600" lang="x-none">
              <a:solidFill>
                <a:schemeClr val="tx1"/>
              </a:solidFill>
            </a:endParaRPr>
          </a:p>
          <a:p>
            <a:pPr algn="ctr"/>
            <a:endParaRPr altLang="en-US" sz="1600" lang="x-none">
              <a:solidFill>
                <a:schemeClr val="tx1"/>
              </a:solidFill>
            </a:endParaRPr>
          </a:p>
          <a:p>
            <a:pPr algn="ctr"/>
            <a:r>
              <a:rPr altLang="en-US" b="1" sz="1600" lang="x-none" u="sng">
                <a:solidFill>
                  <a:schemeClr val="tx1"/>
                </a:solidFill>
              </a:rPr>
              <a:t>Price</a:t>
            </a:r>
            <a:endParaRPr altLang="en-US" sz="1600" lang="x-none" u="sng">
              <a:solidFill>
                <a:schemeClr val="tx1"/>
              </a:solidFill>
            </a:endParaRPr>
          </a:p>
          <a:p>
            <a:pPr algn="ctr"/>
            <a:endParaRPr altLang="en-US" sz="1600" lang="x-none" u="sng">
              <a:solidFill>
                <a:schemeClr val="tx1"/>
              </a:solidFill>
            </a:endParaRPr>
          </a:p>
          <a:p>
            <a:pPr algn="ctr"/>
            <a:r>
              <a:rPr altLang="en-US" sz="1600" lang="x-none">
                <a:solidFill>
                  <a:schemeClr val="tx1"/>
                </a:solidFill>
              </a:rPr>
              <a:t>£20 |-----------------| £50</a:t>
            </a:r>
            <a:endParaRPr altLang="en-US" sz="1600" lang="x-none">
              <a:solidFill>
                <a:schemeClr val="tx1"/>
              </a:solidFill>
            </a:endParaRPr>
          </a:p>
          <a:p>
            <a:pPr algn="ctr"/>
            <a:endParaRPr altLang="en-US" sz="1600" lang="x-none">
              <a:solidFill>
                <a:schemeClr val="tx1"/>
              </a:solidFill>
            </a:endParaRPr>
          </a:p>
          <a:p>
            <a:pPr algn="ctr"/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633" name="Rectangle 63"/>
          <p:cNvSpPr/>
          <p:nvPr/>
        </p:nvSpPr>
        <p:spPr>
          <a:xfrm>
            <a:off x="166370" y="129540"/>
            <a:ext cx="1496695" cy="790575"/>
          </a:xfrm>
          <a:prstGeom prst="rect"/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Logo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634" name="Rectangle 65"/>
          <p:cNvSpPr/>
          <p:nvPr/>
        </p:nvSpPr>
        <p:spPr>
          <a:xfrm>
            <a:off x="4186555" y="81280"/>
            <a:ext cx="1371600" cy="9144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b="1" sz="1600" lang="x-none">
                <a:solidFill>
                  <a:schemeClr val="tx1"/>
                </a:solidFill>
              </a:rPr>
              <a:t>Products</a:t>
            </a:r>
            <a:endParaRPr altLang="en-US" b="1" sz="1600" lang="x-none">
              <a:solidFill>
                <a:schemeClr val="tx1"/>
              </a:solidFill>
            </a:endParaRPr>
          </a:p>
        </p:txBody>
      </p:sp>
      <p:sp>
        <p:nvSpPr>
          <p:cNvPr id="1048635" name="Rectangle 66"/>
          <p:cNvSpPr/>
          <p:nvPr/>
        </p:nvSpPr>
        <p:spPr>
          <a:xfrm>
            <a:off x="5558155" y="81280"/>
            <a:ext cx="1371600" cy="9144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About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636" name="Rectangle 67"/>
          <p:cNvSpPr/>
          <p:nvPr/>
        </p:nvSpPr>
        <p:spPr>
          <a:xfrm>
            <a:off x="6929755" y="81280"/>
            <a:ext cx="1371600" cy="9144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Contact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637" name="Rectangle 68"/>
          <p:cNvSpPr/>
          <p:nvPr/>
        </p:nvSpPr>
        <p:spPr>
          <a:xfrm>
            <a:off x="2814955" y="81280"/>
            <a:ext cx="1371600" cy="9144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Home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638" name="Rectangle 69"/>
          <p:cNvSpPr/>
          <p:nvPr/>
        </p:nvSpPr>
        <p:spPr>
          <a:xfrm>
            <a:off x="3810" y="5080"/>
            <a:ext cx="9135745" cy="1048385"/>
          </a:xfrm>
          <a:prstGeom prst="rect"/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600" lang="x-none">
              <a:solidFill>
                <a:schemeClr val="tx1"/>
              </a:solidFill>
            </a:endParaRPr>
          </a:p>
        </p:txBody>
      </p:sp>
      <p:pic>
        <p:nvPicPr>
          <p:cNvPr id="2097168" name="Picture 7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462645" y="336550"/>
            <a:ext cx="376555" cy="376555"/>
          </a:xfrm>
          <a:prstGeom prst="rect"/>
          <a:ln>
            <a:solidFill>
              <a:srgbClr val="000000">
                <a:alpha val="0"/>
              </a:srgbClr>
            </a:solidFill>
          </a:ln>
        </p:spPr>
      </p:pic>
      <p:sp>
        <p:nvSpPr>
          <p:cNvPr id="1048639" name="Rectangle 71"/>
          <p:cNvSpPr/>
          <p:nvPr/>
        </p:nvSpPr>
        <p:spPr>
          <a:xfrm>
            <a:off x="232410" y="1310005"/>
            <a:ext cx="2609850" cy="400050"/>
          </a:xfrm>
          <a:prstGeom prst="rect"/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l"/>
            <a:r>
              <a:rPr altLang="en-US" sz="1600" lang="x-none">
                <a:solidFill>
                  <a:schemeClr val="tx1"/>
                </a:solidFill>
              </a:rPr>
              <a:t>Home / </a:t>
            </a:r>
            <a:r>
              <a:rPr altLang="en-US" b="1" sz="1600" lang="x-none">
                <a:solidFill>
                  <a:schemeClr val="tx1"/>
                </a:solidFill>
              </a:rPr>
              <a:t>Products</a:t>
            </a:r>
            <a:endParaRPr altLang="en-US" b="1" sz="1600" lang="x-none">
              <a:solidFill>
                <a:schemeClr val="tx1"/>
              </a:solidFill>
            </a:endParaRPr>
          </a:p>
        </p:txBody>
      </p:sp>
      <p:grpSp>
        <p:nvGrpSpPr>
          <p:cNvPr id="37" name="Group 72"/>
          <p:cNvGrpSpPr/>
          <p:nvPr/>
        </p:nvGrpSpPr>
        <p:grpSpPr>
          <a:xfrm>
            <a:off x="3512185" y="1966595"/>
            <a:ext cx="2299144" cy="1829435"/>
            <a:chOff x="841" y="12049"/>
            <a:chExt cx="5181" cy="3735"/>
          </a:xfrm>
        </p:grpSpPr>
        <p:pic>
          <p:nvPicPr>
            <p:cNvPr id="2097169" name="Picture 73" descr="empty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/>
          </p:spPr>
        </p:pic>
        <p:sp>
          <p:nvSpPr>
            <p:cNvPr id="1048640" name="Rounded Rectangle 74"/>
            <p:cNvSpPr/>
            <p:nvPr/>
          </p:nvSpPr>
          <p:spPr>
            <a:xfrm>
              <a:off x="3861" y="14930"/>
              <a:ext cx="2161" cy="854"/>
            </a:xfrm>
            <a:prstGeom prst="roundRect"/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r"/>
              <a:r>
                <a:rPr altLang="en-US" sz="1600" lang="x-none">
                  <a:solidFill>
                    <a:schemeClr val="tx1"/>
                  </a:solidFill>
                </a:rPr>
                <a:t>£34</a:t>
              </a:r>
              <a:endParaRPr altLang="en-US" sz="1600" lang="x-none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75"/>
          <p:cNvGrpSpPr/>
          <p:nvPr/>
        </p:nvGrpSpPr>
        <p:grpSpPr>
          <a:xfrm>
            <a:off x="3500120" y="4182110"/>
            <a:ext cx="2299144" cy="1829435"/>
            <a:chOff x="841" y="12049"/>
            <a:chExt cx="5181" cy="3735"/>
          </a:xfrm>
        </p:grpSpPr>
        <p:pic>
          <p:nvPicPr>
            <p:cNvPr id="2097170" name="Picture 76" descr="empty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/>
          </p:spPr>
        </p:pic>
        <p:sp>
          <p:nvSpPr>
            <p:cNvPr id="1048641" name="Rounded Rectangle 77"/>
            <p:cNvSpPr/>
            <p:nvPr/>
          </p:nvSpPr>
          <p:spPr>
            <a:xfrm>
              <a:off x="3861" y="14930"/>
              <a:ext cx="2161" cy="854"/>
            </a:xfrm>
            <a:prstGeom prst="roundRect"/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r"/>
              <a:r>
                <a:rPr altLang="en-US" sz="1600" lang="x-none">
                  <a:solidFill>
                    <a:schemeClr val="tx1"/>
                  </a:solidFill>
                </a:rPr>
                <a:t>£34</a:t>
              </a:r>
              <a:endParaRPr altLang="en-US" sz="1600" lang="x-none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78"/>
          <p:cNvGrpSpPr/>
          <p:nvPr/>
        </p:nvGrpSpPr>
        <p:grpSpPr>
          <a:xfrm>
            <a:off x="6331585" y="4182110"/>
            <a:ext cx="2299144" cy="1829435"/>
            <a:chOff x="841" y="12049"/>
            <a:chExt cx="5181" cy="3735"/>
          </a:xfrm>
        </p:grpSpPr>
        <p:pic>
          <p:nvPicPr>
            <p:cNvPr id="2097171" name="Picture 79" descr="empty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/>
          </p:spPr>
        </p:pic>
        <p:sp>
          <p:nvSpPr>
            <p:cNvPr id="1048642" name="Rounded Rectangle 80"/>
            <p:cNvSpPr/>
            <p:nvPr/>
          </p:nvSpPr>
          <p:spPr>
            <a:xfrm>
              <a:off x="3861" y="14930"/>
              <a:ext cx="2161" cy="854"/>
            </a:xfrm>
            <a:prstGeom prst="roundRect"/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r"/>
              <a:r>
                <a:rPr altLang="en-US" sz="1600" lang="x-none">
                  <a:solidFill>
                    <a:schemeClr val="tx1"/>
                  </a:solidFill>
                </a:rPr>
                <a:t>£34</a:t>
              </a:r>
              <a:endParaRPr altLang="en-US" sz="1600" lang="x-none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81"/>
          <p:cNvGrpSpPr/>
          <p:nvPr/>
        </p:nvGrpSpPr>
        <p:grpSpPr>
          <a:xfrm>
            <a:off x="6307455" y="6490335"/>
            <a:ext cx="2299144" cy="1829435"/>
            <a:chOff x="841" y="12049"/>
            <a:chExt cx="5181" cy="3735"/>
          </a:xfrm>
        </p:grpSpPr>
        <p:pic>
          <p:nvPicPr>
            <p:cNvPr id="2097172" name="Picture 82" descr="empty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/>
          </p:spPr>
        </p:pic>
        <p:sp>
          <p:nvSpPr>
            <p:cNvPr id="1048643" name="Rounded Rectangle 83"/>
            <p:cNvSpPr/>
            <p:nvPr/>
          </p:nvSpPr>
          <p:spPr>
            <a:xfrm>
              <a:off x="3861" y="14930"/>
              <a:ext cx="2161" cy="854"/>
            </a:xfrm>
            <a:prstGeom prst="roundRect"/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r"/>
              <a:r>
                <a:rPr altLang="en-US" sz="1600" lang="x-none">
                  <a:solidFill>
                    <a:schemeClr val="tx1"/>
                  </a:solidFill>
                </a:rPr>
                <a:t>£34</a:t>
              </a:r>
              <a:endParaRPr altLang="en-US" sz="1600" lang="x-none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84"/>
          <p:cNvGrpSpPr/>
          <p:nvPr/>
        </p:nvGrpSpPr>
        <p:grpSpPr>
          <a:xfrm>
            <a:off x="6307455" y="8705850"/>
            <a:ext cx="2299144" cy="1829435"/>
            <a:chOff x="841" y="12049"/>
            <a:chExt cx="5181" cy="3735"/>
          </a:xfrm>
        </p:grpSpPr>
        <p:pic>
          <p:nvPicPr>
            <p:cNvPr id="2097173" name="Picture 85" descr="empty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/>
          </p:spPr>
        </p:pic>
        <p:sp>
          <p:nvSpPr>
            <p:cNvPr id="1048644" name="Rounded Rectangle 86"/>
            <p:cNvSpPr/>
            <p:nvPr/>
          </p:nvSpPr>
          <p:spPr>
            <a:xfrm>
              <a:off x="3861" y="14930"/>
              <a:ext cx="2161" cy="854"/>
            </a:xfrm>
            <a:prstGeom prst="roundRect"/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r"/>
              <a:r>
                <a:rPr altLang="en-US" sz="1600" lang="x-none">
                  <a:solidFill>
                    <a:schemeClr val="tx1"/>
                  </a:solidFill>
                </a:rPr>
                <a:t>£34</a:t>
              </a:r>
              <a:endParaRPr altLang="en-US" sz="1600" lang="x-none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93"/>
          <p:cNvGrpSpPr/>
          <p:nvPr/>
        </p:nvGrpSpPr>
        <p:grpSpPr>
          <a:xfrm>
            <a:off x="3500755" y="6490335"/>
            <a:ext cx="2299144" cy="1829435"/>
            <a:chOff x="841" y="12049"/>
            <a:chExt cx="5181" cy="3735"/>
          </a:xfrm>
        </p:grpSpPr>
        <p:pic>
          <p:nvPicPr>
            <p:cNvPr id="2097174" name="Picture 94" descr="empty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/>
          </p:spPr>
        </p:pic>
        <p:sp>
          <p:nvSpPr>
            <p:cNvPr id="1048645" name="Rounded Rectangle 95"/>
            <p:cNvSpPr/>
            <p:nvPr/>
          </p:nvSpPr>
          <p:spPr>
            <a:xfrm>
              <a:off x="3861" y="14930"/>
              <a:ext cx="2161" cy="854"/>
            </a:xfrm>
            <a:prstGeom prst="roundRect"/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r"/>
              <a:r>
                <a:rPr altLang="en-US" sz="1600" lang="x-none">
                  <a:solidFill>
                    <a:schemeClr val="tx1"/>
                  </a:solidFill>
                </a:rPr>
                <a:t>£34</a:t>
              </a:r>
              <a:endParaRPr altLang="en-US" sz="1600" lang="x-none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96"/>
          <p:cNvGrpSpPr/>
          <p:nvPr/>
        </p:nvGrpSpPr>
        <p:grpSpPr>
          <a:xfrm>
            <a:off x="3500755" y="8705850"/>
            <a:ext cx="2299144" cy="1829435"/>
            <a:chOff x="841" y="12049"/>
            <a:chExt cx="5181" cy="3735"/>
          </a:xfrm>
        </p:grpSpPr>
        <p:pic>
          <p:nvPicPr>
            <p:cNvPr id="2097175" name="Picture 97" descr="empty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/>
          </p:spPr>
        </p:pic>
        <p:sp>
          <p:nvSpPr>
            <p:cNvPr id="1048646" name="Rounded Rectangle 98"/>
            <p:cNvSpPr/>
            <p:nvPr/>
          </p:nvSpPr>
          <p:spPr>
            <a:xfrm>
              <a:off x="3861" y="14930"/>
              <a:ext cx="2161" cy="854"/>
            </a:xfrm>
            <a:prstGeom prst="roundRect"/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r"/>
              <a:r>
                <a:rPr altLang="en-US" sz="1600" lang="x-none">
                  <a:solidFill>
                    <a:schemeClr val="tx1"/>
                  </a:solidFill>
                </a:rPr>
                <a:t>£34</a:t>
              </a:r>
              <a:endParaRPr altLang="en-US" sz="1600" lang="x-none">
                <a:solidFill>
                  <a:schemeClr val="tx1"/>
                </a:solidFill>
              </a:endParaRPr>
            </a:p>
          </p:txBody>
        </p:sp>
      </p:grpSp>
      <p:sp>
        <p:nvSpPr>
          <p:cNvPr id="1048647" name="Rounded Rectangle 1"/>
          <p:cNvSpPr/>
          <p:nvPr/>
        </p:nvSpPr>
        <p:spPr>
          <a:xfrm>
            <a:off x="6542405" y="1310005"/>
            <a:ext cx="1866900" cy="400050"/>
          </a:xfrm>
          <a:prstGeom prst="roundRect"/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Sort by : ...</a:t>
            </a:r>
            <a:endParaRPr altLang="en-US" b="1" sz="1600" lang="x-none">
              <a:solidFill>
                <a:schemeClr val="tx1"/>
              </a:solidFill>
            </a:endParaRPr>
          </a:p>
        </p:txBody>
      </p:sp>
      <p:sp>
        <p:nvSpPr>
          <p:cNvPr id="1048648" name="Text Box 3"/>
          <p:cNvSpPr txBox="1"/>
          <p:nvPr/>
        </p:nvSpPr>
        <p:spPr>
          <a:xfrm>
            <a:off x="9405620" y="2212340"/>
            <a:ext cx="2214880" cy="36830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lang="x-none"/>
              <a:t>Hover</a:t>
            </a:r>
            <a:endParaRPr altLang="en-US" lang="x-non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/>
      </p:grpSpPr>
      <p:sp>
        <p:nvSpPr>
          <p:cNvPr id="1048649" name="Rectangle 39"/>
          <p:cNvSpPr/>
          <p:nvPr/>
        </p:nvSpPr>
        <p:spPr>
          <a:xfrm>
            <a:off x="3810" y="11987530"/>
            <a:ext cx="9135745" cy="1702435"/>
          </a:xfrm>
          <a:prstGeom prst="rect"/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650" name="Rectangle 40"/>
          <p:cNvSpPr/>
          <p:nvPr/>
        </p:nvSpPr>
        <p:spPr>
          <a:xfrm>
            <a:off x="695537" y="11992532"/>
            <a:ext cx="2150533" cy="178646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l"/>
            <a:r>
              <a:rPr altLang="en-US" sz="1600" lang="x-none">
                <a:solidFill>
                  <a:schemeClr val="tx1"/>
                </a:solidFill>
              </a:rPr>
              <a:t>Home</a:t>
            </a:r>
            <a:endParaRPr altLang="en-US" sz="1600" lang="x-none">
              <a:solidFill>
                <a:schemeClr val="tx1"/>
              </a:solidFill>
            </a:endParaRPr>
          </a:p>
          <a:p>
            <a:pPr algn="l"/>
            <a:r>
              <a:rPr altLang="en-US" sz="1600" lang="x-none">
                <a:solidFill>
                  <a:schemeClr val="tx1"/>
                </a:solidFill>
              </a:rPr>
              <a:t>Products</a:t>
            </a:r>
            <a:endParaRPr altLang="en-US" sz="1600" lang="x-none">
              <a:solidFill>
                <a:schemeClr val="tx1"/>
              </a:solidFill>
            </a:endParaRPr>
          </a:p>
          <a:p>
            <a:pPr algn="l"/>
            <a:r>
              <a:rPr altLang="en-US" sz="1600" lang="x-none">
                <a:solidFill>
                  <a:schemeClr val="tx1"/>
                </a:solidFill>
              </a:rPr>
              <a:t>About</a:t>
            </a:r>
            <a:endParaRPr altLang="en-US" sz="1600" lang="x-none">
              <a:solidFill>
                <a:schemeClr val="tx1"/>
              </a:solidFill>
            </a:endParaRPr>
          </a:p>
          <a:p>
            <a:pPr algn="l"/>
            <a:r>
              <a:rPr altLang="en-US" sz="1600" lang="x-none">
                <a:solidFill>
                  <a:schemeClr val="tx1"/>
                </a:solidFill>
              </a:rPr>
              <a:t>Contact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651" name="Rectangle 41"/>
          <p:cNvSpPr/>
          <p:nvPr/>
        </p:nvSpPr>
        <p:spPr>
          <a:xfrm>
            <a:off x="3420110" y="11992532"/>
            <a:ext cx="2150533" cy="178646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l"/>
            <a:r>
              <a:rPr altLang="en-US" b="1" sz="1600" lang="x-none">
                <a:solidFill>
                  <a:schemeClr val="tx1"/>
                </a:solidFill>
              </a:rPr>
              <a:t>Facebook</a:t>
            </a:r>
            <a:endParaRPr altLang="en-US" b="1" sz="1600" lang="x-none">
              <a:solidFill>
                <a:schemeClr val="tx1"/>
              </a:solidFill>
            </a:endParaRPr>
          </a:p>
          <a:p>
            <a:pPr algn="l"/>
            <a:r>
              <a:rPr altLang="en-US" b="1" sz="1600" lang="x-none">
                <a:solidFill>
                  <a:schemeClr val="tx1"/>
                </a:solidFill>
              </a:rPr>
              <a:t>Twitter</a:t>
            </a:r>
            <a:endParaRPr altLang="en-US" b="1" sz="1600" lang="x-none">
              <a:solidFill>
                <a:schemeClr val="tx1"/>
              </a:solidFill>
            </a:endParaRPr>
          </a:p>
          <a:p>
            <a:pPr algn="l"/>
            <a:r>
              <a:rPr altLang="en-US" b="1" sz="1600" lang="x-none">
                <a:solidFill>
                  <a:schemeClr val="tx1"/>
                </a:solidFill>
              </a:rPr>
              <a:t>Instagram</a:t>
            </a:r>
            <a:endParaRPr altLang="en-US" b="1" sz="1600" lang="x-none">
              <a:solidFill>
                <a:schemeClr val="tx1"/>
              </a:solidFill>
            </a:endParaRPr>
          </a:p>
        </p:txBody>
      </p:sp>
      <p:sp>
        <p:nvSpPr>
          <p:cNvPr id="1048652" name="Rectangle 42"/>
          <p:cNvSpPr/>
          <p:nvPr/>
        </p:nvSpPr>
        <p:spPr>
          <a:xfrm>
            <a:off x="6383443" y="11992532"/>
            <a:ext cx="2150533" cy="178646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l"/>
            <a:r>
              <a:rPr altLang="en-US" b="1" sz="1600" lang="x-none">
                <a:solidFill>
                  <a:schemeClr val="tx1"/>
                </a:solidFill>
              </a:rPr>
              <a:t>Newsletter</a:t>
            </a:r>
            <a:endParaRPr altLang="en-US" b="1" sz="1600" lang="x-none">
              <a:solidFill>
                <a:schemeClr val="tx1"/>
              </a:solidFill>
            </a:endParaRPr>
          </a:p>
          <a:p>
            <a:pPr algn="l"/>
            <a:endParaRPr altLang="en-US" b="1" sz="1600" lang="x-none">
              <a:solidFill>
                <a:schemeClr val="tx1"/>
              </a:solidFill>
            </a:endParaRPr>
          </a:p>
          <a:p>
            <a:pPr algn="l"/>
            <a:endParaRPr altLang="en-US" b="1" sz="1600" lang="x-none">
              <a:solidFill>
                <a:schemeClr val="tx1"/>
              </a:solidFill>
            </a:endParaRPr>
          </a:p>
        </p:txBody>
      </p:sp>
      <p:sp>
        <p:nvSpPr>
          <p:cNvPr id="1048653" name="Rounded Rectangle 43"/>
          <p:cNvSpPr/>
          <p:nvPr/>
        </p:nvSpPr>
        <p:spPr>
          <a:xfrm>
            <a:off x="6383443" y="12847665"/>
            <a:ext cx="2239433" cy="407247"/>
          </a:xfrm>
          <a:prstGeom prst="round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mail</a:t>
            </a:r>
            <a:endParaRPr altLang="en-US" sz="1600" lang="x-none">
              <a:solidFill>
                <a:schemeClr val="tx1"/>
              </a:solidFill>
            </a:endParaRPr>
          </a:p>
        </p:txBody>
      </p:sp>
      <p:grpSp>
        <p:nvGrpSpPr>
          <p:cNvPr id="45" name="Group 51"/>
          <p:cNvGrpSpPr/>
          <p:nvPr/>
        </p:nvGrpSpPr>
        <p:grpSpPr>
          <a:xfrm>
            <a:off x="3415030" y="1875155"/>
            <a:ext cx="2468880" cy="2011680"/>
            <a:chOff x="841" y="12049"/>
            <a:chExt cx="5181" cy="3735"/>
          </a:xfrm>
        </p:grpSpPr>
        <p:pic>
          <p:nvPicPr>
            <p:cNvPr id="2097176" name="Picture 48" descr="empty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/>
          </p:spPr>
        </p:pic>
        <p:sp>
          <p:nvSpPr>
            <p:cNvPr id="1048654" name="Rounded Rectangle 50"/>
            <p:cNvSpPr/>
            <p:nvPr/>
          </p:nvSpPr>
          <p:spPr>
            <a:xfrm>
              <a:off x="3861" y="14930"/>
              <a:ext cx="2161" cy="854"/>
            </a:xfrm>
            <a:prstGeom prst="roundRect"/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r"/>
              <a:r>
                <a:rPr altLang="en-US" sz="1600" lang="x-none">
                  <a:solidFill>
                    <a:schemeClr val="tx1"/>
                  </a:solidFill>
                </a:rPr>
                <a:t>£34</a:t>
              </a:r>
              <a:endParaRPr altLang="en-US" sz="1600" lang="x-none">
                <a:solidFill>
                  <a:schemeClr val="tx1"/>
                </a:solidFill>
              </a:endParaRPr>
            </a:p>
          </p:txBody>
        </p:sp>
      </p:grpSp>
      <p:sp>
        <p:nvSpPr>
          <p:cNvPr id="1048655" name="Rounded Rectangle 2"/>
          <p:cNvSpPr/>
          <p:nvPr/>
        </p:nvSpPr>
        <p:spPr>
          <a:xfrm>
            <a:off x="166370" y="1966595"/>
            <a:ext cx="2864485" cy="3668395"/>
          </a:xfrm>
          <a:prstGeom prst="roundRect">
            <a:avLst>
              <a:gd name="adj" fmla="val 1033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 rtlCol="0"/>
          <a:p>
            <a:pPr algn="ctr"/>
            <a:r>
              <a:rPr altLang="en-US" b="1" sz="1600" lang="x-none" u="sng">
                <a:solidFill>
                  <a:schemeClr val="tx1"/>
                </a:solidFill>
              </a:rPr>
              <a:t>Type</a:t>
            </a:r>
            <a:endParaRPr altLang="en-US" sz="1600" lang="x-none" u="sng">
              <a:solidFill>
                <a:schemeClr val="tx1"/>
              </a:solidFill>
            </a:endParaRPr>
          </a:p>
          <a:p>
            <a:pPr algn="ctr"/>
            <a:endParaRPr altLang="en-US" sz="1600" lang="x-none">
              <a:solidFill>
                <a:schemeClr val="tx1"/>
              </a:solidFill>
            </a:endParaRPr>
          </a:p>
          <a:p>
            <a:pPr algn="ctr"/>
            <a:r>
              <a:rPr altLang="en-US" sz="1600" lang="x-none">
                <a:solidFill>
                  <a:schemeClr val="tx1"/>
                </a:solidFill>
              </a:rPr>
              <a:t>Plate</a:t>
            </a:r>
            <a:endParaRPr altLang="en-US" sz="1600" lang="x-none">
              <a:solidFill>
                <a:schemeClr val="tx1"/>
              </a:solidFill>
            </a:endParaRPr>
          </a:p>
          <a:p>
            <a:pPr algn="ctr"/>
            <a:r>
              <a:rPr altLang="en-US" sz="1600" lang="x-none">
                <a:solidFill>
                  <a:schemeClr val="tx1"/>
                </a:solidFill>
              </a:rPr>
              <a:t>Bowl</a:t>
            </a:r>
            <a:endParaRPr altLang="en-US" sz="1600" lang="x-none">
              <a:solidFill>
                <a:schemeClr val="tx1"/>
              </a:solidFill>
            </a:endParaRPr>
          </a:p>
          <a:p>
            <a:pPr algn="ctr"/>
            <a:r>
              <a:rPr altLang="en-US" sz="1600" lang="x-none">
                <a:solidFill>
                  <a:schemeClr val="tx1"/>
                </a:solidFill>
              </a:rPr>
              <a:t>Platter</a:t>
            </a:r>
            <a:endParaRPr altLang="en-US" sz="1600" lang="x-none">
              <a:solidFill>
                <a:schemeClr val="tx1"/>
              </a:solidFill>
            </a:endParaRPr>
          </a:p>
          <a:p>
            <a:pPr algn="ctr"/>
            <a:r>
              <a:rPr altLang="en-US" sz="1600" lang="x-none">
                <a:solidFill>
                  <a:schemeClr val="tx1"/>
                </a:solidFill>
              </a:rPr>
              <a:t>Tagine</a:t>
            </a:r>
            <a:endParaRPr altLang="en-US" sz="1600" lang="x-none">
              <a:solidFill>
                <a:schemeClr val="tx1"/>
              </a:solidFill>
            </a:endParaRPr>
          </a:p>
          <a:p>
            <a:pPr algn="ctr"/>
            <a:r>
              <a:rPr altLang="en-US" sz="1600" lang="x-none">
                <a:solidFill>
                  <a:schemeClr val="tx1"/>
                </a:solidFill>
              </a:rPr>
              <a:t>Tea Set</a:t>
            </a:r>
            <a:endParaRPr altLang="en-US" sz="1600" lang="x-none">
              <a:solidFill>
                <a:schemeClr val="tx1"/>
              </a:solidFill>
            </a:endParaRPr>
          </a:p>
          <a:p>
            <a:pPr algn="ctr"/>
            <a:r>
              <a:rPr altLang="en-US" sz="1600" lang="x-none">
                <a:solidFill>
                  <a:schemeClr val="tx1"/>
                </a:solidFill>
              </a:rPr>
              <a:t>Jug</a:t>
            </a:r>
            <a:endParaRPr altLang="en-US" sz="1600" lang="x-none">
              <a:solidFill>
                <a:schemeClr val="tx1"/>
              </a:solidFill>
            </a:endParaRPr>
          </a:p>
          <a:p>
            <a:pPr algn="ctr"/>
            <a:r>
              <a:rPr altLang="en-US" sz="1600" lang="x-none">
                <a:solidFill>
                  <a:schemeClr val="tx1"/>
                </a:solidFill>
              </a:rPr>
              <a:t>Other</a:t>
            </a:r>
            <a:endParaRPr altLang="en-US" sz="1600" lang="x-none">
              <a:solidFill>
                <a:schemeClr val="tx1"/>
              </a:solidFill>
            </a:endParaRPr>
          </a:p>
          <a:p>
            <a:pPr algn="ctr"/>
            <a:endParaRPr altLang="en-US" sz="1600" lang="x-none">
              <a:solidFill>
                <a:schemeClr val="tx1"/>
              </a:solidFill>
            </a:endParaRPr>
          </a:p>
          <a:p>
            <a:pPr algn="ctr"/>
            <a:endParaRPr altLang="en-US" sz="1600" lang="x-none">
              <a:solidFill>
                <a:schemeClr val="tx1"/>
              </a:solidFill>
            </a:endParaRPr>
          </a:p>
          <a:p>
            <a:pPr algn="ctr"/>
            <a:r>
              <a:rPr altLang="en-US" b="1" sz="1600" lang="x-none" u="sng">
                <a:solidFill>
                  <a:schemeClr val="tx1"/>
                </a:solidFill>
              </a:rPr>
              <a:t>Price</a:t>
            </a:r>
            <a:endParaRPr altLang="en-US" sz="1600" lang="x-none" u="sng">
              <a:solidFill>
                <a:schemeClr val="tx1"/>
              </a:solidFill>
            </a:endParaRPr>
          </a:p>
          <a:p>
            <a:pPr algn="ctr"/>
            <a:endParaRPr altLang="en-US" sz="1600" lang="x-none" u="sng">
              <a:solidFill>
                <a:schemeClr val="tx1"/>
              </a:solidFill>
            </a:endParaRPr>
          </a:p>
          <a:p>
            <a:pPr algn="ctr"/>
            <a:r>
              <a:rPr altLang="en-US" sz="1600" lang="x-none">
                <a:solidFill>
                  <a:schemeClr val="tx1"/>
                </a:solidFill>
              </a:rPr>
              <a:t>£20 |-----------------| £50</a:t>
            </a:r>
            <a:endParaRPr altLang="en-US" sz="1600" lang="x-none">
              <a:solidFill>
                <a:schemeClr val="tx1"/>
              </a:solidFill>
            </a:endParaRPr>
          </a:p>
          <a:p>
            <a:pPr algn="ctr"/>
            <a:endParaRPr altLang="en-US" sz="1600" lang="x-none">
              <a:solidFill>
                <a:schemeClr val="tx1"/>
              </a:solidFill>
            </a:endParaRPr>
          </a:p>
          <a:p>
            <a:pPr algn="l"/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656" name="Rectangle 63"/>
          <p:cNvSpPr/>
          <p:nvPr/>
        </p:nvSpPr>
        <p:spPr>
          <a:xfrm>
            <a:off x="166370" y="129540"/>
            <a:ext cx="1496695" cy="790575"/>
          </a:xfrm>
          <a:prstGeom prst="rect"/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Logo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657" name="Rectangle 65"/>
          <p:cNvSpPr/>
          <p:nvPr/>
        </p:nvSpPr>
        <p:spPr>
          <a:xfrm>
            <a:off x="4186555" y="81280"/>
            <a:ext cx="1371600" cy="9144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b="1" sz="1600" lang="x-none">
                <a:solidFill>
                  <a:schemeClr val="tx1"/>
                </a:solidFill>
              </a:rPr>
              <a:t>Products</a:t>
            </a:r>
            <a:endParaRPr altLang="en-US" b="1" sz="1600" lang="x-none">
              <a:solidFill>
                <a:schemeClr val="tx1"/>
              </a:solidFill>
            </a:endParaRPr>
          </a:p>
        </p:txBody>
      </p:sp>
      <p:sp>
        <p:nvSpPr>
          <p:cNvPr id="1048658" name="Rectangle 66"/>
          <p:cNvSpPr/>
          <p:nvPr/>
        </p:nvSpPr>
        <p:spPr>
          <a:xfrm>
            <a:off x="5558155" y="81280"/>
            <a:ext cx="1371600" cy="9144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About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659" name="Rectangle 67"/>
          <p:cNvSpPr/>
          <p:nvPr/>
        </p:nvSpPr>
        <p:spPr>
          <a:xfrm>
            <a:off x="6929755" y="81280"/>
            <a:ext cx="1371600" cy="9144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Contact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660" name="Rectangle 68"/>
          <p:cNvSpPr/>
          <p:nvPr/>
        </p:nvSpPr>
        <p:spPr>
          <a:xfrm>
            <a:off x="2814955" y="81280"/>
            <a:ext cx="1371600" cy="9144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Home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661" name="Rectangle 69"/>
          <p:cNvSpPr/>
          <p:nvPr/>
        </p:nvSpPr>
        <p:spPr>
          <a:xfrm>
            <a:off x="3810" y="5080"/>
            <a:ext cx="9135745" cy="1048385"/>
          </a:xfrm>
          <a:prstGeom prst="rect"/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600" lang="x-none">
              <a:solidFill>
                <a:schemeClr val="tx1"/>
              </a:solidFill>
            </a:endParaRPr>
          </a:p>
        </p:txBody>
      </p:sp>
      <p:pic>
        <p:nvPicPr>
          <p:cNvPr id="2097177" name="Picture 7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462645" y="336550"/>
            <a:ext cx="376555" cy="376555"/>
          </a:xfrm>
          <a:prstGeom prst="rect"/>
          <a:ln>
            <a:solidFill>
              <a:srgbClr val="000000">
                <a:alpha val="0"/>
              </a:srgbClr>
            </a:solidFill>
          </a:ln>
        </p:spPr>
      </p:pic>
      <p:sp>
        <p:nvSpPr>
          <p:cNvPr id="1048662" name="Rectangle 71"/>
          <p:cNvSpPr/>
          <p:nvPr/>
        </p:nvSpPr>
        <p:spPr>
          <a:xfrm>
            <a:off x="232410" y="1310005"/>
            <a:ext cx="2609850" cy="400050"/>
          </a:xfrm>
          <a:prstGeom prst="rect"/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l"/>
            <a:r>
              <a:rPr altLang="en-US" sz="1600" lang="x-none">
                <a:solidFill>
                  <a:schemeClr val="tx1"/>
                </a:solidFill>
              </a:rPr>
              <a:t>Home / </a:t>
            </a:r>
            <a:r>
              <a:rPr altLang="en-US" b="1" sz="1600" lang="x-none">
                <a:solidFill>
                  <a:schemeClr val="tx1"/>
                </a:solidFill>
              </a:rPr>
              <a:t>Products</a:t>
            </a:r>
            <a:endParaRPr altLang="en-US" b="1" sz="1600" lang="x-none">
              <a:solidFill>
                <a:schemeClr val="tx1"/>
              </a:solidFill>
            </a:endParaRPr>
          </a:p>
        </p:txBody>
      </p:sp>
      <p:grpSp>
        <p:nvGrpSpPr>
          <p:cNvPr id="46" name="Group 72"/>
          <p:cNvGrpSpPr/>
          <p:nvPr/>
        </p:nvGrpSpPr>
        <p:grpSpPr>
          <a:xfrm>
            <a:off x="6331585" y="1966595"/>
            <a:ext cx="2299144" cy="1829435"/>
            <a:chOff x="841" y="12049"/>
            <a:chExt cx="5181" cy="3735"/>
          </a:xfrm>
        </p:grpSpPr>
        <p:pic>
          <p:nvPicPr>
            <p:cNvPr id="2097178" name="Picture 73" descr="empty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/>
          </p:spPr>
        </p:pic>
        <p:sp>
          <p:nvSpPr>
            <p:cNvPr id="1048663" name="Rounded Rectangle 74"/>
            <p:cNvSpPr/>
            <p:nvPr/>
          </p:nvSpPr>
          <p:spPr>
            <a:xfrm>
              <a:off x="3861" y="14930"/>
              <a:ext cx="2161" cy="854"/>
            </a:xfrm>
            <a:prstGeom prst="roundRect"/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r"/>
              <a:r>
                <a:rPr altLang="en-US" sz="1600" lang="x-none">
                  <a:solidFill>
                    <a:schemeClr val="tx1"/>
                  </a:solidFill>
                </a:rPr>
                <a:t>£34</a:t>
              </a:r>
              <a:endParaRPr altLang="en-US" sz="1600" lang="x-none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75"/>
          <p:cNvGrpSpPr/>
          <p:nvPr/>
        </p:nvGrpSpPr>
        <p:grpSpPr>
          <a:xfrm>
            <a:off x="3500120" y="4182110"/>
            <a:ext cx="2299144" cy="1829435"/>
            <a:chOff x="841" y="12049"/>
            <a:chExt cx="5181" cy="3735"/>
          </a:xfrm>
        </p:grpSpPr>
        <p:pic>
          <p:nvPicPr>
            <p:cNvPr id="2097179" name="Picture 76" descr="empty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/>
          </p:spPr>
        </p:pic>
        <p:sp>
          <p:nvSpPr>
            <p:cNvPr id="1048664" name="Rounded Rectangle 77"/>
            <p:cNvSpPr/>
            <p:nvPr/>
          </p:nvSpPr>
          <p:spPr>
            <a:xfrm>
              <a:off x="3861" y="14930"/>
              <a:ext cx="2161" cy="854"/>
            </a:xfrm>
            <a:prstGeom prst="roundRect"/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r"/>
              <a:r>
                <a:rPr altLang="en-US" sz="1600" lang="x-none">
                  <a:solidFill>
                    <a:schemeClr val="tx1"/>
                  </a:solidFill>
                </a:rPr>
                <a:t>£34</a:t>
              </a:r>
              <a:endParaRPr altLang="en-US" sz="1600" lang="x-none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78"/>
          <p:cNvGrpSpPr/>
          <p:nvPr/>
        </p:nvGrpSpPr>
        <p:grpSpPr>
          <a:xfrm>
            <a:off x="6331585" y="4182110"/>
            <a:ext cx="2299144" cy="1829435"/>
            <a:chOff x="841" y="12049"/>
            <a:chExt cx="5181" cy="3735"/>
          </a:xfrm>
        </p:grpSpPr>
        <p:pic>
          <p:nvPicPr>
            <p:cNvPr id="2097180" name="Picture 79" descr="empty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/>
          </p:spPr>
        </p:pic>
        <p:sp>
          <p:nvSpPr>
            <p:cNvPr id="1048665" name="Rounded Rectangle 80"/>
            <p:cNvSpPr/>
            <p:nvPr/>
          </p:nvSpPr>
          <p:spPr>
            <a:xfrm>
              <a:off x="3861" y="14930"/>
              <a:ext cx="2161" cy="854"/>
            </a:xfrm>
            <a:prstGeom prst="roundRect"/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r"/>
              <a:r>
                <a:rPr altLang="en-US" sz="1600" lang="x-none">
                  <a:solidFill>
                    <a:schemeClr val="tx1"/>
                  </a:solidFill>
                </a:rPr>
                <a:t>£34</a:t>
              </a:r>
              <a:endParaRPr altLang="en-US" sz="1600" lang="x-none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81"/>
          <p:cNvGrpSpPr/>
          <p:nvPr/>
        </p:nvGrpSpPr>
        <p:grpSpPr>
          <a:xfrm>
            <a:off x="6307455" y="6490335"/>
            <a:ext cx="2299144" cy="1829435"/>
            <a:chOff x="841" y="12049"/>
            <a:chExt cx="5181" cy="3735"/>
          </a:xfrm>
        </p:grpSpPr>
        <p:pic>
          <p:nvPicPr>
            <p:cNvPr id="2097181" name="Picture 82" descr="empty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/>
          </p:spPr>
        </p:pic>
        <p:sp>
          <p:nvSpPr>
            <p:cNvPr id="1048666" name="Rounded Rectangle 83"/>
            <p:cNvSpPr/>
            <p:nvPr/>
          </p:nvSpPr>
          <p:spPr>
            <a:xfrm>
              <a:off x="3861" y="14930"/>
              <a:ext cx="2161" cy="854"/>
            </a:xfrm>
            <a:prstGeom prst="roundRect"/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r"/>
              <a:r>
                <a:rPr altLang="en-US" sz="1600" lang="x-none">
                  <a:solidFill>
                    <a:schemeClr val="tx1"/>
                  </a:solidFill>
                </a:rPr>
                <a:t>£34</a:t>
              </a:r>
              <a:endParaRPr altLang="en-US" sz="1600" lang="x-none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84"/>
          <p:cNvGrpSpPr/>
          <p:nvPr/>
        </p:nvGrpSpPr>
        <p:grpSpPr>
          <a:xfrm>
            <a:off x="6307455" y="8705850"/>
            <a:ext cx="2299144" cy="1829435"/>
            <a:chOff x="841" y="12049"/>
            <a:chExt cx="5181" cy="3735"/>
          </a:xfrm>
        </p:grpSpPr>
        <p:pic>
          <p:nvPicPr>
            <p:cNvPr id="2097182" name="Picture 85" descr="empty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/>
          </p:spPr>
        </p:pic>
        <p:sp>
          <p:nvSpPr>
            <p:cNvPr id="1048667" name="Rounded Rectangle 86"/>
            <p:cNvSpPr/>
            <p:nvPr/>
          </p:nvSpPr>
          <p:spPr>
            <a:xfrm>
              <a:off x="3861" y="14930"/>
              <a:ext cx="2161" cy="854"/>
            </a:xfrm>
            <a:prstGeom prst="roundRect"/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r"/>
              <a:r>
                <a:rPr altLang="en-US" sz="1600" lang="x-none">
                  <a:solidFill>
                    <a:schemeClr val="tx1"/>
                  </a:solidFill>
                </a:rPr>
                <a:t>£34</a:t>
              </a:r>
              <a:endParaRPr altLang="en-US" sz="1600" lang="x-none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93"/>
          <p:cNvGrpSpPr/>
          <p:nvPr/>
        </p:nvGrpSpPr>
        <p:grpSpPr>
          <a:xfrm>
            <a:off x="3500755" y="6490335"/>
            <a:ext cx="2299144" cy="1829435"/>
            <a:chOff x="841" y="12049"/>
            <a:chExt cx="5181" cy="3735"/>
          </a:xfrm>
        </p:grpSpPr>
        <p:pic>
          <p:nvPicPr>
            <p:cNvPr id="2097183" name="Picture 94" descr="empty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/>
          </p:spPr>
        </p:pic>
        <p:sp>
          <p:nvSpPr>
            <p:cNvPr id="1048668" name="Rounded Rectangle 95"/>
            <p:cNvSpPr/>
            <p:nvPr/>
          </p:nvSpPr>
          <p:spPr>
            <a:xfrm>
              <a:off x="3861" y="14930"/>
              <a:ext cx="2161" cy="854"/>
            </a:xfrm>
            <a:prstGeom prst="roundRect"/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r"/>
              <a:r>
                <a:rPr altLang="en-US" sz="1600" lang="x-none">
                  <a:solidFill>
                    <a:schemeClr val="tx1"/>
                  </a:solidFill>
                </a:rPr>
                <a:t>£34</a:t>
              </a:r>
              <a:endParaRPr altLang="en-US" sz="1600" lang="x-none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96"/>
          <p:cNvGrpSpPr/>
          <p:nvPr/>
        </p:nvGrpSpPr>
        <p:grpSpPr>
          <a:xfrm>
            <a:off x="3500755" y="8705850"/>
            <a:ext cx="2299144" cy="1829435"/>
            <a:chOff x="841" y="12049"/>
            <a:chExt cx="5181" cy="3735"/>
          </a:xfrm>
        </p:grpSpPr>
        <p:pic>
          <p:nvPicPr>
            <p:cNvPr id="2097184" name="Picture 97" descr="empty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/>
          </p:spPr>
        </p:pic>
        <p:sp>
          <p:nvSpPr>
            <p:cNvPr id="1048669" name="Rounded Rectangle 98"/>
            <p:cNvSpPr/>
            <p:nvPr/>
          </p:nvSpPr>
          <p:spPr>
            <a:xfrm>
              <a:off x="3861" y="14930"/>
              <a:ext cx="2161" cy="854"/>
            </a:xfrm>
            <a:prstGeom prst="roundRect"/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r"/>
              <a:r>
                <a:rPr altLang="en-US" sz="1600" lang="x-none">
                  <a:solidFill>
                    <a:schemeClr val="tx1"/>
                  </a:solidFill>
                </a:rPr>
                <a:t>£34</a:t>
              </a:r>
              <a:endParaRPr altLang="en-US" sz="1600" lang="x-none">
                <a:solidFill>
                  <a:schemeClr val="tx1"/>
                </a:solidFill>
              </a:endParaRPr>
            </a:p>
          </p:txBody>
        </p:sp>
      </p:grpSp>
      <p:sp>
        <p:nvSpPr>
          <p:cNvPr id="1048670" name="Rounded Rectangle 1"/>
          <p:cNvSpPr/>
          <p:nvPr/>
        </p:nvSpPr>
        <p:spPr>
          <a:xfrm>
            <a:off x="6542405" y="1310005"/>
            <a:ext cx="1866900" cy="400050"/>
          </a:xfrm>
          <a:prstGeom prst="roundRect"/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Sort by : ...</a:t>
            </a:r>
            <a:endParaRPr altLang="en-US" b="1" sz="1600" lang="x-none">
              <a:solidFill>
                <a:schemeClr val="tx1"/>
              </a:solidFill>
            </a:endParaRPr>
          </a:p>
        </p:txBody>
      </p:sp>
      <p:sp>
        <p:nvSpPr>
          <p:cNvPr id="1048671" name="Text Box 3"/>
          <p:cNvSpPr txBox="1"/>
          <p:nvPr/>
        </p:nvSpPr>
        <p:spPr>
          <a:xfrm>
            <a:off x="9405620" y="2212340"/>
            <a:ext cx="2214880" cy="36830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lang="x-none"/>
              <a:t>Hover</a:t>
            </a:r>
            <a:endParaRPr altLang="en-US" lang="x-non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/>
      </p:grpSpPr>
      <p:sp>
        <p:nvSpPr>
          <p:cNvPr id="1048693" name="Rounded Rectangle 27"/>
          <p:cNvSpPr/>
          <p:nvPr/>
        </p:nvSpPr>
        <p:spPr>
          <a:xfrm>
            <a:off x="3364230" y="1875155"/>
            <a:ext cx="5474970" cy="4163695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 rtlCol="0"/>
          <a:p>
            <a:pPr algn="ctr"/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672" name="Rectangle 39"/>
          <p:cNvSpPr/>
          <p:nvPr/>
        </p:nvSpPr>
        <p:spPr>
          <a:xfrm>
            <a:off x="3810" y="11987530"/>
            <a:ext cx="9135745" cy="1702435"/>
          </a:xfrm>
          <a:prstGeom prst="rect"/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673" name="Rectangle 40"/>
          <p:cNvSpPr/>
          <p:nvPr/>
        </p:nvSpPr>
        <p:spPr>
          <a:xfrm>
            <a:off x="695537" y="11992532"/>
            <a:ext cx="2150533" cy="178646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l"/>
            <a:r>
              <a:rPr altLang="en-US" sz="1600" lang="x-none">
                <a:solidFill>
                  <a:schemeClr val="tx1"/>
                </a:solidFill>
              </a:rPr>
              <a:t>Home</a:t>
            </a:r>
            <a:endParaRPr altLang="en-US" sz="1600" lang="x-none">
              <a:solidFill>
                <a:schemeClr val="tx1"/>
              </a:solidFill>
            </a:endParaRPr>
          </a:p>
          <a:p>
            <a:pPr algn="l"/>
            <a:r>
              <a:rPr altLang="en-US" sz="1600" lang="x-none">
                <a:solidFill>
                  <a:schemeClr val="tx1"/>
                </a:solidFill>
              </a:rPr>
              <a:t>Products</a:t>
            </a:r>
            <a:endParaRPr altLang="en-US" sz="1600" lang="x-none">
              <a:solidFill>
                <a:schemeClr val="tx1"/>
              </a:solidFill>
            </a:endParaRPr>
          </a:p>
          <a:p>
            <a:pPr algn="l"/>
            <a:r>
              <a:rPr altLang="en-US" sz="1600" lang="x-none">
                <a:solidFill>
                  <a:schemeClr val="tx1"/>
                </a:solidFill>
              </a:rPr>
              <a:t>About</a:t>
            </a:r>
            <a:endParaRPr altLang="en-US" sz="1600" lang="x-none">
              <a:solidFill>
                <a:schemeClr val="tx1"/>
              </a:solidFill>
            </a:endParaRPr>
          </a:p>
          <a:p>
            <a:pPr algn="l"/>
            <a:r>
              <a:rPr altLang="en-US" sz="1600" lang="x-none">
                <a:solidFill>
                  <a:schemeClr val="tx1"/>
                </a:solidFill>
              </a:rPr>
              <a:t>Contact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674" name="Rectangle 41"/>
          <p:cNvSpPr/>
          <p:nvPr/>
        </p:nvSpPr>
        <p:spPr>
          <a:xfrm>
            <a:off x="3420110" y="11992532"/>
            <a:ext cx="2150533" cy="178646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l"/>
            <a:r>
              <a:rPr altLang="en-US" b="1" sz="1600" lang="x-none">
                <a:solidFill>
                  <a:schemeClr val="tx1"/>
                </a:solidFill>
              </a:rPr>
              <a:t>Facebook</a:t>
            </a:r>
            <a:endParaRPr altLang="en-US" b="1" sz="1600" lang="x-none">
              <a:solidFill>
                <a:schemeClr val="tx1"/>
              </a:solidFill>
            </a:endParaRPr>
          </a:p>
          <a:p>
            <a:pPr algn="l"/>
            <a:r>
              <a:rPr altLang="en-US" b="1" sz="1600" lang="x-none">
                <a:solidFill>
                  <a:schemeClr val="tx1"/>
                </a:solidFill>
              </a:rPr>
              <a:t>Twitter</a:t>
            </a:r>
            <a:endParaRPr altLang="en-US" b="1" sz="1600" lang="x-none">
              <a:solidFill>
                <a:schemeClr val="tx1"/>
              </a:solidFill>
            </a:endParaRPr>
          </a:p>
          <a:p>
            <a:pPr algn="l"/>
            <a:r>
              <a:rPr altLang="en-US" b="1" sz="1600" lang="x-none">
                <a:solidFill>
                  <a:schemeClr val="tx1"/>
                </a:solidFill>
              </a:rPr>
              <a:t>Instagram</a:t>
            </a:r>
            <a:endParaRPr altLang="en-US" b="1" sz="1600" lang="x-none">
              <a:solidFill>
                <a:schemeClr val="tx1"/>
              </a:solidFill>
            </a:endParaRPr>
          </a:p>
        </p:txBody>
      </p:sp>
      <p:sp>
        <p:nvSpPr>
          <p:cNvPr id="1048675" name="Rectangle 42"/>
          <p:cNvSpPr/>
          <p:nvPr/>
        </p:nvSpPr>
        <p:spPr>
          <a:xfrm>
            <a:off x="6383443" y="11992532"/>
            <a:ext cx="2150533" cy="178646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l"/>
            <a:r>
              <a:rPr altLang="en-US" b="1" sz="1600" lang="x-none">
                <a:solidFill>
                  <a:schemeClr val="tx1"/>
                </a:solidFill>
              </a:rPr>
              <a:t>Newsletter</a:t>
            </a:r>
            <a:endParaRPr altLang="en-US" b="1" sz="1600" lang="x-none">
              <a:solidFill>
                <a:schemeClr val="tx1"/>
              </a:solidFill>
            </a:endParaRPr>
          </a:p>
          <a:p>
            <a:pPr algn="l"/>
            <a:endParaRPr altLang="en-US" b="1" sz="1600" lang="x-none">
              <a:solidFill>
                <a:schemeClr val="tx1"/>
              </a:solidFill>
            </a:endParaRPr>
          </a:p>
          <a:p>
            <a:pPr algn="l"/>
            <a:endParaRPr altLang="en-US" b="1" sz="1600" lang="x-none">
              <a:solidFill>
                <a:schemeClr val="tx1"/>
              </a:solidFill>
            </a:endParaRPr>
          </a:p>
        </p:txBody>
      </p:sp>
      <p:sp>
        <p:nvSpPr>
          <p:cNvPr id="1048676" name="Rounded Rectangle 43"/>
          <p:cNvSpPr/>
          <p:nvPr/>
        </p:nvSpPr>
        <p:spPr>
          <a:xfrm>
            <a:off x="6383443" y="12847665"/>
            <a:ext cx="2239433" cy="407247"/>
          </a:xfrm>
          <a:prstGeom prst="round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mail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677" name="Rounded Rectangle 2"/>
          <p:cNvSpPr/>
          <p:nvPr/>
        </p:nvSpPr>
        <p:spPr>
          <a:xfrm>
            <a:off x="166370" y="1966595"/>
            <a:ext cx="2864485" cy="3668395"/>
          </a:xfrm>
          <a:prstGeom prst="roundRect">
            <a:avLst>
              <a:gd name="adj" fmla="val 1033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 rtlCol="0"/>
          <a:p>
            <a:pPr algn="ctr"/>
            <a:r>
              <a:rPr altLang="en-US" b="1" sz="1600" lang="x-none" u="sng">
                <a:solidFill>
                  <a:schemeClr val="tx1"/>
                </a:solidFill>
              </a:rPr>
              <a:t>Type</a:t>
            </a:r>
            <a:endParaRPr altLang="en-US" sz="1600" lang="x-none" u="sng">
              <a:solidFill>
                <a:schemeClr val="tx1"/>
              </a:solidFill>
            </a:endParaRPr>
          </a:p>
          <a:p>
            <a:pPr algn="ctr"/>
            <a:endParaRPr altLang="en-US" sz="1600" lang="x-none">
              <a:solidFill>
                <a:schemeClr val="tx1"/>
              </a:solidFill>
            </a:endParaRPr>
          </a:p>
          <a:p>
            <a:pPr algn="ctr"/>
            <a:r>
              <a:rPr altLang="en-US" sz="1600" lang="x-none">
                <a:solidFill>
                  <a:schemeClr val="tx1"/>
                </a:solidFill>
              </a:rPr>
              <a:t>Plate</a:t>
            </a:r>
            <a:endParaRPr altLang="en-US" sz="1600" lang="x-none">
              <a:solidFill>
                <a:schemeClr val="tx1"/>
              </a:solidFill>
            </a:endParaRPr>
          </a:p>
          <a:p>
            <a:pPr algn="ctr"/>
            <a:r>
              <a:rPr altLang="en-US" sz="1600" lang="x-none">
                <a:solidFill>
                  <a:schemeClr val="tx1"/>
                </a:solidFill>
              </a:rPr>
              <a:t>Bowl</a:t>
            </a:r>
            <a:endParaRPr altLang="en-US" sz="1600" lang="x-none">
              <a:solidFill>
                <a:schemeClr val="tx1"/>
              </a:solidFill>
            </a:endParaRPr>
          </a:p>
          <a:p>
            <a:pPr algn="ctr"/>
            <a:r>
              <a:rPr altLang="en-US" sz="1600" lang="x-none">
                <a:solidFill>
                  <a:schemeClr val="tx1"/>
                </a:solidFill>
              </a:rPr>
              <a:t>Platter</a:t>
            </a:r>
            <a:endParaRPr altLang="en-US" sz="1600" lang="x-none">
              <a:solidFill>
                <a:schemeClr val="tx1"/>
              </a:solidFill>
            </a:endParaRPr>
          </a:p>
          <a:p>
            <a:pPr algn="ctr"/>
            <a:r>
              <a:rPr altLang="en-US" sz="1600" lang="x-none">
                <a:solidFill>
                  <a:schemeClr val="tx1"/>
                </a:solidFill>
              </a:rPr>
              <a:t>Tagine</a:t>
            </a:r>
            <a:endParaRPr altLang="en-US" sz="1600" lang="x-none">
              <a:solidFill>
                <a:schemeClr val="tx1"/>
              </a:solidFill>
            </a:endParaRPr>
          </a:p>
          <a:p>
            <a:pPr algn="ctr"/>
            <a:r>
              <a:rPr altLang="en-US" sz="1600" lang="x-none">
                <a:solidFill>
                  <a:schemeClr val="tx1"/>
                </a:solidFill>
              </a:rPr>
              <a:t>Tea Set</a:t>
            </a:r>
            <a:endParaRPr altLang="en-US" sz="1600" lang="x-none">
              <a:solidFill>
                <a:schemeClr val="tx1"/>
              </a:solidFill>
            </a:endParaRPr>
          </a:p>
          <a:p>
            <a:pPr algn="ctr"/>
            <a:r>
              <a:rPr altLang="en-US" sz="1600" lang="x-none">
                <a:solidFill>
                  <a:schemeClr val="tx1"/>
                </a:solidFill>
              </a:rPr>
              <a:t>Jug</a:t>
            </a:r>
            <a:endParaRPr altLang="en-US" sz="1600" lang="x-none">
              <a:solidFill>
                <a:schemeClr val="tx1"/>
              </a:solidFill>
            </a:endParaRPr>
          </a:p>
          <a:p>
            <a:pPr algn="ctr"/>
            <a:r>
              <a:rPr altLang="en-US" sz="1600" lang="x-none">
                <a:solidFill>
                  <a:schemeClr val="tx1"/>
                </a:solidFill>
              </a:rPr>
              <a:t>Other</a:t>
            </a:r>
            <a:endParaRPr altLang="en-US" sz="1600" lang="x-none">
              <a:solidFill>
                <a:schemeClr val="tx1"/>
              </a:solidFill>
            </a:endParaRPr>
          </a:p>
          <a:p>
            <a:pPr algn="ctr"/>
            <a:endParaRPr altLang="en-US" sz="1600" lang="x-none">
              <a:solidFill>
                <a:schemeClr val="tx1"/>
              </a:solidFill>
            </a:endParaRPr>
          </a:p>
          <a:p>
            <a:pPr algn="ctr"/>
            <a:endParaRPr altLang="en-US" sz="1600" lang="x-none">
              <a:solidFill>
                <a:schemeClr val="tx1"/>
              </a:solidFill>
            </a:endParaRPr>
          </a:p>
          <a:p>
            <a:pPr algn="ctr"/>
            <a:r>
              <a:rPr altLang="en-US" b="1" sz="1600" lang="x-none" u="sng">
                <a:solidFill>
                  <a:schemeClr val="tx1"/>
                </a:solidFill>
              </a:rPr>
              <a:t>Price</a:t>
            </a:r>
            <a:endParaRPr altLang="en-US" sz="1600" lang="x-none" u="sng">
              <a:solidFill>
                <a:schemeClr val="tx1"/>
              </a:solidFill>
            </a:endParaRPr>
          </a:p>
          <a:p>
            <a:pPr algn="ctr"/>
            <a:endParaRPr altLang="en-US" sz="1600" lang="x-none" u="sng">
              <a:solidFill>
                <a:schemeClr val="tx1"/>
              </a:solidFill>
            </a:endParaRPr>
          </a:p>
          <a:p>
            <a:pPr algn="ctr"/>
            <a:r>
              <a:rPr altLang="en-US" sz="1600" lang="x-none">
                <a:solidFill>
                  <a:schemeClr val="tx1"/>
                </a:solidFill>
              </a:rPr>
              <a:t>£20 |-----------------| £50</a:t>
            </a:r>
            <a:endParaRPr altLang="en-US" sz="1600" lang="x-none">
              <a:solidFill>
                <a:schemeClr val="tx1"/>
              </a:solidFill>
            </a:endParaRPr>
          </a:p>
          <a:p>
            <a:pPr algn="ctr"/>
            <a:endParaRPr altLang="en-US" sz="1600" lang="x-none">
              <a:solidFill>
                <a:schemeClr val="tx1"/>
              </a:solidFill>
            </a:endParaRPr>
          </a:p>
          <a:p>
            <a:pPr algn="ctr"/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678" name="Rectangle 63"/>
          <p:cNvSpPr/>
          <p:nvPr/>
        </p:nvSpPr>
        <p:spPr>
          <a:xfrm>
            <a:off x="166370" y="129540"/>
            <a:ext cx="1496695" cy="790575"/>
          </a:xfrm>
          <a:prstGeom prst="rect"/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Logo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679" name="Rectangle 65"/>
          <p:cNvSpPr/>
          <p:nvPr/>
        </p:nvSpPr>
        <p:spPr>
          <a:xfrm>
            <a:off x="4186555" y="81280"/>
            <a:ext cx="1371600" cy="9144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b="1" sz="1600" lang="x-none">
                <a:solidFill>
                  <a:schemeClr val="tx1"/>
                </a:solidFill>
              </a:rPr>
              <a:t>Products</a:t>
            </a:r>
            <a:endParaRPr altLang="en-US" b="1" sz="1600" lang="x-none">
              <a:solidFill>
                <a:schemeClr val="tx1"/>
              </a:solidFill>
            </a:endParaRPr>
          </a:p>
        </p:txBody>
      </p:sp>
      <p:sp>
        <p:nvSpPr>
          <p:cNvPr id="1048680" name="Rectangle 66"/>
          <p:cNvSpPr/>
          <p:nvPr/>
        </p:nvSpPr>
        <p:spPr>
          <a:xfrm>
            <a:off x="5558155" y="81280"/>
            <a:ext cx="1371600" cy="9144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About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681" name="Rectangle 67"/>
          <p:cNvSpPr/>
          <p:nvPr/>
        </p:nvSpPr>
        <p:spPr>
          <a:xfrm>
            <a:off x="6929755" y="81280"/>
            <a:ext cx="1371600" cy="9144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Contact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682" name="Rectangle 68"/>
          <p:cNvSpPr/>
          <p:nvPr/>
        </p:nvSpPr>
        <p:spPr>
          <a:xfrm>
            <a:off x="2814955" y="81280"/>
            <a:ext cx="1371600" cy="9144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Home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683" name="Rectangle 69"/>
          <p:cNvSpPr/>
          <p:nvPr/>
        </p:nvSpPr>
        <p:spPr>
          <a:xfrm>
            <a:off x="3810" y="5080"/>
            <a:ext cx="9135745" cy="1048385"/>
          </a:xfrm>
          <a:prstGeom prst="rect"/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600" lang="x-none">
              <a:solidFill>
                <a:schemeClr val="tx1"/>
              </a:solidFill>
            </a:endParaRPr>
          </a:p>
        </p:txBody>
      </p:sp>
      <p:pic>
        <p:nvPicPr>
          <p:cNvPr id="2097185" name="Picture 7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462645" y="336550"/>
            <a:ext cx="376555" cy="376555"/>
          </a:xfrm>
          <a:prstGeom prst="rect"/>
          <a:ln>
            <a:solidFill>
              <a:srgbClr val="000000">
                <a:alpha val="0"/>
              </a:srgbClr>
            </a:solidFill>
          </a:ln>
        </p:spPr>
      </p:pic>
      <p:sp>
        <p:nvSpPr>
          <p:cNvPr id="1048684" name="Rectangle 71"/>
          <p:cNvSpPr/>
          <p:nvPr/>
        </p:nvSpPr>
        <p:spPr>
          <a:xfrm>
            <a:off x="232410" y="1310005"/>
            <a:ext cx="2609850" cy="400050"/>
          </a:xfrm>
          <a:prstGeom prst="rect"/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l"/>
            <a:r>
              <a:rPr altLang="en-US" sz="1600" lang="x-none">
                <a:solidFill>
                  <a:schemeClr val="tx1"/>
                </a:solidFill>
              </a:rPr>
              <a:t>Home / </a:t>
            </a:r>
            <a:r>
              <a:rPr altLang="en-US" b="1" sz="1600" lang="x-none">
                <a:solidFill>
                  <a:schemeClr val="tx1"/>
                </a:solidFill>
              </a:rPr>
              <a:t>Products</a:t>
            </a:r>
            <a:endParaRPr altLang="en-US" b="1" sz="1600" lang="x-none">
              <a:solidFill>
                <a:schemeClr val="tx1"/>
              </a:solidFill>
            </a:endParaRPr>
          </a:p>
        </p:txBody>
      </p:sp>
      <p:sp>
        <p:nvSpPr>
          <p:cNvPr id="1048685" name="Rounded Rectangle 1"/>
          <p:cNvSpPr/>
          <p:nvPr/>
        </p:nvSpPr>
        <p:spPr>
          <a:xfrm>
            <a:off x="6542405" y="1310005"/>
            <a:ext cx="1866900" cy="400050"/>
          </a:xfrm>
          <a:prstGeom prst="roundRect"/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Sort by : ...</a:t>
            </a:r>
            <a:endParaRPr altLang="en-US" b="1" sz="1600" lang="x-none">
              <a:solidFill>
                <a:schemeClr val="tx1"/>
              </a:solidFill>
            </a:endParaRPr>
          </a:p>
        </p:txBody>
      </p:sp>
      <p:grpSp>
        <p:nvGrpSpPr>
          <p:cNvPr id="54" name="Group 81"/>
          <p:cNvGrpSpPr/>
          <p:nvPr/>
        </p:nvGrpSpPr>
        <p:grpSpPr>
          <a:xfrm>
            <a:off x="6307455" y="6490335"/>
            <a:ext cx="2299144" cy="1829435"/>
            <a:chOff x="841" y="12049"/>
            <a:chExt cx="5181" cy="3735"/>
          </a:xfrm>
        </p:grpSpPr>
        <p:pic>
          <p:nvPicPr>
            <p:cNvPr id="2097186" name="Picture 82" descr="empty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/>
          </p:spPr>
        </p:pic>
        <p:sp>
          <p:nvSpPr>
            <p:cNvPr id="1048686" name="Rounded Rectangle 83"/>
            <p:cNvSpPr/>
            <p:nvPr/>
          </p:nvSpPr>
          <p:spPr>
            <a:xfrm>
              <a:off x="3861" y="14930"/>
              <a:ext cx="2161" cy="854"/>
            </a:xfrm>
            <a:prstGeom prst="roundRect"/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r"/>
              <a:r>
                <a:rPr altLang="en-US" sz="1600" lang="x-none">
                  <a:solidFill>
                    <a:schemeClr val="tx1"/>
                  </a:solidFill>
                </a:rPr>
                <a:t>£34</a:t>
              </a:r>
              <a:endParaRPr altLang="en-US" sz="1600" lang="x-none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84"/>
          <p:cNvGrpSpPr/>
          <p:nvPr/>
        </p:nvGrpSpPr>
        <p:grpSpPr>
          <a:xfrm>
            <a:off x="6307455" y="8705850"/>
            <a:ext cx="2299144" cy="1829435"/>
            <a:chOff x="841" y="12049"/>
            <a:chExt cx="5181" cy="3735"/>
          </a:xfrm>
        </p:grpSpPr>
        <p:pic>
          <p:nvPicPr>
            <p:cNvPr id="2097187" name="Picture 85" descr="empty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/>
          </p:spPr>
        </p:pic>
        <p:sp>
          <p:nvSpPr>
            <p:cNvPr id="1048687" name="Rounded Rectangle 86"/>
            <p:cNvSpPr/>
            <p:nvPr/>
          </p:nvSpPr>
          <p:spPr>
            <a:xfrm>
              <a:off x="3861" y="14930"/>
              <a:ext cx="2161" cy="854"/>
            </a:xfrm>
            <a:prstGeom prst="roundRect"/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r"/>
              <a:r>
                <a:rPr altLang="en-US" sz="1600" lang="x-none">
                  <a:solidFill>
                    <a:schemeClr val="tx1"/>
                  </a:solidFill>
                </a:rPr>
                <a:t>£34</a:t>
              </a:r>
              <a:endParaRPr altLang="en-US" sz="1600" lang="x-none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93"/>
          <p:cNvGrpSpPr/>
          <p:nvPr/>
        </p:nvGrpSpPr>
        <p:grpSpPr>
          <a:xfrm>
            <a:off x="3500755" y="6490335"/>
            <a:ext cx="2299144" cy="1829435"/>
            <a:chOff x="841" y="12049"/>
            <a:chExt cx="5181" cy="3735"/>
          </a:xfrm>
        </p:grpSpPr>
        <p:pic>
          <p:nvPicPr>
            <p:cNvPr id="2097188" name="Picture 94" descr="empty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/>
          </p:spPr>
        </p:pic>
        <p:sp>
          <p:nvSpPr>
            <p:cNvPr id="1048688" name="Rounded Rectangle 95"/>
            <p:cNvSpPr/>
            <p:nvPr/>
          </p:nvSpPr>
          <p:spPr>
            <a:xfrm>
              <a:off x="3861" y="14930"/>
              <a:ext cx="2161" cy="854"/>
            </a:xfrm>
            <a:prstGeom prst="roundRect"/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r"/>
              <a:r>
                <a:rPr altLang="en-US" sz="1600" lang="x-none">
                  <a:solidFill>
                    <a:schemeClr val="tx1"/>
                  </a:solidFill>
                </a:rPr>
                <a:t>£34</a:t>
              </a:r>
              <a:endParaRPr altLang="en-US" sz="1600" lang="x-none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96"/>
          <p:cNvGrpSpPr/>
          <p:nvPr/>
        </p:nvGrpSpPr>
        <p:grpSpPr>
          <a:xfrm>
            <a:off x="3500755" y="8705850"/>
            <a:ext cx="2299144" cy="1829435"/>
            <a:chOff x="841" y="12049"/>
            <a:chExt cx="5181" cy="3735"/>
          </a:xfrm>
        </p:grpSpPr>
        <p:pic>
          <p:nvPicPr>
            <p:cNvPr id="2097189" name="Picture 97" descr="empty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/>
          </p:spPr>
        </p:pic>
        <p:sp>
          <p:nvSpPr>
            <p:cNvPr id="1048689" name="Rounded Rectangle 98"/>
            <p:cNvSpPr/>
            <p:nvPr/>
          </p:nvSpPr>
          <p:spPr>
            <a:xfrm>
              <a:off x="3861" y="14930"/>
              <a:ext cx="2161" cy="854"/>
            </a:xfrm>
            <a:prstGeom prst="roundRect"/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r"/>
              <a:r>
                <a:rPr altLang="en-US" sz="1600" lang="x-none">
                  <a:solidFill>
                    <a:schemeClr val="tx1"/>
                  </a:solidFill>
                </a:rPr>
                <a:t>£34</a:t>
              </a:r>
              <a:endParaRPr altLang="en-US" sz="1600" lang="x-none">
                <a:solidFill>
                  <a:schemeClr val="tx1"/>
                </a:solidFill>
              </a:endParaRPr>
            </a:p>
          </p:txBody>
        </p:sp>
      </p:grpSp>
      <p:sp>
        <p:nvSpPr>
          <p:cNvPr id="1048690" name="Rounded Rectangle 3"/>
          <p:cNvSpPr/>
          <p:nvPr/>
        </p:nvSpPr>
        <p:spPr>
          <a:xfrm>
            <a:off x="5883275" y="1875155"/>
            <a:ext cx="3256915" cy="1067435"/>
          </a:xfrm>
          <a:prstGeom prst="round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Name</a:t>
            </a:r>
            <a:endParaRPr altLang="en-US" sz="1600" lang="x-none">
              <a:solidFill>
                <a:schemeClr val="tx1"/>
              </a:solidFill>
            </a:endParaRPr>
          </a:p>
          <a:p>
            <a:pPr algn="ctr"/>
            <a:endParaRPr altLang="en-US" sz="1600" lang="x-none">
              <a:solidFill>
                <a:schemeClr val="tx1"/>
              </a:solidFill>
            </a:endParaRPr>
          </a:p>
          <a:p>
            <a:pPr algn="ctr"/>
            <a:r>
              <a:rPr altLang="en-US" sz="1600" lang="x-none">
                <a:solidFill>
                  <a:schemeClr val="tx1"/>
                </a:solidFill>
              </a:rPr>
              <a:t>£34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691" name="Rounded Rectangle 4"/>
          <p:cNvSpPr/>
          <p:nvPr/>
        </p:nvSpPr>
        <p:spPr>
          <a:xfrm>
            <a:off x="6542405" y="3044825"/>
            <a:ext cx="2000885" cy="820420"/>
          </a:xfrm>
          <a:prstGeom prst="roundRect"/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Add to Cart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692" name="Rounded Rectangle 5"/>
          <p:cNvSpPr/>
          <p:nvPr/>
        </p:nvSpPr>
        <p:spPr>
          <a:xfrm>
            <a:off x="3500755" y="4029075"/>
            <a:ext cx="5170170" cy="2216150"/>
          </a:xfrm>
          <a:prstGeom prst="round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Description ...</a:t>
            </a:r>
            <a:endParaRPr altLang="en-US" sz="1600" lang="x-none">
              <a:solidFill>
                <a:schemeClr val="tx1"/>
              </a:solidFill>
            </a:endParaRPr>
          </a:p>
        </p:txBody>
      </p:sp>
      <p:pic>
        <p:nvPicPr>
          <p:cNvPr id="2097190" name="Picture 16" descr="empty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491230" y="1951355"/>
            <a:ext cx="2468245" cy="2011680"/>
          </a:xfrm>
          <a:prstGeom prst="rect"/>
        </p:spPr>
      </p:pic>
      <p:sp>
        <p:nvSpPr>
          <p:cNvPr id="1048694" name="Rounded Rectangle 28"/>
          <p:cNvSpPr/>
          <p:nvPr/>
        </p:nvSpPr>
        <p:spPr>
          <a:xfrm>
            <a:off x="8366760" y="1890395"/>
            <a:ext cx="532765" cy="403860"/>
          </a:xfrm>
          <a:prstGeom prst="round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X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695" name="Text Box 29"/>
          <p:cNvSpPr txBox="1"/>
          <p:nvPr/>
        </p:nvSpPr>
        <p:spPr>
          <a:xfrm>
            <a:off x="9532620" y="2339340"/>
            <a:ext cx="3455035" cy="14249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lang="x-none"/>
              <a:t>Clicked</a:t>
            </a:r>
            <a:endParaRPr altLang="en-US" b="1" lang="x-none"/>
          </a:p>
          <a:p>
            <a:endParaRPr altLang="en-US" lang="x-none"/>
          </a:p>
          <a:p>
            <a:r>
              <a:rPr altLang="en-US" lang="x-none"/>
              <a:t>Scroll the page to this point while changing the small canvas to a x4 one with full description</a:t>
            </a:r>
            <a:endParaRPr altLang="en-US" lang="x-none"/>
          </a:p>
        </p:txBody>
      </p:sp>
      <p:sp>
        <p:nvSpPr>
          <p:cNvPr id="1048696" name="Text Box 30"/>
          <p:cNvSpPr txBox="1"/>
          <p:nvPr/>
        </p:nvSpPr>
        <p:spPr>
          <a:xfrm>
            <a:off x="9532620" y="4737100"/>
            <a:ext cx="3455035" cy="16916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lang="x-none"/>
              <a:t>Scroll (idea) ? :</a:t>
            </a:r>
            <a:endParaRPr altLang="en-US" b="1" lang="x-none"/>
          </a:p>
          <a:p>
            <a:endParaRPr altLang="en-US" lang="x-none"/>
          </a:p>
          <a:p>
            <a:r>
              <a:rPr altLang="en-US" lang="x-none"/>
              <a:t>The only part moving on this page are the items (not the footer / filter / header) execpt on smartphone</a:t>
            </a:r>
            <a:endParaRPr altLang="en-US" lang="x-non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/>
      </p:grpSpPr>
      <p:sp>
        <p:nvSpPr>
          <p:cNvPr id="1048697" name="Rectangle 39"/>
          <p:cNvSpPr/>
          <p:nvPr/>
        </p:nvSpPr>
        <p:spPr>
          <a:xfrm>
            <a:off x="3810" y="11987530"/>
            <a:ext cx="9135745" cy="1702435"/>
          </a:xfrm>
          <a:prstGeom prst="rect"/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698" name="Rectangle 40"/>
          <p:cNvSpPr/>
          <p:nvPr/>
        </p:nvSpPr>
        <p:spPr>
          <a:xfrm>
            <a:off x="695537" y="11992532"/>
            <a:ext cx="2150533" cy="178646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l"/>
            <a:r>
              <a:rPr altLang="en-US" sz="1600" lang="x-none">
                <a:solidFill>
                  <a:schemeClr val="tx1"/>
                </a:solidFill>
              </a:rPr>
              <a:t>Home</a:t>
            </a:r>
            <a:endParaRPr altLang="en-US" sz="1600" lang="x-none">
              <a:solidFill>
                <a:schemeClr val="tx1"/>
              </a:solidFill>
            </a:endParaRPr>
          </a:p>
          <a:p>
            <a:pPr algn="l"/>
            <a:r>
              <a:rPr altLang="en-US" sz="1600" lang="x-none">
                <a:solidFill>
                  <a:schemeClr val="tx1"/>
                </a:solidFill>
              </a:rPr>
              <a:t>Products</a:t>
            </a:r>
            <a:endParaRPr altLang="en-US" sz="1600" lang="x-none">
              <a:solidFill>
                <a:schemeClr val="tx1"/>
              </a:solidFill>
            </a:endParaRPr>
          </a:p>
          <a:p>
            <a:pPr algn="l"/>
            <a:r>
              <a:rPr altLang="en-US" sz="1600" lang="x-none">
                <a:solidFill>
                  <a:schemeClr val="tx1"/>
                </a:solidFill>
              </a:rPr>
              <a:t>About</a:t>
            </a:r>
            <a:endParaRPr altLang="en-US" sz="1600" lang="x-none">
              <a:solidFill>
                <a:schemeClr val="tx1"/>
              </a:solidFill>
            </a:endParaRPr>
          </a:p>
          <a:p>
            <a:pPr algn="l"/>
            <a:r>
              <a:rPr altLang="en-US" sz="1600" lang="x-none">
                <a:solidFill>
                  <a:schemeClr val="tx1"/>
                </a:solidFill>
              </a:rPr>
              <a:t>Contact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699" name="Rectangle 41"/>
          <p:cNvSpPr/>
          <p:nvPr/>
        </p:nvSpPr>
        <p:spPr>
          <a:xfrm>
            <a:off x="3420110" y="11992532"/>
            <a:ext cx="2150533" cy="178646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l"/>
            <a:r>
              <a:rPr altLang="en-US" b="1" sz="1600" lang="x-none">
                <a:solidFill>
                  <a:schemeClr val="tx1"/>
                </a:solidFill>
              </a:rPr>
              <a:t>Facebook</a:t>
            </a:r>
            <a:endParaRPr altLang="en-US" b="1" sz="1600" lang="x-none">
              <a:solidFill>
                <a:schemeClr val="tx1"/>
              </a:solidFill>
            </a:endParaRPr>
          </a:p>
          <a:p>
            <a:pPr algn="l"/>
            <a:r>
              <a:rPr altLang="en-US" b="1" sz="1600" lang="x-none">
                <a:solidFill>
                  <a:schemeClr val="tx1"/>
                </a:solidFill>
              </a:rPr>
              <a:t>Twitter</a:t>
            </a:r>
            <a:endParaRPr altLang="en-US" b="1" sz="1600" lang="x-none">
              <a:solidFill>
                <a:schemeClr val="tx1"/>
              </a:solidFill>
            </a:endParaRPr>
          </a:p>
          <a:p>
            <a:pPr algn="l"/>
            <a:r>
              <a:rPr altLang="en-US" b="1" sz="1600" lang="x-none">
                <a:solidFill>
                  <a:schemeClr val="tx1"/>
                </a:solidFill>
              </a:rPr>
              <a:t>Instagram</a:t>
            </a:r>
            <a:endParaRPr altLang="en-US" b="1" sz="1600" lang="x-none">
              <a:solidFill>
                <a:schemeClr val="tx1"/>
              </a:solidFill>
            </a:endParaRPr>
          </a:p>
        </p:txBody>
      </p:sp>
      <p:sp>
        <p:nvSpPr>
          <p:cNvPr id="1048700" name="Rectangle 42"/>
          <p:cNvSpPr/>
          <p:nvPr/>
        </p:nvSpPr>
        <p:spPr>
          <a:xfrm>
            <a:off x="6383443" y="11992532"/>
            <a:ext cx="2150533" cy="178646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l"/>
            <a:r>
              <a:rPr altLang="en-US" b="1" sz="1600" lang="x-none">
                <a:solidFill>
                  <a:schemeClr val="tx1"/>
                </a:solidFill>
              </a:rPr>
              <a:t>Newsletter</a:t>
            </a:r>
            <a:endParaRPr altLang="en-US" b="1" sz="1600" lang="x-none">
              <a:solidFill>
                <a:schemeClr val="tx1"/>
              </a:solidFill>
            </a:endParaRPr>
          </a:p>
          <a:p>
            <a:pPr algn="l"/>
            <a:endParaRPr altLang="en-US" b="1" sz="1600" lang="x-none">
              <a:solidFill>
                <a:schemeClr val="tx1"/>
              </a:solidFill>
            </a:endParaRPr>
          </a:p>
          <a:p>
            <a:pPr algn="l"/>
            <a:endParaRPr altLang="en-US" b="1" sz="1600" lang="x-none">
              <a:solidFill>
                <a:schemeClr val="tx1"/>
              </a:solidFill>
            </a:endParaRPr>
          </a:p>
        </p:txBody>
      </p:sp>
      <p:sp>
        <p:nvSpPr>
          <p:cNvPr id="1048701" name="Rounded Rectangle 43"/>
          <p:cNvSpPr/>
          <p:nvPr/>
        </p:nvSpPr>
        <p:spPr>
          <a:xfrm>
            <a:off x="6383443" y="12847665"/>
            <a:ext cx="2239433" cy="407247"/>
          </a:xfrm>
          <a:prstGeom prst="round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mail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702" name="Rounded Rectangle 2"/>
          <p:cNvSpPr/>
          <p:nvPr/>
        </p:nvSpPr>
        <p:spPr>
          <a:xfrm>
            <a:off x="166370" y="1966595"/>
            <a:ext cx="2864485" cy="3668395"/>
          </a:xfrm>
          <a:prstGeom prst="roundRect">
            <a:avLst>
              <a:gd name="adj" fmla="val 1033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 rtlCol="0"/>
          <a:p>
            <a:pPr algn="ctr"/>
            <a:r>
              <a:rPr altLang="en-US" b="1" sz="1600" lang="x-none" u="sng">
                <a:solidFill>
                  <a:schemeClr val="tx1"/>
                </a:solidFill>
              </a:rPr>
              <a:t>Type</a:t>
            </a:r>
            <a:endParaRPr altLang="en-US" sz="1600" lang="x-none" u="sng">
              <a:solidFill>
                <a:schemeClr val="tx1"/>
              </a:solidFill>
            </a:endParaRPr>
          </a:p>
          <a:p>
            <a:pPr algn="ctr"/>
            <a:endParaRPr altLang="en-US" sz="1600" lang="x-none">
              <a:solidFill>
                <a:schemeClr val="tx1"/>
              </a:solidFill>
            </a:endParaRPr>
          </a:p>
          <a:p>
            <a:pPr algn="ctr"/>
            <a:r>
              <a:rPr altLang="en-US" sz="1600" lang="x-none">
                <a:solidFill>
                  <a:schemeClr val="tx1"/>
                </a:solidFill>
              </a:rPr>
              <a:t>Plate</a:t>
            </a:r>
            <a:endParaRPr altLang="en-US" sz="1600" lang="x-none">
              <a:solidFill>
                <a:schemeClr val="tx1"/>
              </a:solidFill>
            </a:endParaRPr>
          </a:p>
          <a:p>
            <a:pPr algn="ctr"/>
            <a:r>
              <a:rPr altLang="en-US" sz="1600" lang="x-none">
                <a:solidFill>
                  <a:schemeClr val="tx1"/>
                </a:solidFill>
              </a:rPr>
              <a:t>Bowl</a:t>
            </a:r>
            <a:endParaRPr altLang="en-US" sz="1600" lang="x-none">
              <a:solidFill>
                <a:schemeClr val="tx1"/>
              </a:solidFill>
            </a:endParaRPr>
          </a:p>
          <a:p>
            <a:pPr algn="ctr"/>
            <a:r>
              <a:rPr altLang="en-US" sz="1600" lang="x-none">
                <a:solidFill>
                  <a:schemeClr val="tx1"/>
                </a:solidFill>
              </a:rPr>
              <a:t>Platter</a:t>
            </a:r>
            <a:endParaRPr altLang="en-US" sz="1600" lang="x-none">
              <a:solidFill>
                <a:schemeClr val="tx1"/>
              </a:solidFill>
            </a:endParaRPr>
          </a:p>
          <a:p>
            <a:pPr algn="ctr"/>
            <a:r>
              <a:rPr altLang="en-US" sz="1600" lang="x-none">
                <a:solidFill>
                  <a:schemeClr val="tx1"/>
                </a:solidFill>
              </a:rPr>
              <a:t>Tagine</a:t>
            </a:r>
            <a:endParaRPr altLang="en-US" sz="1600" lang="x-none">
              <a:solidFill>
                <a:schemeClr val="tx1"/>
              </a:solidFill>
            </a:endParaRPr>
          </a:p>
          <a:p>
            <a:pPr algn="ctr"/>
            <a:r>
              <a:rPr altLang="en-US" sz="1600" lang="x-none">
                <a:solidFill>
                  <a:schemeClr val="tx1"/>
                </a:solidFill>
              </a:rPr>
              <a:t>Tea Set</a:t>
            </a:r>
            <a:endParaRPr altLang="en-US" sz="1600" lang="x-none">
              <a:solidFill>
                <a:schemeClr val="tx1"/>
              </a:solidFill>
            </a:endParaRPr>
          </a:p>
          <a:p>
            <a:pPr algn="ctr"/>
            <a:r>
              <a:rPr altLang="en-US" sz="1600" lang="x-none">
                <a:solidFill>
                  <a:schemeClr val="tx1"/>
                </a:solidFill>
              </a:rPr>
              <a:t>Jug</a:t>
            </a:r>
            <a:endParaRPr altLang="en-US" sz="1600" lang="x-none">
              <a:solidFill>
                <a:schemeClr val="tx1"/>
              </a:solidFill>
            </a:endParaRPr>
          </a:p>
          <a:p>
            <a:pPr algn="ctr"/>
            <a:r>
              <a:rPr altLang="en-US" sz="1600" lang="x-none">
                <a:solidFill>
                  <a:schemeClr val="tx1"/>
                </a:solidFill>
              </a:rPr>
              <a:t>Other</a:t>
            </a:r>
            <a:endParaRPr altLang="en-US" sz="1600" lang="x-none">
              <a:solidFill>
                <a:schemeClr val="tx1"/>
              </a:solidFill>
            </a:endParaRPr>
          </a:p>
          <a:p>
            <a:pPr algn="ctr"/>
            <a:endParaRPr altLang="en-US" sz="1600" lang="x-none">
              <a:solidFill>
                <a:schemeClr val="tx1"/>
              </a:solidFill>
            </a:endParaRPr>
          </a:p>
          <a:p>
            <a:pPr algn="ctr"/>
            <a:endParaRPr altLang="en-US" sz="1600" lang="x-none">
              <a:solidFill>
                <a:schemeClr val="tx1"/>
              </a:solidFill>
            </a:endParaRPr>
          </a:p>
          <a:p>
            <a:pPr algn="ctr"/>
            <a:r>
              <a:rPr altLang="en-US" b="1" sz="1600" lang="x-none" u="sng">
                <a:solidFill>
                  <a:schemeClr val="tx1"/>
                </a:solidFill>
              </a:rPr>
              <a:t>Price</a:t>
            </a:r>
            <a:endParaRPr altLang="en-US" sz="1600" lang="x-none" u="sng">
              <a:solidFill>
                <a:schemeClr val="tx1"/>
              </a:solidFill>
            </a:endParaRPr>
          </a:p>
          <a:p>
            <a:pPr algn="ctr"/>
            <a:endParaRPr altLang="en-US" sz="1600" lang="x-none" u="sng">
              <a:solidFill>
                <a:schemeClr val="tx1"/>
              </a:solidFill>
            </a:endParaRPr>
          </a:p>
          <a:p>
            <a:pPr algn="ctr"/>
            <a:r>
              <a:rPr altLang="en-US" sz="1600" lang="x-none">
                <a:solidFill>
                  <a:schemeClr val="tx1"/>
                </a:solidFill>
              </a:rPr>
              <a:t>£20 |-----------------| £50</a:t>
            </a:r>
            <a:endParaRPr altLang="en-US" sz="1600" lang="x-none">
              <a:solidFill>
                <a:schemeClr val="tx1"/>
              </a:solidFill>
            </a:endParaRPr>
          </a:p>
          <a:p>
            <a:pPr algn="ctr"/>
            <a:endParaRPr altLang="en-US" sz="1600" lang="x-none">
              <a:solidFill>
                <a:schemeClr val="tx1"/>
              </a:solidFill>
            </a:endParaRPr>
          </a:p>
          <a:p>
            <a:pPr algn="ctr"/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703" name="Rectangle 63"/>
          <p:cNvSpPr/>
          <p:nvPr/>
        </p:nvSpPr>
        <p:spPr>
          <a:xfrm>
            <a:off x="166370" y="129540"/>
            <a:ext cx="1496695" cy="790575"/>
          </a:xfrm>
          <a:prstGeom prst="rect"/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Logo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704" name="Rectangle 65"/>
          <p:cNvSpPr/>
          <p:nvPr/>
        </p:nvSpPr>
        <p:spPr>
          <a:xfrm>
            <a:off x="4186555" y="81280"/>
            <a:ext cx="1371600" cy="9144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b="1" sz="1600" lang="x-none">
                <a:solidFill>
                  <a:schemeClr val="tx1"/>
                </a:solidFill>
              </a:rPr>
              <a:t>Products</a:t>
            </a:r>
            <a:endParaRPr altLang="en-US" b="1" sz="1600" lang="x-none">
              <a:solidFill>
                <a:schemeClr val="tx1"/>
              </a:solidFill>
            </a:endParaRPr>
          </a:p>
        </p:txBody>
      </p:sp>
      <p:sp>
        <p:nvSpPr>
          <p:cNvPr id="1048705" name="Rectangle 66"/>
          <p:cNvSpPr/>
          <p:nvPr/>
        </p:nvSpPr>
        <p:spPr>
          <a:xfrm>
            <a:off x="5558155" y="81280"/>
            <a:ext cx="1371600" cy="9144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About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706" name="Rectangle 67"/>
          <p:cNvSpPr/>
          <p:nvPr/>
        </p:nvSpPr>
        <p:spPr>
          <a:xfrm>
            <a:off x="6929755" y="81280"/>
            <a:ext cx="1371600" cy="9144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Contact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707" name="Rectangle 68"/>
          <p:cNvSpPr/>
          <p:nvPr/>
        </p:nvSpPr>
        <p:spPr>
          <a:xfrm>
            <a:off x="2814955" y="81280"/>
            <a:ext cx="1371600" cy="9144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Home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708" name="Rectangle 69"/>
          <p:cNvSpPr/>
          <p:nvPr/>
        </p:nvSpPr>
        <p:spPr>
          <a:xfrm>
            <a:off x="3810" y="5080"/>
            <a:ext cx="9135745" cy="1048385"/>
          </a:xfrm>
          <a:prstGeom prst="rect"/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600" lang="x-none">
              <a:solidFill>
                <a:schemeClr val="tx1"/>
              </a:solidFill>
            </a:endParaRPr>
          </a:p>
        </p:txBody>
      </p:sp>
      <p:pic>
        <p:nvPicPr>
          <p:cNvPr id="2097191" name="Picture 7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462645" y="336550"/>
            <a:ext cx="376555" cy="376555"/>
          </a:xfrm>
          <a:prstGeom prst="rect"/>
          <a:ln>
            <a:solidFill>
              <a:srgbClr val="000000">
                <a:alpha val="0"/>
              </a:srgbClr>
            </a:solidFill>
          </a:ln>
        </p:spPr>
      </p:pic>
      <p:sp>
        <p:nvSpPr>
          <p:cNvPr id="1048709" name="Rectangle 71"/>
          <p:cNvSpPr/>
          <p:nvPr/>
        </p:nvSpPr>
        <p:spPr>
          <a:xfrm>
            <a:off x="232410" y="1310005"/>
            <a:ext cx="2609850" cy="400050"/>
          </a:xfrm>
          <a:prstGeom prst="rect"/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l"/>
            <a:r>
              <a:rPr altLang="en-US" sz="1600" lang="x-none">
                <a:solidFill>
                  <a:schemeClr val="tx1"/>
                </a:solidFill>
              </a:rPr>
              <a:t>Home / </a:t>
            </a:r>
            <a:r>
              <a:rPr altLang="en-US" b="1" sz="1600" lang="x-none">
                <a:solidFill>
                  <a:schemeClr val="tx1"/>
                </a:solidFill>
              </a:rPr>
              <a:t>Products</a:t>
            </a:r>
            <a:endParaRPr altLang="en-US" b="1" sz="1600" lang="x-none">
              <a:solidFill>
                <a:schemeClr val="tx1"/>
              </a:solidFill>
            </a:endParaRPr>
          </a:p>
        </p:txBody>
      </p:sp>
      <p:sp>
        <p:nvSpPr>
          <p:cNvPr id="1048710" name="Rounded Rectangle 1"/>
          <p:cNvSpPr/>
          <p:nvPr/>
        </p:nvSpPr>
        <p:spPr>
          <a:xfrm>
            <a:off x="6542405" y="1310005"/>
            <a:ext cx="1866900" cy="400050"/>
          </a:xfrm>
          <a:prstGeom prst="roundRect"/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Sort by : ...</a:t>
            </a:r>
            <a:endParaRPr altLang="en-US" b="1" sz="1600" lang="x-none">
              <a:solidFill>
                <a:schemeClr val="tx1"/>
              </a:solidFill>
            </a:endParaRPr>
          </a:p>
        </p:txBody>
      </p:sp>
      <p:grpSp>
        <p:nvGrpSpPr>
          <p:cNvPr id="59" name="Group 81"/>
          <p:cNvGrpSpPr/>
          <p:nvPr/>
        </p:nvGrpSpPr>
        <p:grpSpPr>
          <a:xfrm>
            <a:off x="6307455" y="6490335"/>
            <a:ext cx="2299144" cy="1829435"/>
            <a:chOff x="841" y="12049"/>
            <a:chExt cx="5181" cy="3735"/>
          </a:xfrm>
        </p:grpSpPr>
        <p:pic>
          <p:nvPicPr>
            <p:cNvPr id="2097192" name="Picture 82" descr="empty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/>
          </p:spPr>
        </p:pic>
        <p:sp>
          <p:nvSpPr>
            <p:cNvPr id="1048711" name="Rounded Rectangle 83"/>
            <p:cNvSpPr/>
            <p:nvPr/>
          </p:nvSpPr>
          <p:spPr>
            <a:xfrm>
              <a:off x="3861" y="14930"/>
              <a:ext cx="2161" cy="854"/>
            </a:xfrm>
            <a:prstGeom prst="roundRect"/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r"/>
              <a:r>
                <a:rPr altLang="en-US" sz="1600" lang="x-none">
                  <a:solidFill>
                    <a:schemeClr val="tx1"/>
                  </a:solidFill>
                </a:rPr>
                <a:t>£34</a:t>
              </a:r>
              <a:endParaRPr altLang="en-US" sz="1600" lang="x-none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 84"/>
          <p:cNvGrpSpPr/>
          <p:nvPr/>
        </p:nvGrpSpPr>
        <p:grpSpPr>
          <a:xfrm>
            <a:off x="6307455" y="8705850"/>
            <a:ext cx="2299144" cy="1829435"/>
            <a:chOff x="841" y="12049"/>
            <a:chExt cx="5181" cy="3735"/>
          </a:xfrm>
        </p:grpSpPr>
        <p:pic>
          <p:nvPicPr>
            <p:cNvPr id="2097193" name="Picture 85" descr="empty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/>
          </p:spPr>
        </p:pic>
        <p:sp>
          <p:nvSpPr>
            <p:cNvPr id="1048712" name="Rounded Rectangle 86"/>
            <p:cNvSpPr/>
            <p:nvPr/>
          </p:nvSpPr>
          <p:spPr>
            <a:xfrm>
              <a:off x="3861" y="14930"/>
              <a:ext cx="2161" cy="854"/>
            </a:xfrm>
            <a:prstGeom prst="roundRect"/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r"/>
              <a:r>
                <a:rPr altLang="en-US" sz="1600" lang="x-none">
                  <a:solidFill>
                    <a:schemeClr val="tx1"/>
                  </a:solidFill>
                </a:rPr>
                <a:t>£34</a:t>
              </a:r>
              <a:endParaRPr altLang="en-US" sz="1600" lang="x-none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93"/>
          <p:cNvGrpSpPr/>
          <p:nvPr/>
        </p:nvGrpSpPr>
        <p:grpSpPr>
          <a:xfrm>
            <a:off x="3500755" y="6490335"/>
            <a:ext cx="2299144" cy="1829435"/>
            <a:chOff x="841" y="12049"/>
            <a:chExt cx="5181" cy="3735"/>
          </a:xfrm>
        </p:grpSpPr>
        <p:pic>
          <p:nvPicPr>
            <p:cNvPr id="2097194" name="Picture 94" descr="empty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/>
          </p:spPr>
        </p:pic>
        <p:sp>
          <p:nvSpPr>
            <p:cNvPr id="1048713" name="Rounded Rectangle 95"/>
            <p:cNvSpPr/>
            <p:nvPr/>
          </p:nvSpPr>
          <p:spPr>
            <a:xfrm>
              <a:off x="3861" y="14930"/>
              <a:ext cx="2161" cy="854"/>
            </a:xfrm>
            <a:prstGeom prst="roundRect"/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r"/>
              <a:r>
                <a:rPr altLang="en-US" sz="1600" lang="x-none">
                  <a:solidFill>
                    <a:schemeClr val="tx1"/>
                  </a:solidFill>
                </a:rPr>
                <a:t>£34</a:t>
              </a:r>
              <a:endParaRPr altLang="en-US" sz="1600" lang="x-none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96"/>
          <p:cNvGrpSpPr/>
          <p:nvPr/>
        </p:nvGrpSpPr>
        <p:grpSpPr>
          <a:xfrm>
            <a:off x="3500755" y="8705850"/>
            <a:ext cx="2299144" cy="1829435"/>
            <a:chOff x="841" y="12049"/>
            <a:chExt cx="5181" cy="3735"/>
          </a:xfrm>
        </p:grpSpPr>
        <p:pic>
          <p:nvPicPr>
            <p:cNvPr id="2097195" name="Picture 97" descr="empty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/>
          </p:spPr>
        </p:pic>
        <p:sp>
          <p:nvSpPr>
            <p:cNvPr id="1048714" name="Rounded Rectangle 98"/>
            <p:cNvSpPr/>
            <p:nvPr/>
          </p:nvSpPr>
          <p:spPr>
            <a:xfrm>
              <a:off x="3861" y="14930"/>
              <a:ext cx="2161" cy="854"/>
            </a:xfrm>
            <a:prstGeom prst="roundRect"/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r"/>
              <a:r>
                <a:rPr altLang="en-US" sz="1600" lang="x-none">
                  <a:solidFill>
                    <a:schemeClr val="tx1"/>
                  </a:solidFill>
                </a:rPr>
                <a:t>£34</a:t>
              </a:r>
              <a:endParaRPr altLang="en-US" sz="1600" lang="x-none">
                <a:solidFill>
                  <a:schemeClr val="tx1"/>
                </a:solidFill>
              </a:endParaRPr>
            </a:p>
          </p:txBody>
        </p:sp>
      </p:grpSp>
      <p:sp>
        <p:nvSpPr>
          <p:cNvPr id="1048715" name="Rounded Rectangle 3"/>
          <p:cNvSpPr/>
          <p:nvPr/>
        </p:nvSpPr>
        <p:spPr>
          <a:xfrm>
            <a:off x="5883275" y="1875155"/>
            <a:ext cx="3256915" cy="1067435"/>
          </a:xfrm>
          <a:prstGeom prst="round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Name</a:t>
            </a:r>
            <a:endParaRPr altLang="en-US" sz="1600" lang="x-none">
              <a:solidFill>
                <a:schemeClr val="tx1"/>
              </a:solidFill>
            </a:endParaRPr>
          </a:p>
          <a:p>
            <a:pPr algn="ctr"/>
            <a:endParaRPr altLang="en-US" sz="1600" lang="x-none">
              <a:solidFill>
                <a:schemeClr val="tx1"/>
              </a:solidFill>
            </a:endParaRPr>
          </a:p>
          <a:p>
            <a:pPr algn="ctr"/>
            <a:r>
              <a:rPr altLang="en-US" sz="1600" lang="x-none">
                <a:solidFill>
                  <a:schemeClr val="tx1"/>
                </a:solidFill>
              </a:rPr>
              <a:t>£34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716" name="Rounded Rectangle 4"/>
          <p:cNvSpPr/>
          <p:nvPr/>
        </p:nvSpPr>
        <p:spPr>
          <a:xfrm>
            <a:off x="6542405" y="3044825"/>
            <a:ext cx="2000885" cy="820420"/>
          </a:xfrm>
          <a:prstGeom prst="roundRect"/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Add to Cart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717" name="Rounded Rectangle 5"/>
          <p:cNvSpPr/>
          <p:nvPr/>
        </p:nvSpPr>
        <p:spPr>
          <a:xfrm>
            <a:off x="3500755" y="4029075"/>
            <a:ext cx="5170170" cy="2216150"/>
          </a:xfrm>
          <a:prstGeom prst="round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Description ...</a:t>
            </a:r>
            <a:endParaRPr altLang="en-US" sz="1600" lang="x-none">
              <a:solidFill>
                <a:schemeClr val="tx1"/>
              </a:solidFill>
            </a:endParaRPr>
          </a:p>
        </p:txBody>
      </p:sp>
      <p:pic>
        <p:nvPicPr>
          <p:cNvPr id="2097196" name="Picture 16" descr="empty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491230" y="1951355"/>
            <a:ext cx="2468245" cy="2011680"/>
          </a:xfrm>
          <a:prstGeom prst="rect"/>
        </p:spPr>
      </p:pic>
      <p:sp>
        <p:nvSpPr>
          <p:cNvPr id="1048718" name="Rounded Rectangle 27"/>
          <p:cNvSpPr/>
          <p:nvPr/>
        </p:nvSpPr>
        <p:spPr>
          <a:xfrm>
            <a:off x="3364230" y="1875155"/>
            <a:ext cx="5474970" cy="4163695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 rtlCol="0"/>
          <a:p>
            <a:pPr algn="ctr"/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719" name="Rounded Rectangle 28"/>
          <p:cNvSpPr/>
          <p:nvPr/>
        </p:nvSpPr>
        <p:spPr>
          <a:xfrm>
            <a:off x="8366760" y="1890395"/>
            <a:ext cx="532765" cy="403860"/>
          </a:xfrm>
          <a:prstGeom prst="round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X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720" name="Text Box 29"/>
          <p:cNvSpPr txBox="1"/>
          <p:nvPr/>
        </p:nvSpPr>
        <p:spPr>
          <a:xfrm>
            <a:off x="9532620" y="2339340"/>
            <a:ext cx="3455035" cy="14249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lang="x-none"/>
              <a:t>Clicked</a:t>
            </a:r>
            <a:endParaRPr altLang="en-US" b="1" lang="x-none"/>
          </a:p>
          <a:p>
            <a:endParaRPr altLang="en-US" lang="x-none"/>
          </a:p>
          <a:p>
            <a:r>
              <a:rPr altLang="en-US" lang="x-none"/>
              <a:t>Scroll the page to this point while changing the small canvas to a x4 one with full description</a:t>
            </a:r>
            <a:endParaRPr altLang="en-US" lang="x-none"/>
          </a:p>
        </p:txBody>
      </p:sp>
      <p:sp>
        <p:nvSpPr>
          <p:cNvPr id="1048721" name="Text Box 30"/>
          <p:cNvSpPr txBox="1"/>
          <p:nvPr/>
        </p:nvSpPr>
        <p:spPr>
          <a:xfrm>
            <a:off x="9532620" y="4737100"/>
            <a:ext cx="3455035" cy="16916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lang="x-none"/>
              <a:t>Scroll (idea) ? :</a:t>
            </a:r>
            <a:endParaRPr altLang="en-US" b="1" lang="x-none"/>
          </a:p>
          <a:p>
            <a:endParaRPr altLang="en-US" lang="x-none"/>
          </a:p>
          <a:p>
            <a:r>
              <a:rPr altLang="en-US" lang="x-none"/>
              <a:t>The only part moving on this page are the items (not the footer / filter / header) execpt on smartphone</a:t>
            </a:r>
            <a:endParaRPr altLang="en-US" lang="x-none"/>
          </a:p>
        </p:txBody>
      </p:sp>
      <p:sp>
        <p:nvSpPr>
          <p:cNvPr id="1048722" name="Rounded Rectangle 7"/>
          <p:cNvSpPr/>
          <p:nvPr/>
        </p:nvSpPr>
        <p:spPr>
          <a:xfrm>
            <a:off x="232410" y="2339340"/>
            <a:ext cx="8689340" cy="7479665"/>
          </a:xfrm>
          <a:prstGeom prst="roundRect">
            <a:avLst>
              <a:gd name="adj" fmla="val 4694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97" name="Picture 6" descr="empty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59105" y="2707640"/>
            <a:ext cx="8240395" cy="6717030"/>
          </a:xfrm>
          <a:prstGeom prst="rect"/>
        </p:spPr>
      </p:pic>
      <p:sp>
        <p:nvSpPr>
          <p:cNvPr id="1048723" name="Rounded Rectangle 9"/>
          <p:cNvSpPr/>
          <p:nvPr/>
        </p:nvSpPr>
        <p:spPr>
          <a:xfrm>
            <a:off x="8417560" y="2322195"/>
            <a:ext cx="532765" cy="403860"/>
          </a:xfrm>
          <a:prstGeom prst="round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X</a:t>
            </a:r>
            <a:endParaRPr altLang="en-US" sz="1600" lang="x-none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/>
      </p:grpSpPr>
      <p:sp>
        <p:nvSpPr>
          <p:cNvPr id="1048724" name="Rectangle 39"/>
          <p:cNvSpPr/>
          <p:nvPr/>
        </p:nvSpPr>
        <p:spPr>
          <a:xfrm>
            <a:off x="3810" y="11987530"/>
            <a:ext cx="9135745" cy="1702435"/>
          </a:xfrm>
          <a:prstGeom prst="rect"/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725" name="Rectangle 40"/>
          <p:cNvSpPr/>
          <p:nvPr/>
        </p:nvSpPr>
        <p:spPr>
          <a:xfrm>
            <a:off x="695537" y="11992532"/>
            <a:ext cx="2150533" cy="178646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l"/>
            <a:r>
              <a:rPr altLang="en-US" sz="1600" lang="x-none">
                <a:solidFill>
                  <a:schemeClr val="tx1"/>
                </a:solidFill>
              </a:rPr>
              <a:t>Home</a:t>
            </a:r>
            <a:endParaRPr altLang="en-US" sz="1600" lang="x-none">
              <a:solidFill>
                <a:schemeClr val="tx1"/>
              </a:solidFill>
            </a:endParaRPr>
          </a:p>
          <a:p>
            <a:pPr algn="l"/>
            <a:r>
              <a:rPr altLang="en-US" sz="1600" lang="x-none">
                <a:solidFill>
                  <a:schemeClr val="tx1"/>
                </a:solidFill>
              </a:rPr>
              <a:t>Products</a:t>
            </a:r>
            <a:endParaRPr altLang="en-US" sz="1600" lang="x-none">
              <a:solidFill>
                <a:schemeClr val="tx1"/>
              </a:solidFill>
            </a:endParaRPr>
          </a:p>
          <a:p>
            <a:pPr algn="l"/>
            <a:r>
              <a:rPr altLang="en-US" sz="1600" lang="x-none">
                <a:solidFill>
                  <a:schemeClr val="tx1"/>
                </a:solidFill>
              </a:rPr>
              <a:t>About</a:t>
            </a:r>
            <a:endParaRPr altLang="en-US" sz="1600" lang="x-none">
              <a:solidFill>
                <a:schemeClr val="tx1"/>
              </a:solidFill>
            </a:endParaRPr>
          </a:p>
          <a:p>
            <a:pPr algn="l"/>
            <a:r>
              <a:rPr altLang="en-US" sz="1600" lang="x-none">
                <a:solidFill>
                  <a:schemeClr val="tx1"/>
                </a:solidFill>
              </a:rPr>
              <a:t>Contact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726" name="Rectangle 41"/>
          <p:cNvSpPr/>
          <p:nvPr/>
        </p:nvSpPr>
        <p:spPr>
          <a:xfrm>
            <a:off x="3420110" y="11992532"/>
            <a:ext cx="2150533" cy="178646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l"/>
            <a:r>
              <a:rPr altLang="en-US" b="1" sz="1600" lang="x-none">
                <a:solidFill>
                  <a:schemeClr val="tx1"/>
                </a:solidFill>
              </a:rPr>
              <a:t>Facebook</a:t>
            </a:r>
            <a:endParaRPr altLang="en-US" b="1" sz="1600" lang="x-none">
              <a:solidFill>
                <a:schemeClr val="tx1"/>
              </a:solidFill>
            </a:endParaRPr>
          </a:p>
          <a:p>
            <a:pPr algn="l"/>
            <a:r>
              <a:rPr altLang="en-US" b="1" sz="1600" lang="x-none">
                <a:solidFill>
                  <a:schemeClr val="tx1"/>
                </a:solidFill>
              </a:rPr>
              <a:t>Twitter</a:t>
            </a:r>
            <a:endParaRPr altLang="en-US" b="1" sz="1600" lang="x-none">
              <a:solidFill>
                <a:schemeClr val="tx1"/>
              </a:solidFill>
            </a:endParaRPr>
          </a:p>
          <a:p>
            <a:pPr algn="l"/>
            <a:r>
              <a:rPr altLang="en-US" b="1" sz="1600" lang="x-none">
                <a:solidFill>
                  <a:schemeClr val="tx1"/>
                </a:solidFill>
              </a:rPr>
              <a:t>Instagram</a:t>
            </a:r>
            <a:endParaRPr altLang="en-US" b="1" sz="1600" lang="x-none">
              <a:solidFill>
                <a:schemeClr val="tx1"/>
              </a:solidFill>
            </a:endParaRPr>
          </a:p>
        </p:txBody>
      </p:sp>
      <p:sp>
        <p:nvSpPr>
          <p:cNvPr id="1048727" name="Rectangle 42"/>
          <p:cNvSpPr/>
          <p:nvPr/>
        </p:nvSpPr>
        <p:spPr>
          <a:xfrm>
            <a:off x="6383443" y="11992532"/>
            <a:ext cx="2150533" cy="178646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l"/>
            <a:r>
              <a:rPr altLang="en-US" b="1" sz="1600" lang="x-none">
                <a:solidFill>
                  <a:schemeClr val="tx1"/>
                </a:solidFill>
              </a:rPr>
              <a:t>Newsletter</a:t>
            </a:r>
            <a:endParaRPr altLang="en-US" b="1" sz="1600" lang="x-none">
              <a:solidFill>
                <a:schemeClr val="tx1"/>
              </a:solidFill>
            </a:endParaRPr>
          </a:p>
          <a:p>
            <a:pPr algn="l"/>
            <a:endParaRPr altLang="en-US" b="1" sz="1600" lang="x-none">
              <a:solidFill>
                <a:schemeClr val="tx1"/>
              </a:solidFill>
            </a:endParaRPr>
          </a:p>
          <a:p>
            <a:pPr algn="l"/>
            <a:endParaRPr altLang="en-US" b="1" sz="1600" lang="x-none">
              <a:solidFill>
                <a:schemeClr val="tx1"/>
              </a:solidFill>
            </a:endParaRPr>
          </a:p>
        </p:txBody>
      </p:sp>
      <p:sp>
        <p:nvSpPr>
          <p:cNvPr id="1048728" name="Rounded Rectangle 43"/>
          <p:cNvSpPr/>
          <p:nvPr/>
        </p:nvSpPr>
        <p:spPr>
          <a:xfrm>
            <a:off x="6383443" y="12847665"/>
            <a:ext cx="2239433" cy="407247"/>
          </a:xfrm>
          <a:prstGeom prst="round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mail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729" name="Rectangle 63"/>
          <p:cNvSpPr/>
          <p:nvPr/>
        </p:nvSpPr>
        <p:spPr>
          <a:xfrm>
            <a:off x="166370" y="129540"/>
            <a:ext cx="1496695" cy="790575"/>
          </a:xfrm>
          <a:prstGeom prst="rect"/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Logo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730" name="Rectangle 65"/>
          <p:cNvSpPr/>
          <p:nvPr/>
        </p:nvSpPr>
        <p:spPr>
          <a:xfrm>
            <a:off x="4186555" y="81280"/>
            <a:ext cx="1371600" cy="9144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Products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731" name="Rectangle 66"/>
          <p:cNvSpPr/>
          <p:nvPr/>
        </p:nvSpPr>
        <p:spPr>
          <a:xfrm>
            <a:off x="5558155" y="81280"/>
            <a:ext cx="1371600" cy="9144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b="1" sz="1600" lang="x-none">
                <a:solidFill>
                  <a:schemeClr val="tx1"/>
                </a:solidFill>
              </a:rPr>
              <a:t>About</a:t>
            </a:r>
            <a:endParaRPr altLang="en-US" b="1" sz="1600" lang="x-none">
              <a:solidFill>
                <a:schemeClr val="tx1"/>
              </a:solidFill>
            </a:endParaRPr>
          </a:p>
        </p:txBody>
      </p:sp>
      <p:sp>
        <p:nvSpPr>
          <p:cNvPr id="1048732" name="Rectangle 67"/>
          <p:cNvSpPr/>
          <p:nvPr/>
        </p:nvSpPr>
        <p:spPr>
          <a:xfrm>
            <a:off x="6929755" y="81280"/>
            <a:ext cx="1371600" cy="9144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Contact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733" name="Rectangle 68"/>
          <p:cNvSpPr/>
          <p:nvPr/>
        </p:nvSpPr>
        <p:spPr>
          <a:xfrm>
            <a:off x="2814955" y="81280"/>
            <a:ext cx="1371600" cy="9144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Home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734" name="Rectangle 69"/>
          <p:cNvSpPr/>
          <p:nvPr/>
        </p:nvSpPr>
        <p:spPr>
          <a:xfrm>
            <a:off x="3810" y="5080"/>
            <a:ext cx="9135745" cy="1048385"/>
          </a:xfrm>
          <a:prstGeom prst="rect"/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600" lang="x-none">
              <a:solidFill>
                <a:schemeClr val="tx1"/>
              </a:solidFill>
            </a:endParaRPr>
          </a:p>
        </p:txBody>
      </p:sp>
      <p:pic>
        <p:nvPicPr>
          <p:cNvPr id="2097198" name="Picture 7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462645" y="336550"/>
            <a:ext cx="376555" cy="376555"/>
          </a:xfrm>
          <a:prstGeom prst="rect"/>
          <a:ln>
            <a:solidFill>
              <a:srgbClr val="000000">
                <a:alpha val="0"/>
              </a:srgbClr>
            </a:solidFill>
          </a:ln>
        </p:spPr>
      </p:pic>
      <p:sp>
        <p:nvSpPr>
          <p:cNvPr id="1048735" name="Rectangle 71"/>
          <p:cNvSpPr/>
          <p:nvPr/>
        </p:nvSpPr>
        <p:spPr>
          <a:xfrm>
            <a:off x="232410" y="1310005"/>
            <a:ext cx="2609850" cy="400050"/>
          </a:xfrm>
          <a:prstGeom prst="rect"/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l"/>
            <a:r>
              <a:rPr altLang="en-US" sz="1600" lang="x-none">
                <a:solidFill>
                  <a:schemeClr val="tx1"/>
                </a:solidFill>
              </a:rPr>
              <a:t>Home / </a:t>
            </a:r>
            <a:r>
              <a:rPr altLang="en-US" b="1" sz="1600" lang="x-none">
                <a:solidFill>
                  <a:schemeClr val="tx1"/>
                </a:solidFill>
              </a:rPr>
              <a:t>About</a:t>
            </a:r>
            <a:endParaRPr altLang="en-US" b="1" sz="1600" lang="x-none">
              <a:solidFill>
                <a:schemeClr val="tx1"/>
              </a:solidFill>
            </a:endParaRPr>
          </a:p>
        </p:txBody>
      </p:sp>
      <p:pic>
        <p:nvPicPr>
          <p:cNvPr id="2097199" name="Picture 16" descr="empty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95325" y="2066925"/>
            <a:ext cx="3997960" cy="3258185"/>
          </a:xfrm>
          <a:prstGeom prst="rect"/>
        </p:spPr>
      </p:pic>
      <p:pic>
        <p:nvPicPr>
          <p:cNvPr id="2097200" name="Picture 6" descr="empty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186555" y="6552565"/>
            <a:ext cx="3997960" cy="3258185"/>
          </a:xfrm>
          <a:prstGeom prst="rect"/>
        </p:spPr>
      </p:pic>
      <p:sp>
        <p:nvSpPr>
          <p:cNvPr id="1048736" name="Rounded Rectangle 7"/>
          <p:cNvSpPr/>
          <p:nvPr/>
        </p:nvSpPr>
        <p:spPr>
          <a:xfrm>
            <a:off x="4186555" y="2588260"/>
            <a:ext cx="5170170" cy="2216150"/>
          </a:xfrm>
          <a:prstGeom prst="round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Description ...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737" name="Rounded Rectangle 8"/>
          <p:cNvSpPr/>
          <p:nvPr/>
        </p:nvSpPr>
        <p:spPr>
          <a:xfrm>
            <a:off x="-476885" y="7073265"/>
            <a:ext cx="5170170" cy="2216150"/>
          </a:xfrm>
          <a:prstGeom prst="round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Description ...</a:t>
            </a:r>
            <a:endParaRPr altLang="en-US" sz="1600" lang="x-none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/>
      </p:grpSpPr>
      <p:sp>
        <p:nvSpPr>
          <p:cNvPr id="1048738" name="Rectangle 39"/>
          <p:cNvSpPr/>
          <p:nvPr/>
        </p:nvSpPr>
        <p:spPr>
          <a:xfrm>
            <a:off x="3810" y="11987530"/>
            <a:ext cx="9135745" cy="1702435"/>
          </a:xfrm>
          <a:prstGeom prst="rect"/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739" name="Rectangle 40"/>
          <p:cNvSpPr/>
          <p:nvPr/>
        </p:nvSpPr>
        <p:spPr>
          <a:xfrm>
            <a:off x="695537" y="11992532"/>
            <a:ext cx="2150533" cy="178646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l"/>
            <a:r>
              <a:rPr altLang="en-US" sz="1600" lang="x-none">
                <a:solidFill>
                  <a:schemeClr val="tx1"/>
                </a:solidFill>
              </a:rPr>
              <a:t>Home</a:t>
            </a:r>
            <a:endParaRPr altLang="en-US" sz="1600" lang="x-none">
              <a:solidFill>
                <a:schemeClr val="tx1"/>
              </a:solidFill>
            </a:endParaRPr>
          </a:p>
          <a:p>
            <a:pPr algn="l"/>
            <a:r>
              <a:rPr altLang="en-US" sz="1600" lang="x-none">
                <a:solidFill>
                  <a:schemeClr val="tx1"/>
                </a:solidFill>
              </a:rPr>
              <a:t>Products</a:t>
            </a:r>
            <a:endParaRPr altLang="en-US" sz="1600" lang="x-none">
              <a:solidFill>
                <a:schemeClr val="tx1"/>
              </a:solidFill>
            </a:endParaRPr>
          </a:p>
          <a:p>
            <a:pPr algn="l"/>
            <a:r>
              <a:rPr altLang="en-US" sz="1600" lang="x-none">
                <a:solidFill>
                  <a:schemeClr val="tx1"/>
                </a:solidFill>
              </a:rPr>
              <a:t>About</a:t>
            </a:r>
            <a:endParaRPr altLang="en-US" sz="1600" lang="x-none">
              <a:solidFill>
                <a:schemeClr val="tx1"/>
              </a:solidFill>
            </a:endParaRPr>
          </a:p>
          <a:p>
            <a:pPr algn="l"/>
            <a:r>
              <a:rPr altLang="en-US" sz="1600" lang="x-none">
                <a:solidFill>
                  <a:schemeClr val="tx1"/>
                </a:solidFill>
              </a:rPr>
              <a:t>Contact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740" name="Rectangle 41"/>
          <p:cNvSpPr/>
          <p:nvPr/>
        </p:nvSpPr>
        <p:spPr>
          <a:xfrm>
            <a:off x="3420110" y="11992532"/>
            <a:ext cx="2150533" cy="178646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l"/>
            <a:r>
              <a:rPr altLang="en-US" b="1" sz="1600" lang="x-none">
                <a:solidFill>
                  <a:schemeClr val="tx1"/>
                </a:solidFill>
              </a:rPr>
              <a:t>Facebook</a:t>
            </a:r>
            <a:endParaRPr altLang="en-US" b="1" sz="1600" lang="x-none">
              <a:solidFill>
                <a:schemeClr val="tx1"/>
              </a:solidFill>
            </a:endParaRPr>
          </a:p>
          <a:p>
            <a:pPr algn="l"/>
            <a:r>
              <a:rPr altLang="en-US" b="1" sz="1600" lang="x-none">
                <a:solidFill>
                  <a:schemeClr val="tx1"/>
                </a:solidFill>
              </a:rPr>
              <a:t>Twitter</a:t>
            </a:r>
            <a:endParaRPr altLang="en-US" b="1" sz="1600" lang="x-none">
              <a:solidFill>
                <a:schemeClr val="tx1"/>
              </a:solidFill>
            </a:endParaRPr>
          </a:p>
          <a:p>
            <a:pPr algn="l"/>
            <a:r>
              <a:rPr altLang="en-US" b="1" sz="1600" lang="x-none">
                <a:solidFill>
                  <a:schemeClr val="tx1"/>
                </a:solidFill>
              </a:rPr>
              <a:t>Instagram</a:t>
            </a:r>
            <a:endParaRPr altLang="en-US" b="1" sz="1600" lang="x-none">
              <a:solidFill>
                <a:schemeClr val="tx1"/>
              </a:solidFill>
            </a:endParaRPr>
          </a:p>
        </p:txBody>
      </p:sp>
      <p:sp>
        <p:nvSpPr>
          <p:cNvPr id="1048741" name="Rectangle 42"/>
          <p:cNvSpPr/>
          <p:nvPr/>
        </p:nvSpPr>
        <p:spPr>
          <a:xfrm>
            <a:off x="6383443" y="11992532"/>
            <a:ext cx="2150533" cy="178646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l"/>
            <a:r>
              <a:rPr altLang="en-US" b="1" sz="1600" lang="x-none">
                <a:solidFill>
                  <a:schemeClr val="tx1"/>
                </a:solidFill>
              </a:rPr>
              <a:t>Newsletter</a:t>
            </a:r>
            <a:endParaRPr altLang="en-US" b="1" sz="1600" lang="x-none">
              <a:solidFill>
                <a:schemeClr val="tx1"/>
              </a:solidFill>
            </a:endParaRPr>
          </a:p>
          <a:p>
            <a:pPr algn="l"/>
            <a:endParaRPr altLang="en-US" b="1" sz="1600" lang="x-none">
              <a:solidFill>
                <a:schemeClr val="tx1"/>
              </a:solidFill>
            </a:endParaRPr>
          </a:p>
          <a:p>
            <a:pPr algn="l"/>
            <a:endParaRPr altLang="en-US" b="1" sz="1600" lang="x-none">
              <a:solidFill>
                <a:schemeClr val="tx1"/>
              </a:solidFill>
            </a:endParaRPr>
          </a:p>
        </p:txBody>
      </p:sp>
      <p:sp>
        <p:nvSpPr>
          <p:cNvPr id="1048742" name="Rounded Rectangle 43"/>
          <p:cNvSpPr/>
          <p:nvPr/>
        </p:nvSpPr>
        <p:spPr>
          <a:xfrm>
            <a:off x="6383443" y="12847665"/>
            <a:ext cx="2239433" cy="407247"/>
          </a:xfrm>
          <a:prstGeom prst="round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mail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743" name="Rectangle 63"/>
          <p:cNvSpPr/>
          <p:nvPr/>
        </p:nvSpPr>
        <p:spPr>
          <a:xfrm>
            <a:off x="166370" y="129540"/>
            <a:ext cx="1496695" cy="790575"/>
          </a:xfrm>
          <a:prstGeom prst="rect"/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Logo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744" name="Rectangle 65"/>
          <p:cNvSpPr/>
          <p:nvPr/>
        </p:nvSpPr>
        <p:spPr>
          <a:xfrm>
            <a:off x="4186555" y="81280"/>
            <a:ext cx="1371600" cy="9144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Products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745" name="Rectangle 66"/>
          <p:cNvSpPr/>
          <p:nvPr/>
        </p:nvSpPr>
        <p:spPr>
          <a:xfrm>
            <a:off x="5558155" y="81280"/>
            <a:ext cx="1371600" cy="9144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About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746" name="Rectangle 67"/>
          <p:cNvSpPr/>
          <p:nvPr/>
        </p:nvSpPr>
        <p:spPr>
          <a:xfrm>
            <a:off x="6929755" y="81280"/>
            <a:ext cx="1371600" cy="9144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b="1" sz="1600" lang="x-none">
                <a:solidFill>
                  <a:schemeClr val="tx1"/>
                </a:solidFill>
              </a:rPr>
              <a:t>Contact</a:t>
            </a:r>
            <a:endParaRPr altLang="en-US" b="1" sz="1600" lang="x-none">
              <a:solidFill>
                <a:schemeClr val="tx1"/>
              </a:solidFill>
            </a:endParaRPr>
          </a:p>
        </p:txBody>
      </p:sp>
      <p:sp>
        <p:nvSpPr>
          <p:cNvPr id="1048747" name="Rectangle 68"/>
          <p:cNvSpPr/>
          <p:nvPr/>
        </p:nvSpPr>
        <p:spPr>
          <a:xfrm>
            <a:off x="2814955" y="81280"/>
            <a:ext cx="1371600" cy="9144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Home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748" name="Rectangle 69"/>
          <p:cNvSpPr/>
          <p:nvPr/>
        </p:nvSpPr>
        <p:spPr>
          <a:xfrm>
            <a:off x="3810" y="5080"/>
            <a:ext cx="9135745" cy="1048385"/>
          </a:xfrm>
          <a:prstGeom prst="rect"/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600" lang="x-none">
              <a:solidFill>
                <a:schemeClr val="tx1"/>
              </a:solidFill>
            </a:endParaRPr>
          </a:p>
        </p:txBody>
      </p:sp>
      <p:pic>
        <p:nvPicPr>
          <p:cNvPr id="2097201" name="Picture 7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462645" y="336550"/>
            <a:ext cx="376555" cy="376555"/>
          </a:xfrm>
          <a:prstGeom prst="rect"/>
          <a:ln>
            <a:solidFill>
              <a:srgbClr val="000000">
                <a:alpha val="0"/>
              </a:srgbClr>
            </a:solidFill>
          </a:ln>
        </p:spPr>
      </p:pic>
      <p:sp>
        <p:nvSpPr>
          <p:cNvPr id="1048749" name="Rectangle 71"/>
          <p:cNvSpPr/>
          <p:nvPr/>
        </p:nvSpPr>
        <p:spPr>
          <a:xfrm>
            <a:off x="232410" y="1310005"/>
            <a:ext cx="2609850" cy="400050"/>
          </a:xfrm>
          <a:prstGeom prst="rect"/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l"/>
            <a:r>
              <a:rPr altLang="en-US" sz="1600" lang="x-none">
                <a:solidFill>
                  <a:schemeClr val="tx1"/>
                </a:solidFill>
              </a:rPr>
              <a:t>Home / </a:t>
            </a:r>
            <a:r>
              <a:rPr altLang="en-US" b="1" sz="1600" lang="x-none">
                <a:solidFill>
                  <a:schemeClr val="tx1"/>
                </a:solidFill>
              </a:rPr>
              <a:t>Contact</a:t>
            </a:r>
            <a:endParaRPr altLang="en-US" b="1" sz="1600" lang="x-none">
              <a:solidFill>
                <a:schemeClr val="tx1"/>
              </a:solidFill>
            </a:endParaRPr>
          </a:p>
        </p:txBody>
      </p:sp>
      <p:pic>
        <p:nvPicPr>
          <p:cNvPr id="2097202" name="Picture 16" descr="empty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32410" y="2014855"/>
            <a:ext cx="3997960" cy="3258185"/>
          </a:xfrm>
          <a:prstGeom prst="rect"/>
        </p:spPr>
      </p:pic>
      <p:sp>
        <p:nvSpPr>
          <p:cNvPr id="1048750" name="Rounded Rectangle 8"/>
          <p:cNvSpPr/>
          <p:nvPr/>
        </p:nvSpPr>
        <p:spPr>
          <a:xfrm>
            <a:off x="4394200" y="2014855"/>
            <a:ext cx="4445000" cy="2475865"/>
          </a:xfrm>
          <a:prstGeom prst="round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 rtlCol="0"/>
          <a:p>
            <a:pPr algn="ctr"/>
            <a:r>
              <a:rPr altLang="en-US" b="1" sz="1600" lang="x-none">
                <a:solidFill>
                  <a:schemeClr val="tx1"/>
                </a:solidFill>
              </a:rPr>
              <a:t>Contact Us</a:t>
            </a:r>
            <a:endParaRPr altLang="en-US" sz="1600" lang="x-none">
              <a:solidFill>
                <a:schemeClr val="tx1"/>
              </a:solidFill>
            </a:endParaRPr>
          </a:p>
          <a:p>
            <a:pPr algn="ctr"/>
            <a:endParaRPr altLang="en-US" sz="1600" lang="x-none">
              <a:solidFill>
                <a:schemeClr val="tx1"/>
              </a:solidFill>
            </a:endParaRPr>
          </a:p>
          <a:p>
            <a:pPr algn="l"/>
            <a:r>
              <a:rPr altLang="en-US" sz="1600" lang="x-none">
                <a:solidFill>
                  <a:schemeClr val="tx1"/>
                </a:solidFill>
              </a:rPr>
              <a:t>    Name :</a:t>
            </a:r>
            <a:endParaRPr altLang="en-US" sz="1600" lang="x-none">
              <a:solidFill>
                <a:schemeClr val="tx1"/>
              </a:solidFill>
            </a:endParaRPr>
          </a:p>
          <a:p>
            <a:pPr algn="l"/>
            <a:endParaRPr altLang="en-US" sz="1600" lang="x-none">
              <a:solidFill>
                <a:schemeClr val="tx1"/>
              </a:solidFill>
            </a:endParaRPr>
          </a:p>
          <a:p>
            <a:pPr algn="l"/>
            <a:r>
              <a:rPr altLang="en-US" sz="1600" lang="x-none">
                <a:solidFill>
                  <a:schemeClr val="tx1"/>
                </a:solidFill>
              </a:rPr>
              <a:t> Number :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751" name="Rounded Rectangle 1"/>
          <p:cNvSpPr/>
          <p:nvPr/>
        </p:nvSpPr>
        <p:spPr>
          <a:xfrm>
            <a:off x="4776470" y="4257675"/>
            <a:ext cx="3910330" cy="939165"/>
          </a:xfrm>
          <a:prstGeom prst="roundRect">
            <a:avLst>
              <a:gd name="adj" fmla="val 1655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rtlCol="0"/>
          <a:p>
            <a:pPr algn="ctr"/>
            <a:r>
              <a:rPr altLang="en-US" sz="1600" lang="x-none">
                <a:solidFill>
                  <a:schemeClr val="bg1">
                    <a:lumMod val="65000"/>
                  </a:schemeClr>
                </a:solidFill>
              </a:rPr>
              <a:t>Type your Message Here</a:t>
            </a:r>
            <a:endParaRPr altLang="en-US" sz="1600" lang="x-none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48752" name="Text Box 2"/>
          <p:cNvSpPr txBox="1"/>
          <p:nvPr/>
        </p:nvSpPr>
        <p:spPr>
          <a:xfrm>
            <a:off x="5913120" y="3813810"/>
            <a:ext cx="1224280" cy="358140"/>
          </a:xfrm>
          <a:prstGeom prst="rect"/>
          <a:noFill/>
        </p:spPr>
        <p:txBody>
          <a:bodyPr anchor="t" rtlCol="0" wrap="none">
            <a:spAutoFit/>
          </a:bodyPr>
          <a:p>
            <a:r>
              <a:rPr altLang="en-US" lang="x-none">
                <a:sym typeface="+mn-ea"/>
              </a:rPr>
              <a:t>Message : </a:t>
            </a:r>
            <a:endParaRPr lang="en-US"/>
          </a:p>
        </p:txBody>
      </p:sp>
      <p:sp>
        <p:nvSpPr>
          <p:cNvPr id="1048753" name="Rounded Rectangle 3"/>
          <p:cNvSpPr/>
          <p:nvPr/>
        </p:nvSpPr>
        <p:spPr>
          <a:xfrm>
            <a:off x="293370" y="4617720"/>
            <a:ext cx="4019550" cy="782320"/>
          </a:xfrm>
          <a:prstGeom prst="round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Image</a:t>
            </a:r>
            <a:endParaRPr altLang="en-US" sz="1600" lang="x-none">
              <a:solidFill>
                <a:schemeClr val="tx1"/>
              </a:solidFill>
            </a:endParaRPr>
          </a:p>
          <a:p>
            <a:pPr algn="ctr"/>
            <a:r>
              <a:rPr altLang="en-US" sz="1600" lang="x-none">
                <a:solidFill>
                  <a:schemeClr val="tx1"/>
                </a:solidFill>
              </a:rPr>
              <a:t>or map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754" name="Rounded Rectangle 4"/>
          <p:cNvSpPr/>
          <p:nvPr/>
        </p:nvSpPr>
        <p:spPr>
          <a:xfrm>
            <a:off x="5722620" y="3110865"/>
            <a:ext cx="2964180" cy="436880"/>
          </a:xfrm>
          <a:prstGeom prst="roundRect">
            <a:avLst>
              <a:gd name="adj" fmla="val 1655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rtlCol="0"/>
          <a:p>
            <a:pPr algn="ctr"/>
            <a:r>
              <a:rPr altLang="en-US" sz="1600" lang="x-none">
                <a:solidFill>
                  <a:schemeClr val="bg1">
                    <a:lumMod val="65000"/>
                  </a:schemeClr>
                </a:solidFill>
              </a:rPr>
              <a:t>Type your phone number</a:t>
            </a:r>
            <a:endParaRPr altLang="en-US" sz="1600" lang="x-none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48755" name="Rounded Rectangle 9"/>
          <p:cNvSpPr/>
          <p:nvPr/>
        </p:nvSpPr>
        <p:spPr>
          <a:xfrm>
            <a:off x="5735320" y="2612390"/>
            <a:ext cx="2964180" cy="436880"/>
          </a:xfrm>
          <a:prstGeom prst="roundRect">
            <a:avLst>
              <a:gd name="adj" fmla="val 1655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rtlCol="0"/>
          <a:p>
            <a:pPr algn="ctr"/>
            <a:r>
              <a:rPr altLang="en-US" sz="1600" lang="x-none">
                <a:solidFill>
                  <a:schemeClr val="bg1">
                    <a:lumMod val="65000"/>
                  </a:schemeClr>
                </a:solidFill>
              </a:rPr>
              <a:t>How Should I call you ?</a:t>
            </a:r>
            <a:endParaRPr altLang="en-US" sz="1600" lang="x-none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9" name="Rounded Rectangle 61"/>
          <p:cNvSpPr/>
          <p:nvPr/>
        </p:nvSpPr>
        <p:spPr>
          <a:xfrm>
            <a:off x="2676009" y="7391110"/>
            <a:ext cx="3791346" cy="1400678"/>
          </a:xfrm>
          <a:prstGeom prst="round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2200" lang="x-none">
                <a:solidFill>
                  <a:schemeClr val="tx1"/>
                </a:solidFill>
              </a:rPr>
              <a:t>Short Description</a:t>
            </a:r>
            <a:endParaRPr altLang="en-US" sz="2200" lang="x-none">
              <a:solidFill>
                <a:schemeClr val="tx1"/>
              </a:solidFill>
            </a:endParaRPr>
          </a:p>
        </p:txBody>
      </p:sp>
      <p:grpSp>
        <p:nvGrpSpPr>
          <p:cNvPr id="83" name="Group 51"/>
          <p:cNvGrpSpPr/>
          <p:nvPr/>
        </p:nvGrpSpPr>
        <p:grpSpPr>
          <a:xfrm>
            <a:off x="550275" y="8486019"/>
            <a:ext cx="7891310" cy="5205334"/>
            <a:chOff x="2062" y="11781"/>
            <a:chExt cx="5180" cy="3736"/>
          </a:xfrm>
        </p:grpSpPr>
        <p:pic>
          <p:nvPicPr>
            <p:cNvPr id="2097210" name="Picture 48" descr="empty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2062" y="11782"/>
              <a:ext cx="5180" cy="3735"/>
            </a:xfrm>
            <a:prstGeom prst="rect"/>
          </p:spPr>
        </p:pic>
        <p:sp>
          <p:nvSpPr>
            <p:cNvPr id="1048841" name="Rounded Rectangle 50"/>
            <p:cNvSpPr/>
            <p:nvPr/>
          </p:nvSpPr>
          <p:spPr>
            <a:xfrm>
              <a:off x="3621" y="11781"/>
              <a:ext cx="2161" cy="854"/>
            </a:xfrm>
            <a:prstGeom prst="roundRect"/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altLang="en-US" sz="2200" lang="x-none">
                  <a:solidFill>
                    <a:schemeClr val="tx1"/>
                  </a:solidFill>
                </a:rPr>
                <a:t>Bowls</a:t>
              </a:r>
              <a:endParaRPr altLang="en-US" sz="2200" lang="x-none">
                <a:solidFill>
                  <a:schemeClr val="tx1"/>
                </a:solidFill>
              </a:endParaRPr>
            </a:p>
          </p:txBody>
        </p:sp>
      </p:grpSp>
      <p:sp>
        <p:nvSpPr>
          <p:cNvPr id="1048827" name="Rectangle 38"/>
          <p:cNvSpPr/>
          <p:nvPr/>
        </p:nvSpPr>
        <p:spPr>
          <a:xfrm>
            <a:off x="3810" y="5080"/>
            <a:ext cx="9135745" cy="1048385"/>
          </a:xfrm>
          <a:prstGeom prst="rect"/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815" name="Rectangle 27"/>
          <p:cNvSpPr/>
          <p:nvPr/>
        </p:nvSpPr>
        <p:spPr>
          <a:xfrm>
            <a:off x="166370" y="129540"/>
            <a:ext cx="1496695" cy="790575"/>
          </a:xfrm>
          <a:prstGeom prst="rect"/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2100" lang="x-none">
                <a:solidFill>
                  <a:schemeClr val="tx1"/>
                </a:solidFill>
              </a:rPr>
              <a:t>Logo</a:t>
            </a:r>
            <a:endParaRPr altLang="en-US" sz="2100" lang="x-none">
              <a:solidFill>
                <a:schemeClr val="tx1"/>
              </a:solidFill>
            </a:endParaRPr>
          </a:p>
        </p:txBody>
      </p:sp>
      <p:sp>
        <p:nvSpPr>
          <p:cNvPr id="1048821" name="Rectangle 30"/>
          <p:cNvSpPr/>
          <p:nvPr/>
        </p:nvSpPr>
        <p:spPr>
          <a:xfrm>
            <a:off x="7279321" y="72071"/>
            <a:ext cx="1371600" cy="9144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>
              <a:lnSpc>
                <a:spcPct val="50000"/>
              </a:lnSpc>
            </a:pPr>
            <a:r>
              <a:rPr altLang="x-none" b="1" sz="1600" lang="en-US">
                <a:solidFill>
                  <a:schemeClr val="tx1"/>
                </a:solidFill>
              </a:rPr>
              <a:t>-</a:t>
            </a:r>
            <a:r>
              <a:rPr altLang="x-none" b="1" sz="1600" lang="en-US">
                <a:solidFill>
                  <a:schemeClr val="tx1"/>
                </a:solidFill>
              </a:rPr>
              <a:t>-</a:t>
            </a:r>
            <a:r>
              <a:rPr altLang="x-none" b="1" sz="1600" lang="en-US">
                <a:solidFill>
                  <a:schemeClr val="tx1"/>
                </a:solidFill>
              </a:rPr>
              <a:t>-</a:t>
            </a:r>
            <a:r>
              <a:rPr altLang="x-none" b="1" sz="1600" lang="en-US">
                <a:solidFill>
                  <a:schemeClr val="tx1"/>
                </a:solidFill>
              </a:rPr>
              <a:t>-</a:t>
            </a:r>
            <a:r>
              <a:rPr altLang="x-none" b="1" sz="1600" lang="en-US">
                <a:solidFill>
                  <a:schemeClr val="tx1"/>
                </a:solidFill>
              </a:rPr>
              <a:t>-</a:t>
            </a:r>
            <a:endParaRPr altLang="en-US" b="1" sz="1600" lang="x-none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r>
              <a:rPr altLang="x-none" b="1" sz="1600" lang="en-US">
                <a:solidFill>
                  <a:schemeClr val="tx1"/>
                </a:solidFill>
              </a:rPr>
              <a:t>-</a:t>
            </a:r>
            <a:r>
              <a:rPr altLang="x-none" b="1" sz="1600" lang="en-US">
                <a:solidFill>
                  <a:schemeClr val="tx1"/>
                </a:solidFill>
              </a:rPr>
              <a:t>-</a:t>
            </a:r>
            <a:r>
              <a:rPr altLang="x-none" b="1" sz="1600" lang="en-US">
                <a:solidFill>
                  <a:schemeClr val="tx1"/>
                </a:solidFill>
              </a:rPr>
              <a:t>-</a:t>
            </a:r>
            <a:r>
              <a:rPr altLang="x-none" b="1" sz="1600" lang="en-US">
                <a:solidFill>
                  <a:schemeClr val="tx1"/>
                </a:solidFill>
              </a:rPr>
              <a:t>-</a:t>
            </a:r>
            <a:r>
              <a:rPr altLang="x-none" b="1" sz="1600" lang="en-US">
                <a:solidFill>
                  <a:schemeClr val="tx1"/>
                </a:solidFill>
              </a:rPr>
              <a:t>-</a:t>
            </a:r>
            <a:endParaRPr altLang="en-US" b="1" sz="1600" lang="x-none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r>
              <a:rPr altLang="x-none" b="1" sz="1600" lang="en-US">
                <a:solidFill>
                  <a:schemeClr val="tx1"/>
                </a:solidFill>
              </a:rPr>
              <a:t>-</a:t>
            </a:r>
            <a:r>
              <a:rPr altLang="x-none" b="1" sz="1600" lang="en-US">
                <a:solidFill>
                  <a:schemeClr val="tx1"/>
                </a:solidFill>
              </a:rPr>
              <a:t>-</a:t>
            </a:r>
            <a:r>
              <a:rPr altLang="x-none" b="1" sz="1600" lang="en-US">
                <a:solidFill>
                  <a:schemeClr val="tx1"/>
                </a:solidFill>
              </a:rPr>
              <a:t>-</a:t>
            </a:r>
            <a:r>
              <a:rPr altLang="x-none" b="1" sz="1600" lang="en-US">
                <a:solidFill>
                  <a:schemeClr val="tx1"/>
                </a:solidFill>
              </a:rPr>
              <a:t>-</a:t>
            </a:r>
            <a:r>
              <a:rPr altLang="x-none" b="1" sz="1600" lang="en-US">
                <a:solidFill>
                  <a:schemeClr val="tx1"/>
                </a:solidFill>
              </a:rPr>
              <a:t>-</a:t>
            </a:r>
            <a:endParaRPr altLang="en-US" b="1" sz="1600" lang="x-none">
              <a:solidFill>
                <a:schemeClr val="tx1"/>
              </a:solidFill>
            </a:endParaRPr>
          </a:p>
        </p:txBody>
      </p:sp>
      <p:pic>
        <p:nvPicPr>
          <p:cNvPr id="2097208" name="Picture 35" descr="empty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810" y="1053465"/>
            <a:ext cx="9135745" cy="6586855"/>
          </a:xfrm>
          <a:prstGeom prst="rect"/>
        </p:spPr>
      </p:pic>
      <p:sp>
        <p:nvSpPr>
          <p:cNvPr id="1048823" name="Rounded Rectangle 36"/>
          <p:cNvSpPr/>
          <p:nvPr/>
        </p:nvSpPr>
        <p:spPr>
          <a:xfrm>
            <a:off x="3452495" y="6324310"/>
            <a:ext cx="2239433" cy="1066800"/>
          </a:xfrm>
          <a:prstGeom prst="roundRect"/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2300" lang="x-none">
                <a:solidFill>
                  <a:schemeClr val="tx1"/>
                </a:solidFill>
              </a:rPr>
              <a:t>Discover Products !</a:t>
            </a:r>
            <a:endParaRPr altLang="en-US" sz="2300" lang="x-none">
              <a:solidFill>
                <a:schemeClr val="tx1"/>
              </a:solidFill>
            </a:endParaRPr>
          </a:p>
        </p:txBody>
      </p:sp>
      <p:sp>
        <p:nvSpPr>
          <p:cNvPr id="1048829" name="Rectangle 39"/>
          <p:cNvSpPr/>
          <p:nvPr/>
        </p:nvSpPr>
        <p:spPr>
          <a:xfrm>
            <a:off x="3810" y="11987530"/>
            <a:ext cx="9135745" cy="1702435"/>
          </a:xfrm>
          <a:prstGeom prst="rect"/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831" name="Rectangle 40"/>
          <p:cNvSpPr/>
          <p:nvPr/>
        </p:nvSpPr>
        <p:spPr>
          <a:xfrm>
            <a:off x="695537" y="11992532"/>
            <a:ext cx="2150533" cy="178646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l"/>
            <a:r>
              <a:rPr altLang="en-US" sz="1600" lang="x-none">
                <a:solidFill>
                  <a:schemeClr val="tx1"/>
                </a:solidFill>
              </a:rPr>
              <a:t>Home</a:t>
            </a:r>
            <a:endParaRPr altLang="en-US" sz="1600" lang="x-none">
              <a:solidFill>
                <a:schemeClr val="tx1"/>
              </a:solidFill>
            </a:endParaRPr>
          </a:p>
          <a:p>
            <a:pPr algn="l"/>
            <a:r>
              <a:rPr altLang="en-US" sz="1600" lang="x-none">
                <a:solidFill>
                  <a:schemeClr val="tx1"/>
                </a:solidFill>
              </a:rPr>
              <a:t>Products</a:t>
            </a:r>
            <a:endParaRPr altLang="en-US" sz="1600" lang="x-none">
              <a:solidFill>
                <a:schemeClr val="tx1"/>
              </a:solidFill>
            </a:endParaRPr>
          </a:p>
          <a:p>
            <a:pPr algn="l"/>
            <a:r>
              <a:rPr altLang="en-US" sz="1600" lang="x-none">
                <a:solidFill>
                  <a:schemeClr val="tx1"/>
                </a:solidFill>
              </a:rPr>
              <a:t>About</a:t>
            </a:r>
            <a:endParaRPr altLang="en-US" sz="1600" lang="x-none">
              <a:solidFill>
                <a:schemeClr val="tx1"/>
              </a:solidFill>
            </a:endParaRPr>
          </a:p>
          <a:p>
            <a:pPr algn="l"/>
            <a:r>
              <a:rPr altLang="en-US" sz="1600" lang="x-none">
                <a:solidFill>
                  <a:schemeClr val="tx1"/>
                </a:solidFill>
              </a:rPr>
              <a:t>Contact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833" name="Rectangle 41"/>
          <p:cNvSpPr/>
          <p:nvPr/>
        </p:nvSpPr>
        <p:spPr>
          <a:xfrm>
            <a:off x="3420110" y="11992532"/>
            <a:ext cx="2150533" cy="178646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l"/>
            <a:r>
              <a:rPr altLang="en-US" b="1" sz="1600" lang="x-none">
                <a:solidFill>
                  <a:schemeClr val="tx1"/>
                </a:solidFill>
              </a:rPr>
              <a:t>Facebook</a:t>
            </a:r>
            <a:endParaRPr altLang="en-US" b="1" sz="1600" lang="x-none">
              <a:solidFill>
                <a:schemeClr val="tx1"/>
              </a:solidFill>
            </a:endParaRPr>
          </a:p>
          <a:p>
            <a:pPr algn="l"/>
            <a:r>
              <a:rPr altLang="en-US" b="1" sz="1600" lang="x-none">
                <a:solidFill>
                  <a:schemeClr val="tx1"/>
                </a:solidFill>
              </a:rPr>
              <a:t>Twitter</a:t>
            </a:r>
            <a:endParaRPr altLang="en-US" b="1" sz="1600" lang="x-none">
              <a:solidFill>
                <a:schemeClr val="tx1"/>
              </a:solidFill>
            </a:endParaRPr>
          </a:p>
          <a:p>
            <a:pPr algn="l"/>
            <a:r>
              <a:rPr altLang="en-US" b="1" sz="1600" lang="x-none">
                <a:solidFill>
                  <a:schemeClr val="tx1"/>
                </a:solidFill>
              </a:rPr>
              <a:t>Instagram</a:t>
            </a:r>
            <a:endParaRPr altLang="en-US" b="1" sz="1600" lang="x-none">
              <a:solidFill>
                <a:schemeClr val="tx1"/>
              </a:solidFill>
            </a:endParaRPr>
          </a:p>
        </p:txBody>
      </p:sp>
      <p:sp>
        <p:nvSpPr>
          <p:cNvPr id="1048835" name="Rectangle 42"/>
          <p:cNvSpPr/>
          <p:nvPr/>
        </p:nvSpPr>
        <p:spPr>
          <a:xfrm>
            <a:off x="6383443" y="11992532"/>
            <a:ext cx="2150533" cy="178646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l"/>
            <a:r>
              <a:rPr altLang="en-US" b="1" sz="1600" lang="x-none">
                <a:solidFill>
                  <a:schemeClr val="tx1"/>
                </a:solidFill>
              </a:rPr>
              <a:t>Newsletter</a:t>
            </a:r>
            <a:endParaRPr altLang="en-US" b="1" sz="1600" lang="x-none">
              <a:solidFill>
                <a:schemeClr val="tx1"/>
              </a:solidFill>
            </a:endParaRPr>
          </a:p>
          <a:p>
            <a:pPr algn="l"/>
            <a:endParaRPr altLang="en-US" b="1" sz="1600" lang="x-none">
              <a:solidFill>
                <a:schemeClr val="tx1"/>
              </a:solidFill>
            </a:endParaRPr>
          </a:p>
          <a:p>
            <a:pPr algn="l"/>
            <a:endParaRPr altLang="en-US" b="1" sz="1600" lang="x-none">
              <a:solidFill>
                <a:schemeClr val="tx1"/>
              </a:solidFill>
            </a:endParaRPr>
          </a:p>
        </p:txBody>
      </p:sp>
      <p:sp>
        <p:nvSpPr>
          <p:cNvPr id="1048837" name="Rounded Rectangle 43"/>
          <p:cNvSpPr/>
          <p:nvPr/>
        </p:nvSpPr>
        <p:spPr>
          <a:xfrm>
            <a:off x="6383443" y="12847665"/>
            <a:ext cx="2239433" cy="407247"/>
          </a:xfrm>
          <a:prstGeom prst="round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1600" lang="x-none">
                <a:solidFill>
                  <a:schemeClr val="tx1"/>
                </a:solidFill>
              </a:rPr>
              <a:t>mail</a:t>
            </a:r>
            <a:endParaRPr altLang="en-US" sz="1600" lang="x-none">
              <a:solidFill>
                <a:schemeClr val="tx1"/>
              </a:solidFill>
            </a:endParaRPr>
          </a:p>
        </p:txBody>
      </p:sp>
      <p:sp>
        <p:nvSpPr>
          <p:cNvPr id="1048839" name="Rounded Rectangle 44"/>
          <p:cNvSpPr/>
          <p:nvPr/>
        </p:nvSpPr>
        <p:spPr>
          <a:xfrm>
            <a:off x="166370" y="3812885"/>
            <a:ext cx="2239433" cy="1066800"/>
          </a:xfrm>
          <a:prstGeom prst="round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sz="2400" lang="x-none">
                <a:solidFill>
                  <a:schemeClr val="tx1"/>
                </a:solidFill>
              </a:rPr>
              <a:t>Short Description</a:t>
            </a:r>
            <a:endParaRPr altLang="en-US" sz="2400" lang="x-none">
              <a:solidFill>
                <a:schemeClr val="tx1"/>
              </a:solidFill>
            </a:endParaRPr>
          </a:p>
        </p:txBody>
      </p:sp>
      <p:pic>
        <p:nvPicPr>
          <p:cNvPr id="2097214" name="Picture 6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462645" y="336550"/>
            <a:ext cx="376555" cy="376555"/>
          </a:xfrm>
          <a:prstGeom prst="rect"/>
          <a:ln>
            <a:solidFill>
              <a:srgbClr val="000000">
                <a:alpha val="0"/>
              </a:srgbClr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WPP Presentation</dc:title>
  <dc:creator>pierrick</dc:creator>
  <cp:lastModifiedBy>pierrick</cp:lastModifiedBy>
  <dcterms:created xsi:type="dcterms:W3CDTF">2019-02-19T23:36:12Z</dcterms:created>
  <dcterms:modified xsi:type="dcterms:W3CDTF">2019-02-20T16:18:11Z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