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C36"/>
    <a:srgbClr val="37FF2D"/>
    <a:srgbClr val="BD8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C27-4019-4019-A638-800B744D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EC42-CF00-4F30-8FC7-5C85B3D2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87BD-C5A1-41C4-8F8E-360CDF37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17FA-5310-4A67-961B-F8813017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4AFC-65BC-4A5D-AEE2-FA61C6C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D77B-01AD-4374-BEF0-B453B7D4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0FC2C-CF50-482D-971F-ED571EED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70C-1E91-4DD4-A09C-1D57C90D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31A1-05BB-475C-8BA6-756F9AC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26EB-0B36-409B-B2FB-9145F3B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5F9E4-3616-4B42-B190-676B33385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5132-B805-42C0-8EC2-E11AEFE5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AAD6-A1D8-4559-9F1A-22D4E43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55B0-2260-4FA0-B0FE-A6C7AE4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108A-7588-4C6A-9CD3-30F0114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7AD-35E6-4D8A-B665-5F4CF3C1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DBBB-DC3B-4E07-A579-2951742E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4366-FADA-469F-9FA6-283D7C37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1011-91F7-43E1-A1A5-5F5ADC9E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902F-81D8-4A96-A526-05487696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4D-509E-4ACE-8B61-56C9BE37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4B1-3283-4F36-8C89-0BCE4EF3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F716-D1C7-425F-B62F-3A516680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6DCF-F32C-4A6A-B666-DC91ED2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1A8F-DAE7-4C65-9948-34F50949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8612-8AAB-4E3D-BD6B-6473F6C1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AA6B-3483-43B5-9DF2-1211FF686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82E3-50FB-439B-889E-15ABC609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E7DB-2877-40B7-80F6-EC4E8CAE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9ACBE-D121-4C85-BB84-4B65364D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EA43-1691-4D04-B8CB-A1143397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A493-3777-4179-9D82-9488776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FC9E-C04C-427D-B87F-BA6A3864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1DF8-049F-4B2E-9D59-3EFFB306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5981D-239C-412E-B4A5-CD97E9AB1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981A-ABF6-48AE-9DE1-2020CAE2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4BF2F-BE1A-4D82-952E-330E76A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95062-BD70-4F81-8CAC-93EBDBFF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6616C-F541-4532-AE56-E22FD3A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EDE1-05E1-4164-AA69-05A1EFAE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5104-1C96-4381-9F68-4804286A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94A9-EC7B-49E5-98CA-24EC60AC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428A1-C69C-4264-B4FD-357A56C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9ECE-5B8F-483E-9463-8F1C3425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61C22-31FE-4510-85BD-D3B2F6BE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12F7-8288-4AFA-AC1C-96189057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504D-C449-4719-870D-5E7AE776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6931-2F75-4E00-B037-9FEA1DBB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5DE0E-B063-4F1E-9723-180FA5B0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F06B-8536-4471-8588-B9C5BB4F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958D-8A56-457D-9E3C-FA2F0F27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390A-FDE9-4EBF-A563-FE47FD78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BA40-22B2-4ED7-952B-96BEFAD0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134D-57B2-47E7-B62B-65560AEA8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57C7-3DA3-41F9-B242-8D0677DB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8BAF-5611-4193-A935-7072C1DF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3A34-AC7C-4B7D-8AF0-BDF731F5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4B4C-BB9A-4B24-A694-F97B0972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4912B-950C-4B89-9054-FCDF2E7E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9540-B2FC-40D7-A663-7B189ED4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AC5C-456C-437E-A01A-C567AFCB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A8F9-3FBE-498B-AA1F-7180DA67F33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9D0-FBD6-44A9-A716-7FA7EE2D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112D-4CDF-4706-8447-3D0CD982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0E5FB-6F51-408C-8217-1B0548BA7A9B}"/>
              </a:ext>
            </a:extLst>
          </p:cNvPr>
          <p:cNvSpPr/>
          <p:nvPr/>
        </p:nvSpPr>
        <p:spPr>
          <a:xfrm>
            <a:off x="3802109" y="479387"/>
            <a:ext cx="4161182" cy="606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C17B-BFE1-4C15-B833-98ADCDDACE88}"/>
              </a:ext>
            </a:extLst>
          </p:cNvPr>
          <p:cNvSpPr txBox="1"/>
          <p:nvPr/>
        </p:nvSpPr>
        <p:spPr>
          <a:xfrm>
            <a:off x="5450766" y="-562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 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D30E0-DFDA-4E55-BE6F-E533A6F06388}"/>
              </a:ext>
            </a:extLst>
          </p:cNvPr>
          <p:cNvSpPr txBox="1"/>
          <p:nvPr/>
        </p:nvSpPr>
        <p:spPr>
          <a:xfrm>
            <a:off x="8289624" y="30588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in.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B833B9-4D59-4837-A445-0434EF09757C}"/>
              </a:ext>
            </a:extLst>
          </p:cNvPr>
          <p:cNvGrpSpPr/>
          <p:nvPr/>
        </p:nvGrpSpPr>
        <p:grpSpPr>
          <a:xfrm>
            <a:off x="8051787" y="485638"/>
            <a:ext cx="337900" cy="6083540"/>
            <a:chOff x="8203094" y="774387"/>
            <a:chExt cx="221973" cy="5898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43EBCD-F9DE-4919-8E3B-09F329B5A465}"/>
                </a:ext>
              </a:extLst>
            </p:cNvPr>
            <p:cNvGrpSpPr/>
            <p:nvPr/>
          </p:nvGrpSpPr>
          <p:grpSpPr>
            <a:xfrm>
              <a:off x="8203094" y="774387"/>
              <a:ext cx="208722" cy="5897217"/>
              <a:chOff x="8203094" y="774387"/>
              <a:chExt cx="208722" cy="589721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3A79F14-8ACE-4821-9B9B-25A4BEB32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3094" y="774387"/>
                <a:ext cx="20872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FE0B7F-9CB2-43FE-A0F3-6E8ACE1E4C1A}"/>
                  </a:ext>
                </a:extLst>
              </p:cNvPr>
              <p:cNvCxnSpPr/>
              <p:nvPr/>
            </p:nvCxnSpPr>
            <p:spPr>
              <a:xfrm>
                <a:off x="8307455" y="774387"/>
                <a:ext cx="0" cy="5897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C88ADA-7BEA-476A-A463-1F1E307F6C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6345" y="6673261"/>
              <a:ext cx="2087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89AB84-9E6E-4820-B835-943608EC62CF}"/>
              </a:ext>
            </a:extLst>
          </p:cNvPr>
          <p:cNvGrpSpPr/>
          <p:nvPr/>
        </p:nvGrpSpPr>
        <p:grpSpPr>
          <a:xfrm rot="5400000">
            <a:off x="5746879" y="-1699468"/>
            <a:ext cx="271638" cy="4205945"/>
            <a:chOff x="8203094" y="774387"/>
            <a:chExt cx="221973" cy="58988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2FED8D-13F4-4CAB-86F5-682513E8F952}"/>
                </a:ext>
              </a:extLst>
            </p:cNvPr>
            <p:cNvGrpSpPr/>
            <p:nvPr/>
          </p:nvGrpSpPr>
          <p:grpSpPr>
            <a:xfrm>
              <a:off x="8203094" y="774387"/>
              <a:ext cx="208722" cy="5897217"/>
              <a:chOff x="8203094" y="774387"/>
              <a:chExt cx="208722" cy="5897217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454C87A-D05B-44FD-BB73-9F3957F49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3094" y="774387"/>
                <a:ext cx="20872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0545BC-1272-4597-B2C4-1612BE992013}"/>
                  </a:ext>
                </a:extLst>
              </p:cNvPr>
              <p:cNvCxnSpPr/>
              <p:nvPr/>
            </p:nvCxnSpPr>
            <p:spPr>
              <a:xfrm>
                <a:off x="8307455" y="774387"/>
                <a:ext cx="0" cy="5897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E0D81A-8DE7-418B-B686-C8C6593458C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6345" y="6673261"/>
              <a:ext cx="2087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5EE4F14-9CFA-4C33-8239-DE29ADC7F38B}"/>
              </a:ext>
            </a:extLst>
          </p:cNvPr>
          <p:cNvSpPr/>
          <p:nvPr/>
        </p:nvSpPr>
        <p:spPr>
          <a:xfrm>
            <a:off x="3802108" y="5880564"/>
            <a:ext cx="4161181" cy="6679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368D93-D288-4218-9E39-16A67BD59F3C}"/>
              </a:ext>
            </a:extLst>
          </p:cNvPr>
          <p:cNvSpPr txBox="1"/>
          <p:nvPr/>
        </p:nvSpPr>
        <p:spPr>
          <a:xfrm>
            <a:off x="5024360" y="5880564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of Incubator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4BB16-6790-42FA-879A-60FF108AE000}"/>
              </a:ext>
            </a:extLst>
          </p:cNvPr>
          <p:cNvSpPr txBox="1"/>
          <p:nvPr/>
        </p:nvSpPr>
        <p:spPr>
          <a:xfrm>
            <a:off x="5450766" y="61998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26.5 in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D89C9-999E-4335-A5A3-71B38E5D0814}"/>
              </a:ext>
            </a:extLst>
          </p:cNvPr>
          <p:cNvSpPr txBox="1"/>
          <p:nvPr/>
        </p:nvSpPr>
        <p:spPr>
          <a:xfrm>
            <a:off x="3726262" y="606523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in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12E5A0-FB62-49E1-AE99-6085B9A19B88}"/>
              </a:ext>
            </a:extLst>
          </p:cNvPr>
          <p:cNvGrpSpPr/>
          <p:nvPr/>
        </p:nvGrpSpPr>
        <p:grpSpPr>
          <a:xfrm>
            <a:off x="3892356" y="3944702"/>
            <a:ext cx="3918521" cy="708056"/>
            <a:chOff x="-392878" y="4131965"/>
            <a:chExt cx="3918521" cy="708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9CA5F-3CE2-467B-8D6F-FFD87789C66D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7EBB6A-0326-43F9-B9E8-74CA74DAE1AB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4413AE-68C7-401E-B086-8003B1F959AF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1476C6-37BA-4189-8AC6-4FA947100601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FA0C78-BEB1-425C-B001-4D42EBD5826F}"/>
              </a:ext>
            </a:extLst>
          </p:cNvPr>
          <p:cNvGrpSpPr/>
          <p:nvPr/>
        </p:nvGrpSpPr>
        <p:grpSpPr>
          <a:xfrm>
            <a:off x="3892356" y="4912632"/>
            <a:ext cx="3918521" cy="708056"/>
            <a:chOff x="-392878" y="4131965"/>
            <a:chExt cx="3918521" cy="7080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C308D2-E9E5-430A-9A5F-711ACB9679DD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7E9BA-5880-4CE3-903C-F46717866D70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4AC061-3796-4700-A917-93FF25A98860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10C29F-8666-471E-9A29-6B693CC7CDE2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4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E81771-22C5-4986-B7A3-E55561CF8826}"/>
              </a:ext>
            </a:extLst>
          </p:cNvPr>
          <p:cNvGrpSpPr/>
          <p:nvPr/>
        </p:nvGrpSpPr>
        <p:grpSpPr>
          <a:xfrm>
            <a:off x="3892356" y="2347566"/>
            <a:ext cx="3918521" cy="708056"/>
            <a:chOff x="-392878" y="4131965"/>
            <a:chExt cx="3918521" cy="7080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139D7C-9E96-4B66-873C-7D68C673B504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6119E0-58CC-40CA-B4A5-EDDD68CCC6ED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91137D-1B0B-42FC-9559-9265F9D00108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3148AD-A2A0-4F5C-BF29-D1120B931D9D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AD41BD-D05E-411B-B7DB-904B9A2105EC}"/>
              </a:ext>
            </a:extLst>
          </p:cNvPr>
          <p:cNvGrpSpPr/>
          <p:nvPr/>
        </p:nvGrpSpPr>
        <p:grpSpPr>
          <a:xfrm>
            <a:off x="3892356" y="1379636"/>
            <a:ext cx="3918521" cy="708056"/>
            <a:chOff x="-392878" y="4131965"/>
            <a:chExt cx="3918521" cy="70805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D4FA65-A0A7-4E74-9ECE-4D5FDB31ED9E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72DDFB-17BA-4E37-8E2D-7CEF7168E0FF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E29DD8-DC66-443C-9597-6B9EC6E69A2F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0E5388-CD4A-45B9-8B00-1825D6B91A7E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9AFE8D-AB6E-4580-8031-F1B4A4C0D05B}"/>
              </a:ext>
            </a:extLst>
          </p:cNvPr>
          <p:cNvGrpSpPr/>
          <p:nvPr/>
        </p:nvGrpSpPr>
        <p:grpSpPr>
          <a:xfrm>
            <a:off x="4266900" y="3315496"/>
            <a:ext cx="3169433" cy="369332"/>
            <a:chOff x="176901" y="1600599"/>
            <a:chExt cx="3169433" cy="3693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E72A34E-0A66-4F9D-9385-2482ACDB92F4}"/>
                </a:ext>
              </a:extLst>
            </p:cNvPr>
            <p:cNvSpPr/>
            <p:nvPr/>
          </p:nvSpPr>
          <p:spPr>
            <a:xfrm>
              <a:off x="176901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5C20C6-ED70-4E2F-BBE7-CF72DA6865F8}"/>
                </a:ext>
              </a:extLst>
            </p:cNvPr>
            <p:cNvSpPr/>
            <p:nvPr/>
          </p:nvSpPr>
          <p:spPr>
            <a:xfrm>
              <a:off x="3041534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A8AFE4-875C-4276-8A2D-0C47AFA7A643}"/>
                </a:ext>
              </a:extLst>
            </p:cNvPr>
            <p:cNvSpPr txBox="1"/>
            <p:nvPr/>
          </p:nvSpPr>
          <p:spPr>
            <a:xfrm>
              <a:off x="547119" y="1600599"/>
              <a:ext cx="242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 for more shelving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1CC0A1-8E33-421F-BB01-5B796843AD34}"/>
              </a:ext>
            </a:extLst>
          </p:cNvPr>
          <p:cNvGrpSpPr/>
          <p:nvPr/>
        </p:nvGrpSpPr>
        <p:grpSpPr>
          <a:xfrm>
            <a:off x="4266900" y="750430"/>
            <a:ext cx="3169433" cy="369332"/>
            <a:chOff x="176901" y="1600599"/>
            <a:chExt cx="3169433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C5DC66A-747C-4F8F-BF44-3EB3E78BD621}"/>
                </a:ext>
              </a:extLst>
            </p:cNvPr>
            <p:cNvSpPr/>
            <p:nvPr/>
          </p:nvSpPr>
          <p:spPr>
            <a:xfrm>
              <a:off x="176901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D0B5BE-2244-4F1A-9E54-D24867D100EE}"/>
                </a:ext>
              </a:extLst>
            </p:cNvPr>
            <p:cNvSpPr/>
            <p:nvPr/>
          </p:nvSpPr>
          <p:spPr>
            <a:xfrm>
              <a:off x="3041534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358237-587A-4AF3-A334-FC8A0A0A6F96}"/>
                </a:ext>
              </a:extLst>
            </p:cNvPr>
            <p:cNvSpPr txBox="1"/>
            <p:nvPr/>
          </p:nvSpPr>
          <p:spPr>
            <a:xfrm>
              <a:off x="547119" y="1600599"/>
              <a:ext cx="242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 for more shelving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2F7E06-9932-42D2-B1D4-38C2E3F00AE2}"/>
              </a:ext>
            </a:extLst>
          </p:cNvPr>
          <p:cNvGrpSpPr/>
          <p:nvPr/>
        </p:nvGrpSpPr>
        <p:grpSpPr>
          <a:xfrm>
            <a:off x="1184632" y="5395737"/>
            <a:ext cx="2968422" cy="369332"/>
            <a:chOff x="814885" y="5039417"/>
            <a:chExt cx="2968422" cy="36933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CB7AA29-2CD6-479E-8799-B503A40E47A0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918E40-0532-4780-B8C6-118496C29F71}"/>
                </a:ext>
              </a:extLst>
            </p:cNvPr>
            <p:cNvSpPr txBox="1"/>
            <p:nvPr/>
          </p:nvSpPr>
          <p:spPr>
            <a:xfrm>
              <a:off x="814885" y="5039417"/>
              <a:ext cx="2696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10.25 in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423584-4D7D-400F-AA86-115C18CA36CA}"/>
              </a:ext>
            </a:extLst>
          </p:cNvPr>
          <p:cNvGrpSpPr/>
          <p:nvPr/>
        </p:nvGrpSpPr>
        <p:grpSpPr>
          <a:xfrm>
            <a:off x="1184632" y="4430723"/>
            <a:ext cx="2968422" cy="369332"/>
            <a:chOff x="814885" y="5039417"/>
            <a:chExt cx="2968422" cy="369332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487A3-8753-4718-9450-5B7C0FF93AC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F48D98-B8B3-4676-B983-C06BED7C5A19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8.5 in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8F701D-30E3-458D-B173-23749C4C6C26}"/>
              </a:ext>
            </a:extLst>
          </p:cNvPr>
          <p:cNvGrpSpPr/>
          <p:nvPr/>
        </p:nvGrpSpPr>
        <p:grpSpPr>
          <a:xfrm>
            <a:off x="1184632" y="3311920"/>
            <a:ext cx="2968422" cy="369332"/>
            <a:chOff x="814885" y="5039417"/>
            <a:chExt cx="2968422" cy="369332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99B996E-141E-4C12-9891-0A08753723BE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EDB90D-1D2A-41AB-BD1E-4A9FA0FB480D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D89AA8-F6F6-4C49-BA1B-CDDDA0FAFA9C}"/>
              </a:ext>
            </a:extLst>
          </p:cNvPr>
          <p:cNvGrpSpPr/>
          <p:nvPr/>
        </p:nvGrpSpPr>
        <p:grpSpPr>
          <a:xfrm>
            <a:off x="1184632" y="1860926"/>
            <a:ext cx="2968422" cy="369332"/>
            <a:chOff x="814885" y="5039417"/>
            <a:chExt cx="2968422" cy="369332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6556655-7404-4B52-8BA4-443CA36CF0C7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5F2860-5B6F-431F-862F-282DE88A12AB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3869FC-4F63-4430-B2F3-FFC3FBEBBB29}"/>
              </a:ext>
            </a:extLst>
          </p:cNvPr>
          <p:cNvGrpSpPr/>
          <p:nvPr/>
        </p:nvGrpSpPr>
        <p:grpSpPr>
          <a:xfrm>
            <a:off x="1184632" y="2835436"/>
            <a:ext cx="2968422" cy="369332"/>
            <a:chOff x="814885" y="5039417"/>
            <a:chExt cx="2968422" cy="369332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626FE18-2B9A-4D52-B3C0-97186B78430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65E97D-AE5E-4EF2-868E-6D005FC41448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DBE605E-9527-46F3-A455-484AAAF2B283}"/>
              </a:ext>
            </a:extLst>
          </p:cNvPr>
          <p:cNvGrpSpPr/>
          <p:nvPr/>
        </p:nvGrpSpPr>
        <p:grpSpPr>
          <a:xfrm>
            <a:off x="1184632" y="885612"/>
            <a:ext cx="2968422" cy="369332"/>
            <a:chOff x="814885" y="5039417"/>
            <a:chExt cx="2968422" cy="3693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D9053DF-43CD-4211-849F-20CB93AF2C2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8A9DA8-3D1F-44CD-A868-DB6042C953FC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6219D74-BB08-4611-83CB-D943AB31E5D9}"/>
              </a:ext>
            </a:extLst>
          </p:cNvPr>
          <p:cNvGrpSpPr/>
          <p:nvPr/>
        </p:nvGrpSpPr>
        <p:grpSpPr>
          <a:xfrm>
            <a:off x="1184632" y="355487"/>
            <a:ext cx="2968422" cy="369332"/>
            <a:chOff x="814885" y="5039417"/>
            <a:chExt cx="2968422" cy="369332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FD15593-62D4-4ACC-A7A0-258BF735AD4B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EEE5C4F-0504-4038-BD27-3102CD131325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11B0F4A-1FEF-48B9-A9A7-9AF6A35F254D}"/>
              </a:ext>
            </a:extLst>
          </p:cNvPr>
          <p:cNvSpPr txBox="1"/>
          <p:nvPr/>
        </p:nvSpPr>
        <p:spPr>
          <a:xfrm>
            <a:off x="8297688" y="491724"/>
            <a:ext cx="3749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between rack holes: 9 inches</a:t>
            </a:r>
          </a:p>
          <a:p>
            <a:r>
              <a:rPr lang="en-US" dirty="0"/>
              <a:t>Rack hole diameter: 0.5 inches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C59A-B72C-4D90-A700-124BAD7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Storage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92DD-2499-432C-AB67-0080AB22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12-16 well plats per rack - </a:t>
            </a:r>
          </a:p>
          <a:p>
            <a:pPr lvl="1"/>
            <a:r>
              <a:rPr lang="en-US" dirty="0"/>
              <a:t>4 well plates along the length</a:t>
            </a:r>
          </a:p>
          <a:p>
            <a:pPr lvl="1"/>
            <a:r>
              <a:rPr lang="en-US" dirty="0"/>
              <a:t>3-4 well plates along the width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Well plate dimensions: </a:t>
            </a:r>
          </a:p>
          <a:p>
            <a:pPr lvl="1"/>
            <a:r>
              <a:rPr lang="en-US" dirty="0"/>
              <a:t>Length x Width x Height</a:t>
            </a:r>
          </a:p>
          <a:p>
            <a:pPr lvl="1"/>
            <a:r>
              <a:rPr lang="en-US" dirty="0"/>
              <a:t>5 inches x 3.5 inches x 0.6 inches</a:t>
            </a:r>
          </a:p>
          <a:p>
            <a:pPr lvl="1"/>
            <a:r>
              <a:rPr lang="en-US" dirty="0"/>
              <a:t>Space between shelves allows for 12 stacks </a:t>
            </a:r>
          </a:p>
          <a:p>
            <a:r>
              <a:rPr lang="en-US" dirty="0"/>
              <a:t>4-Litre Tanks Scenario (2 tanks) – </a:t>
            </a:r>
          </a:p>
          <a:p>
            <a:pPr lvl="1"/>
            <a:r>
              <a:rPr lang="en-US" dirty="0"/>
              <a:t>Tank 8 in x 9 in</a:t>
            </a:r>
          </a:p>
          <a:p>
            <a:pPr lvl="1"/>
            <a:r>
              <a:rPr lang="en-US" dirty="0"/>
              <a:t>Carrying Tray 10.5 in x 14 in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Equipment Storage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Rosie Bailey</dc:creator>
  <cp:lastModifiedBy>Rosie Bailey</cp:lastModifiedBy>
  <cp:revision>8</cp:revision>
  <dcterms:created xsi:type="dcterms:W3CDTF">2021-05-27T19:05:45Z</dcterms:created>
  <dcterms:modified xsi:type="dcterms:W3CDTF">2021-05-27T20:02:47Z</dcterms:modified>
</cp:coreProperties>
</file>