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ECE"/>
    <a:srgbClr val="000000"/>
    <a:srgbClr val="94E8B0"/>
    <a:srgbClr val="CEFEE7"/>
    <a:srgbClr val="E8D293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976187-ABDF-4486-AA57-20348858F55F}" v="4" dt="2023-06-01T09:26:12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ick Leroy" userId="1b4c3efef0c3cee5" providerId="LiveId" clId="{EB2AE664-7352-451D-A670-AB1415E19D2F}"/>
    <pc:docChg chg="undo redo custSel addSld modSld">
      <pc:chgData name="Pierrick Leroy" userId="1b4c3efef0c3cee5" providerId="LiveId" clId="{EB2AE664-7352-451D-A670-AB1415E19D2F}" dt="2023-04-13T17:42:11.140" v="352" actId="5736"/>
      <pc:docMkLst>
        <pc:docMk/>
      </pc:docMkLst>
      <pc:sldChg chg="addSp delSp modSp mod">
        <pc:chgData name="Pierrick Leroy" userId="1b4c3efef0c3cee5" providerId="LiveId" clId="{EB2AE664-7352-451D-A670-AB1415E19D2F}" dt="2023-04-13T17:32:24.562" v="99" actId="21"/>
        <pc:sldMkLst>
          <pc:docMk/>
          <pc:sldMk cId="1466692702" sldId="256"/>
        </pc:sldMkLst>
        <pc:spChg chg="mod">
          <ac:chgData name="Pierrick Leroy" userId="1b4c3efef0c3cee5" providerId="LiveId" clId="{EB2AE664-7352-451D-A670-AB1415E19D2F}" dt="2023-04-13T17:28:27.936" v="2" actId="1076"/>
          <ac:spMkLst>
            <pc:docMk/>
            <pc:sldMk cId="1466692702" sldId="256"/>
            <ac:spMk id="6" creationId="{74055440-84C0-3974-7110-EC1B810B81B3}"/>
          </ac:spMkLst>
        </pc:spChg>
        <pc:spChg chg="add del mod">
          <ac:chgData name="Pierrick Leroy" userId="1b4c3efef0c3cee5" providerId="LiveId" clId="{EB2AE664-7352-451D-A670-AB1415E19D2F}" dt="2023-04-13T17:32:24.562" v="99" actId="21"/>
          <ac:spMkLst>
            <pc:docMk/>
            <pc:sldMk cId="1466692702" sldId="256"/>
            <ac:spMk id="7" creationId="{7366B9BD-56A2-F747-E71D-0F2B71E55266}"/>
          </ac:spMkLst>
        </pc:spChg>
        <pc:spChg chg="add del mod">
          <ac:chgData name="Pierrick Leroy" userId="1b4c3efef0c3cee5" providerId="LiveId" clId="{EB2AE664-7352-451D-A670-AB1415E19D2F}" dt="2023-04-13T17:32:24.562" v="99" actId="21"/>
          <ac:spMkLst>
            <pc:docMk/>
            <pc:sldMk cId="1466692702" sldId="256"/>
            <ac:spMk id="8" creationId="{A1F0BEAA-8376-415E-0E50-F90ED3717D40}"/>
          </ac:spMkLst>
        </pc:spChg>
        <pc:spChg chg="add del mod">
          <ac:chgData name="Pierrick Leroy" userId="1b4c3efef0c3cee5" providerId="LiveId" clId="{EB2AE664-7352-451D-A670-AB1415E19D2F}" dt="2023-04-13T17:32:24.562" v="99" actId="21"/>
          <ac:spMkLst>
            <pc:docMk/>
            <pc:sldMk cId="1466692702" sldId="256"/>
            <ac:spMk id="9" creationId="{F96A1A0E-F7F9-45DE-0747-F4202C698B00}"/>
          </ac:spMkLst>
        </pc:spChg>
        <pc:spChg chg="add del mod">
          <ac:chgData name="Pierrick Leroy" userId="1b4c3efef0c3cee5" providerId="LiveId" clId="{EB2AE664-7352-451D-A670-AB1415E19D2F}" dt="2023-04-13T17:32:24.562" v="99" actId="21"/>
          <ac:spMkLst>
            <pc:docMk/>
            <pc:sldMk cId="1466692702" sldId="256"/>
            <ac:spMk id="10" creationId="{7C6B81AC-5B4C-EA93-8235-FE1C2035CE86}"/>
          </ac:spMkLst>
        </pc:spChg>
        <pc:spChg chg="add del mod">
          <ac:chgData name="Pierrick Leroy" userId="1b4c3efef0c3cee5" providerId="LiveId" clId="{EB2AE664-7352-451D-A670-AB1415E19D2F}" dt="2023-04-13T17:32:24.562" v="99" actId="21"/>
          <ac:spMkLst>
            <pc:docMk/>
            <pc:sldMk cId="1466692702" sldId="256"/>
            <ac:spMk id="11" creationId="{BE8162C5-A7A3-4A6A-EBA0-9C9141E056E2}"/>
          </ac:spMkLst>
        </pc:spChg>
        <pc:spChg chg="add del mod">
          <ac:chgData name="Pierrick Leroy" userId="1b4c3efef0c3cee5" providerId="LiveId" clId="{EB2AE664-7352-451D-A670-AB1415E19D2F}" dt="2023-04-13T17:32:24.562" v="99" actId="21"/>
          <ac:spMkLst>
            <pc:docMk/>
            <pc:sldMk cId="1466692702" sldId="256"/>
            <ac:spMk id="12" creationId="{B2F35474-4BB3-BE25-94C6-8ADF77430F77}"/>
          </ac:spMkLst>
        </pc:spChg>
        <pc:spChg chg="add del mod">
          <ac:chgData name="Pierrick Leroy" userId="1b4c3efef0c3cee5" providerId="LiveId" clId="{EB2AE664-7352-451D-A670-AB1415E19D2F}" dt="2023-04-13T17:32:24.562" v="99" actId="21"/>
          <ac:spMkLst>
            <pc:docMk/>
            <pc:sldMk cId="1466692702" sldId="256"/>
            <ac:spMk id="13" creationId="{55CCB73B-D652-0A56-EEAD-0CD13CA79E4B}"/>
          </ac:spMkLst>
        </pc:spChg>
        <pc:spChg chg="add del mod">
          <ac:chgData name="Pierrick Leroy" userId="1b4c3efef0c3cee5" providerId="LiveId" clId="{EB2AE664-7352-451D-A670-AB1415E19D2F}" dt="2023-04-13T17:32:24.562" v="99" actId="21"/>
          <ac:spMkLst>
            <pc:docMk/>
            <pc:sldMk cId="1466692702" sldId="256"/>
            <ac:spMk id="14" creationId="{96F85B27-9922-190C-4287-49B0C99FE001}"/>
          </ac:spMkLst>
        </pc:spChg>
        <pc:spChg chg="add del mod">
          <ac:chgData name="Pierrick Leroy" userId="1b4c3efef0c3cee5" providerId="LiveId" clId="{EB2AE664-7352-451D-A670-AB1415E19D2F}" dt="2023-04-13T17:32:24.562" v="99" actId="21"/>
          <ac:spMkLst>
            <pc:docMk/>
            <pc:sldMk cId="1466692702" sldId="256"/>
            <ac:spMk id="15" creationId="{178A62EE-CB1F-3DAF-DE93-11AE513A88E4}"/>
          </ac:spMkLst>
        </pc:spChg>
        <pc:spChg chg="add del mod">
          <ac:chgData name="Pierrick Leroy" userId="1b4c3efef0c3cee5" providerId="LiveId" clId="{EB2AE664-7352-451D-A670-AB1415E19D2F}" dt="2023-04-13T17:32:24.562" v="99" actId="21"/>
          <ac:spMkLst>
            <pc:docMk/>
            <pc:sldMk cId="1466692702" sldId="256"/>
            <ac:spMk id="16" creationId="{090EFC56-74F3-DE6F-3810-FD62C5A45A60}"/>
          </ac:spMkLst>
        </pc:spChg>
        <pc:spChg chg="add del mod">
          <ac:chgData name="Pierrick Leroy" userId="1b4c3efef0c3cee5" providerId="LiveId" clId="{EB2AE664-7352-451D-A670-AB1415E19D2F}" dt="2023-04-13T17:30:33.047" v="46" actId="478"/>
          <ac:spMkLst>
            <pc:docMk/>
            <pc:sldMk cId="1466692702" sldId="256"/>
            <ac:spMk id="17" creationId="{41608DC0-3718-D220-91CF-F52F973862B7}"/>
          </ac:spMkLst>
        </pc:spChg>
        <pc:spChg chg="add del mod">
          <ac:chgData name="Pierrick Leroy" userId="1b4c3efef0c3cee5" providerId="LiveId" clId="{EB2AE664-7352-451D-A670-AB1415E19D2F}" dt="2023-04-13T17:32:24.562" v="99" actId="21"/>
          <ac:spMkLst>
            <pc:docMk/>
            <pc:sldMk cId="1466692702" sldId="256"/>
            <ac:spMk id="18" creationId="{1E3BCE65-9AC5-7413-3053-B36C296FCCF9}"/>
          </ac:spMkLst>
        </pc:spChg>
        <pc:spChg chg="add del mod">
          <ac:chgData name="Pierrick Leroy" userId="1b4c3efef0c3cee5" providerId="LiveId" clId="{EB2AE664-7352-451D-A670-AB1415E19D2F}" dt="2023-04-13T17:32:24.562" v="99" actId="21"/>
          <ac:spMkLst>
            <pc:docMk/>
            <pc:sldMk cId="1466692702" sldId="256"/>
            <ac:spMk id="19" creationId="{FA94825E-5194-BBCE-629F-BB8D5E16A5B1}"/>
          </ac:spMkLst>
        </pc:spChg>
        <pc:spChg chg="add del mod">
          <ac:chgData name="Pierrick Leroy" userId="1b4c3efef0c3cee5" providerId="LiveId" clId="{EB2AE664-7352-451D-A670-AB1415E19D2F}" dt="2023-04-13T17:32:24.562" v="99" actId="21"/>
          <ac:spMkLst>
            <pc:docMk/>
            <pc:sldMk cId="1466692702" sldId="256"/>
            <ac:spMk id="20" creationId="{2A5B5ECF-5EEF-CFAD-34B4-B8028DA65C13}"/>
          </ac:spMkLst>
        </pc:spChg>
        <pc:spChg chg="add del mod">
          <ac:chgData name="Pierrick Leroy" userId="1b4c3efef0c3cee5" providerId="LiveId" clId="{EB2AE664-7352-451D-A670-AB1415E19D2F}" dt="2023-04-13T17:32:24.562" v="99" actId="21"/>
          <ac:spMkLst>
            <pc:docMk/>
            <pc:sldMk cId="1466692702" sldId="256"/>
            <ac:spMk id="21" creationId="{41A8654D-EA7E-E179-5D13-7C261FEBCD16}"/>
          </ac:spMkLst>
        </pc:spChg>
        <pc:spChg chg="add mod">
          <ac:chgData name="Pierrick Leroy" userId="1b4c3efef0c3cee5" providerId="LiveId" clId="{EB2AE664-7352-451D-A670-AB1415E19D2F}" dt="2023-04-13T17:31:19.077" v="68" actId="571"/>
          <ac:spMkLst>
            <pc:docMk/>
            <pc:sldMk cId="1466692702" sldId="256"/>
            <ac:spMk id="22" creationId="{B1AA3B81-A128-065F-06AD-D4B4B4905255}"/>
          </ac:spMkLst>
        </pc:spChg>
        <pc:spChg chg="add del mod">
          <ac:chgData name="Pierrick Leroy" userId="1b4c3efef0c3cee5" providerId="LiveId" clId="{EB2AE664-7352-451D-A670-AB1415E19D2F}" dt="2023-04-13T17:32:24.562" v="99" actId="21"/>
          <ac:spMkLst>
            <pc:docMk/>
            <pc:sldMk cId="1466692702" sldId="256"/>
            <ac:spMk id="23" creationId="{C359EFBA-898F-BF95-C842-DE286CC4CB00}"/>
          </ac:spMkLst>
        </pc:spChg>
        <pc:spChg chg="add del mod">
          <ac:chgData name="Pierrick Leroy" userId="1b4c3efef0c3cee5" providerId="LiveId" clId="{EB2AE664-7352-451D-A670-AB1415E19D2F}" dt="2023-04-13T17:32:24.562" v="99" actId="21"/>
          <ac:spMkLst>
            <pc:docMk/>
            <pc:sldMk cId="1466692702" sldId="256"/>
            <ac:spMk id="24" creationId="{A6E92CA2-52AF-17BE-1181-E845BA19881B}"/>
          </ac:spMkLst>
        </pc:spChg>
        <pc:picChg chg="mod">
          <ac:chgData name="Pierrick Leroy" userId="1b4c3efef0c3cee5" providerId="LiveId" clId="{EB2AE664-7352-451D-A670-AB1415E19D2F}" dt="2023-04-13T17:28:27.936" v="2" actId="1076"/>
          <ac:picMkLst>
            <pc:docMk/>
            <pc:sldMk cId="1466692702" sldId="256"/>
            <ac:picMk id="5" creationId="{CB2B6197-765C-2E0F-9B7B-BA755C8760DD}"/>
          </ac:picMkLst>
        </pc:picChg>
      </pc:sldChg>
      <pc:sldChg chg="addSp delSp modSp new mod">
        <pc:chgData name="Pierrick Leroy" userId="1b4c3efef0c3cee5" providerId="LiveId" clId="{EB2AE664-7352-451D-A670-AB1415E19D2F}" dt="2023-04-13T17:41:57.862" v="351" actId="5736"/>
        <pc:sldMkLst>
          <pc:docMk/>
          <pc:sldMk cId="309783562" sldId="257"/>
        </pc:sldMkLst>
        <pc:spChg chg="del">
          <ac:chgData name="Pierrick Leroy" userId="1b4c3efef0c3cee5" providerId="LiveId" clId="{EB2AE664-7352-451D-A670-AB1415E19D2F}" dt="2023-04-13T17:28:09.686" v="1" actId="478"/>
          <ac:spMkLst>
            <pc:docMk/>
            <pc:sldMk cId="309783562" sldId="257"/>
            <ac:spMk id="2" creationId="{CC102E09-4C69-BD26-01CB-494F41671A0E}"/>
          </ac:spMkLst>
        </pc:spChg>
        <pc:spChg chg="del">
          <ac:chgData name="Pierrick Leroy" userId="1b4c3efef0c3cee5" providerId="LiveId" clId="{EB2AE664-7352-451D-A670-AB1415E19D2F}" dt="2023-04-13T17:28:09.686" v="1" actId="478"/>
          <ac:spMkLst>
            <pc:docMk/>
            <pc:sldMk cId="309783562" sldId="257"/>
            <ac:spMk id="3" creationId="{3D5C9206-CB18-EA1D-861E-3062546BD023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4" creationId="{AB3D7BAF-529E-6FDE-9DDC-31E8F4F351E5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5" creationId="{6D8A5C00-59C9-FB5C-4433-CAC7F2E018CA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6" creationId="{2F67EBBC-400E-0659-DC1D-469EB6A00113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7" creationId="{EE43D326-D358-6824-7EEE-50FD02EA5343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8" creationId="{6F0C8C2D-1C9C-CBFF-1AC3-74B8256CB91E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9" creationId="{4FF55FEA-4B63-5FD3-0046-785C53CF9AF1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10" creationId="{3781AF53-2CF0-CD77-C7C2-89A2AA610FB2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11" creationId="{149F2F52-DF41-2D83-A1B3-EE1645BF617D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12" creationId="{FA1EA792-6DB5-EC08-6A5F-B742BE7BDF6F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13" creationId="{13E47B8E-7CFE-56E0-AD20-A5716DCADE22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14" creationId="{9FCDD485-7A2C-7F37-FA79-CB2C305C52C5}"/>
          </ac:spMkLst>
        </pc:spChg>
        <pc:spChg chg="add del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15" creationId="{8916CD94-69FE-9AAE-B1F8-03F926F16C7F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16" creationId="{E8456344-8012-F6FC-235D-83D24AAFE9A7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17" creationId="{3B6472E8-AAC2-9D76-53EE-0DBC2EE506E5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18" creationId="{724AB43C-BB96-8EE8-CBD4-FE56B08F4175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19" creationId="{0652A6A1-BCEC-A3D9-6DCE-4E31BDC9ABF3}"/>
          </ac:spMkLst>
        </pc:spChg>
        <pc:spChg chg="add del mod">
          <ac:chgData name="Pierrick Leroy" userId="1b4c3efef0c3cee5" providerId="LiveId" clId="{EB2AE664-7352-451D-A670-AB1415E19D2F}" dt="2023-04-13T17:32:48.488" v="106"/>
          <ac:spMkLst>
            <pc:docMk/>
            <pc:sldMk cId="309783562" sldId="257"/>
            <ac:spMk id="20" creationId="{FB56E809-2FB6-326C-B5DE-DC46E5840FDC}"/>
          </ac:spMkLst>
        </pc:spChg>
        <pc:spChg chg="add del mod">
          <ac:chgData name="Pierrick Leroy" userId="1b4c3efef0c3cee5" providerId="LiveId" clId="{EB2AE664-7352-451D-A670-AB1415E19D2F}" dt="2023-04-13T17:33:02.550" v="109" actId="478"/>
          <ac:spMkLst>
            <pc:docMk/>
            <pc:sldMk cId="309783562" sldId="257"/>
            <ac:spMk id="21" creationId="{AC4B1AD2-B406-DADB-7E48-7B6E6FB24A72}"/>
          </ac:spMkLst>
        </pc:spChg>
        <pc:spChg chg="add del mod">
          <ac:chgData name="Pierrick Leroy" userId="1b4c3efef0c3cee5" providerId="LiveId" clId="{EB2AE664-7352-451D-A670-AB1415E19D2F}" dt="2023-04-13T17:33:02.550" v="109" actId="478"/>
          <ac:spMkLst>
            <pc:docMk/>
            <pc:sldMk cId="309783562" sldId="257"/>
            <ac:spMk id="22" creationId="{9DA5CDE1-5030-3D4D-8A6E-64C31D4ED86B}"/>
          </ac:spMkLst>
        </pc:spChg>
        <pc:spChg chg="add del mod">
          <ac:chgData name="Pierrick Leroy" userId="1b4c3efef0c3cee5" providerId="LiveId" clId="{EB2AE664-7352-451D-A670-AB1415E19D2F}" dt="2023-04-13T17:33:02.550" v="109" actId="478"/>
          <ac:spMkLst>
            <pc:docMk/>
            <pc:sldMk cId="309783562" sldId="257"/>
            <ac:spMk id="23" creationId="{5D565842-2979-A893-1004-A1DF25FB2905}"/>
          </ac:spMkLst>
        </pc:spChg>
        <pc:spChg chg="add del mod">
          <ac:chgData name="Pierrick Leroy" userId="1b4c3efef0c3cee5" providerId="LiveId" clId="{EB2AE664-7352-451D-A670-AB1415E19D2F}" dt="2023-04-13T17:33:02.550" v="109" actId="478"/>
          <ac:spMkLst>
            <pc:docMk/>
            <pc:sldMk cId="309783562" sldId="257"/>
            <ac:spMk id="24" creationId="{A5D95DDA-CD14-5E0B-7D98-8733B09F3EB3}"/>
          </ac:spMkLst>
        </pc:spChg>
        <pc:spChg chg="add del mod">
          <ac:chgData name="Pierrick Leroy" userId="1b4c3efef0c3cee5" providerId="LiveId" clId="{EB2AE664-7352-451D-A670-AB1415E19D2F}" dt="2023-04-13T17:33:02.550" v="109" actId="478"/>
          <ac:spMkLst>
            <pc:docMk/>
            <pc:sldMk cId="309783562" sldId="257"/>
            <ac:spMk id="25" creationId="{EAD5800B-80EF-AA3E-2BE9-3C991BC4116B}"/>
          </ac:spMkLst>
        </pc:spChg>
        <pc:spChg chg="add del mod">
          <ac:chgData name="Pierrick Leroy" userId="1b4c3efef0c3cee5" providerId="LiveId" clId="{EB2AE664-7352-451D-A670-AB1415E19D2F}" dt="2023-04-13T17:33:02.550" v="109" actId="478"/>
          <ac:spMkLst>
            <pc:docMk/>
            <pc:sldMk cId="309783562" sldId="257"/>
            <ac:spMk id="26" creationId="{A73030FC-3E4F-A563-FD53-E639EC3F1114}"/>
          </ac:spMkLst>
        </pc:spChg>
        <pc:spChg chg="add del mod">
          <ac:chgData name="Pierrick Leroy" userId="1b4c3efef0c3cee5" providerId="LiveId" clId="{EB2AE664-7352-451D-A670-AB1415E19D2F}" dt="2023-04-13T17:33:02.550" v="109" actId="478"/>
          <ac:spMkLst>
            <pc:docMk/>
            <pc:sldMk cId="309783562" sldId="257"/>
            <ac:spMk id="27" creationId="{039018F5-7EF6-5082-EA6B-D9B40709C740}"/>
          </ac:spMkLst>
        </pc:spChg>
        <pc:spChg chg="add del mod">
          <ac:chgData name="Pierrick Leroy" userId="1b4c3efef0c3cee5" providerId="LiveId" clId="{EB2AE664-7352-451D-A670-AB1415E19D2F}" dt="2023-04-13T17:33:02.550" v="109" actId="478"/>
          <ac:spMkLst>
            <pc:docMk/>
            <pc:sldMk cId="309783562" sldId="257"/>
            <ac:spMk id="28" creationId="{8AA06E4D-0C57-4C11-116D-0B7452190E86}"/>
          </ac:spMkLst>
        </pc:spChg>
        <pc:spChg chg="add del mod">
          <ac:chgData name="Pierrick Leroy" userId="1b4c3efef0c3cee5" providerId="LiveId" clId="{EB2AE664-7352-451D-A670-AB1415E19D2F}" dt="2023-04-13T17:33:02.550" v="109" actId="478"/>
          <ac:spMkLst>
            <pc:docMk/>
            <pc:sldMk cId="309783562" sldId="257"/>
            <ac:spMk id="29" creationId="{B8B98943-8CD6-6C10-F4CB-0EF6C37A71A5}"/>
          </ac:spMkLst>
        </pc:spChg>
        <pc:spChg chg="add del mod">
          <ac:chgData name="Pierrick Leroy" userId="1b4c3efef0c3cee5" providerId="LiveId" clId="{EB2AE664-7352-451D-A670-AB1415E19D2F}" dt="2023-04-13T17:33:02.550" v="109" actId="478"/>
          <ac:spMkLst>
            <pc:docMk/>
            <pc:sldMk cId="309783562" sldId="257"/>
            <ac:spMk id="30" creationId="{61C75FF4-EF71-2D2F-1043-F7541BF6DD86}"/>
          </ac:spMkLst>
        </pc:spChg>
        <pc:spChg chg="add del mod">
          <ac:chgData name="Pierrick Leroy" userId="1b4c3efef0c3cee5" providerId="LiveId" clId="{EB2AE664-7352-451D-A670-AB1415E19D2F}" dt="2023-04-13T17:33:02.550" v="109" actId="478"/>
          <ac:spMkLst>
            <pc:docMk/>
            <pc:sldMk cId="309783562" sldId="257"/>
            <ac:spMk id="31" creationId="{9836474D-405A-155F-674B-CBB190003946}"/>
          </ac:spMkLst>
        </pc:spChg>
        <pc:spChg chg="add del mod">
          <ac:chgData name="Pierrick Leroy" userId="1b4c3efef0c3cee5" providerId="LiveId" clId="{EB2AE664-7352-451D-A670-AB1415E19D2F}" dt="2023-04-13T17:33:02.550" v="109" actId="478"/>
          <ac:spMkLst>
            <pc:docMk/>
            <pc:sldMk cId="309783562" sldId="257"/>
            <ac:spMk id="32" creationId="{D23B8C57-F98B-322B-9C33-49F2F89B7A00}"/>
          </ac:spMkLst>
        </pc:spChg>
        <pc:spChg chg="add del mod">
          <ac:chgData name="Pierrick Leroy" userId="1b4c3efef0c3cee5" providerId="LiveId" clId="{EB2AE664-7352-451D-A670-AB1415E19D2F}" dt="2023-04-13T17:33:02.550" v="109" actId="478"/>
          <ac:spMkLst>
            <pc:docMk/>
            <pc:sldMk cId="309783562" sldId="257"/>
            <ac:spMk id="33" creationId="{1AF6F081-53BC-AD70-B674-BBEE0665DF00}"/>
          </ac:spMkLst>
        </pc:spChg>
        <pc:spChg chg="add del mod">
          <ac:chgData name="Pierrick Leroy" userId="1b4c3efef0c3cee5" providerId="LiveId" clId="{EB2AE664-7352-451D-A670-AB1415E19D2F}" dt="2023-04-13T17:33:02.550" v="109" actId="478"/>
          <ac:spMkLst>
            <pc:docMk/>
            <pc:sldMk cId="309783562" sldId="257"/>
            <ac:spMk id="34" creationId="{757CD5E0-AA0E-6A4A-17F7-D150576CD3A7}"/>
          </ac:spMkLst>
        </pc:spChg>
        <pc:spChg chg="add del mod">
          <ac:chgData name="Pierrick Leroy" userId="1b4c3efef0c3cee5" providerId="LiveId" clId="{EB2AE664-7352-451D-A670-AB1415E19D2F}" dt="2023-04-13T17:33:02.550" v="109" actId="478"/>
          <ac:spMkLst>
            <pc:docMk/>
            <pc:sldMk cId="309783562" sldId="257"/>
            <ac:spMk id="35" creationId="{BA6B5F79-1713-F13F-ED1A-B513FF89CC21}"/>
          </ac:spMkLst>
        </pc:spChg>
        <pc:spChg chg="add del mod">
          <ac:chgData name="Pierrick Leroy" userId="1b4c3efef0c3cee5" providerId="LiveId" clId="{EB2AE664-7352-451D-A670-AB1415E19D2F}" dt="2023-04-13T17:33:02.550" v="109" actId="478"/>
          <ac:spMkLst>
            <pc:docMk/>
            <pc:sldMk cId="309783562" sldId="257"/>
            <ac:spMk id="36" creationId="{25C9F780-914B-FDE9-6B10-4D02FCB75536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37" creationId="{0E595803-0802-07F4-E784-F91A4B57B3C5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38" creationId="{790D8F32-5AB7-4E17-13EC-C57BFC062C7A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39" creationId="{AE226456-ECA2-4EB3-2C28-9D4DA7609E7D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40" creationId="{32AF6CC3-B547-F2A2-021C-94CE69782FF6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41" creationId="{C51C1BA0-EC4E-FC3A-89B7-9F29909E8FF5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42" creationId="{393AF49F-351A-C601-1D74-11556B523208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43" creationId="{98447066-DB00-F12C-FFBD-60D4047AE9DB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44" creationId="{701949A2-8D1F-BF82-78C4-399A36C31799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45" creationId="{BCE4A6D2-BD27-34B2-ACB2-BF216B341E9D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46" creationId="{A9EDEC7E-3693-2E21-F227-F925913439C0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47" creationId="{C2E7FC92-CF62-A59C-8AA4-CECB50BDA600}"/>
          </ac:spMkLst>
        </pc:spChg>
        <pc:spChg chg="add del mod">
          <ac:chgData name="Pierrick Leroy" userId="1b4c3efef0c3cee5" providerId="LiveId" clId="{EB2AE664-7352-451D-A670-AB1415E19D2F}" dt="2023-04-13T17:33:20.207" v="114" actId="478"/>
          <ac:spMkLst>
            <pc:docMk/>
            <pc:sldMk cId="309783562" sldId="257"/>
            <ac:spMk id="48" creationId="{B5ED2D54-0180-D9FB-0F03-B5488A076C7F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49" creationId="{02426662-3420-E067-0EF0-6125385B00BA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50" creationId="{986487F6-0BB7-EEF6-6832-FFC64F85A299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51" creationId="{06AF43F0-467C-0635-63F5-7BAE7A18BEA9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52" creationId="{A270238E-5ED1-7F3F-58CA-22B78BB7A242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53" creationId="{012048F8-E8D2-32B0-3B6F-4546CBAE654A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56" creationId="{09B743A6-B8AB-55CA-FF06-81FA89EA1CD0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58" creationId="{CF98DFAC-6F3B-EE94-647D-0EB834C66000}"/>
          </ac:spMkLst>
        </pc:spChg>
        <pc:spChg chg="add mod">
          <ac:chgData name="Pierrick Leroy" userId="1b4c3efef0c3cee5" providerId="LiveId" clId="{EB2AE664-7352-451D-A670-AB1415E19D2F}" dt="2023-04-13T17:41:57.862" v="351" actId="5736"/>
          <ac:spMkLst>
            <pc:docMk/>
            <pc:sldMk cId="309783562" sldId="257"/>
            <ac:spMk id="59" creationId="{995A3E22-371F-C23E-11E5-3AF6E687826C}"/>
          </ac:spMkLst>
        </pc:spChg>
        <pc:graphicFrameChg chg="add mod modGraphic">
          <ac:chgData name="Pierrick Leroy" userId="1b4c3efef0c3cee5" providerId="LiveId" clId="{EB2AE664-7352-451D-A670-AB1415E19D2F}" dt="2023-04-13T17:41:57.862" v="351" actId="5736"/>
          <ac:graphicFrameMkLst>
            <pc:docMk/>
            <pc:sldMk cId="309783562" sldId="257"/>
            <ac:graphicFrameMk id="57" creationId="{5F7D1B86-0DE9-1F34-081C-C68DA3455A82}"/>
          </ac:graphicFrameMkLst>
        </pc:graphicFrameChg>
        <pc:cxnChg chg="add mod">
          <ac:chgData name="Pierrick Leroy" userId="1b4c3efef0c3cee5" providerId="LiveId" clId="{EB2AE664-7352-451D-A670-AB1415E19D2F}" dt="2023-04-13T17:41:57.862" v="351" actId="5736"/>
          <ac:cxnSpMkLst>
            <pc:docMk/>
            <pc:sldMk cId="309783562" sldId="257"/>
            <ac:cxnSpMk id="55" creationId="{45840F7B-4CC8-7782-BE6D-55DAAA9EA3F4}"/>
          </ac:cxnSpMkLst>
        </pc:cxnChg>
      </pc:sldChg>
      <pc:sldChg chg="addSp delSp modSp new mod">
        <pc:chgData name="Pierrick Leroy" userId="1b4c3efef0c3cee5" providerId="LiveId" clId="{EB2AE664-7352-451D-A670-AB1415E19D2F}" dt="2023-04-13T17:42:11.140" v="352" actId="5736"/>
        <pc:sldMkLst>
          <pc:docMk/>
          <pc:sldMk cId="3075359236" sldId="258"/>
        </pc:sldMkLst>
        <pc:spChg chg="del">
          <ac:chgData name="Pierrick Leroy" userId="1b4c3efef0c3cee5" providerId="LiveId" clId="{EB2AE664-7352-451D-A670-AB1415E19D2F}" dt="2023-04-13T17:36:46.701" v="193" actId="478"/>
          <ac:spMkLst>
            <pc:docMk/>
            <pc:sldMk cId="3075359236" sldId="258"/>
            <ac:spMk id="2" creationId="{FCCA3D77-BD15-2470-1EC1-D0DFDAB6E877}"/>
          </ac:spMkLst>
        </pc:spChg>
        <pc:spChg chg="del">
          <ac:chgData name="Pierrick Leroy" userId="1b4c3efef0c3cee5" providerId="LiveId" clId="{EB2AE664-7352-451D-A670-AB1415E19D2F}" dt="2023-04-13T17:36:46.701" v="193" actId="478"/>
          <ac:spMkLst>
            <pc:docMk/>
            <pc:sldMk cId="3075359236" sldId="258"/>
            <ac:spMk id="3" creationId="{C0B7CD27-342D-7347-F478-91B80531CF55}"/>
          </ac:spMkLst>
        </pc:spChg>
        <pc:spChg chg="add mod">
          <ac:chgData name="Pierrick Leroy" userId="1b4c3efef0c3cee5" providerId="LiveId" clId="{EB2AE664-7352-451D-A670-AB1415E19D2F}" dt="2023-04-13T17:42:11.140" v="352" actId="5736"/>
          <ac:spMkLst>
            <pc:docMk/>
            <pc:sldMk cId="3075359236" sldId="258"/>
            <ac:spMk id="4" creationId="{6FE1A16C-F459-2C41-1279-5BC44E2E0F85}"/>
          </ac:spMkLst>
        </pc:spChg>
        <pc:spChg chg="add mod">
          <ac:chgData name="Pierrick Leroy" userId="1b4c3efef0c3cee5" providerId="LiveId" clId="{EB2AE664-7352-451D-A670-AB1415E19D2F}" dt="2023-04-13T17:42:11.140" v="352" actId="5736"/>
          <ac:spMkLst>
            <pc:docMk/>
            <pc:sldMk cId="3075359236" sldId="258"/>
            <ac:spMk id="5" creationId="{8EB47F7E-C606-81E1-F509-3CC951F4CB81}"/>
          </ac:spMkLst>
        </pc:spChg>
        <pc:spChg chg="add mod">
          <ac:chgData name="Pierrick Leroy" userId="1b4c3efef0c3cee5" providerId="LiveId" clId="{EB2AE664-7352-451D-A670-AB1415E19D2F}" dt="2023-04-13T17:42:11.140" v="352" actId="5736"/>
          <ac:spMkLst>
            <pc:docMk/>
            <pc:sldMk cId="3075359236" sldId="258"/>
            <ac:spMk id="6" creationId="{6D86E888-09CA-3261-CFEE-18E487C7BF2E}"/>
          </ac:spMkLst>
        </pc:spChg>
        <pc:spChg chg="add mod">
          <ac:chgData name="Pierrick Leroy" userId="1b4c3efef0c3cee5" providerId="LiveId" clId="{EB2AE664-7352-451D-A670-AB1415E19D2F}" dt="2023-04-13T17:42:11.140" v="352" actId="5736"/>
          <ac:spMkLst>
            <pc:docMk/>
            <pc:sldMk cId="3075359236" sldId="258"/>
            <ac:spMk id="7" creationId="{258D71EB-192E-147C-9922-9065FF721F5F}"/>
          </ac:spMkLst>
        </pc:spChg>
        <pc:spChg chg="add mod">
          <ac:chgData name="Pierrick Leroy" userId="1b4c3efef0c3cee5" providerId="LiveId" clId="{EB2AE664-7352-451D-A670-AB1415E19D2F}" dt="2023-04-13T17:42:11.140" v="352" actId="5736"/>
          <ac:spMkLst>
            <pc:docMk/>
            <pc:sldMk cId="3075359236" sldId="258"/>
            <ac:spMk id="8" creationId="{66351233-FEFC-5EB9-581C-BEA6C9277A59}"/>
          </ac:spMkLst>
        </pc:spChg>
        <pc:spChg chg="add mod">
          <ac:chgData name="Pierrick Leroy" userId="1b4c3efef0c3cee5" providerId="LiveId" clId="{EB2AE664-7352-451D-A670-AB1415E19D2F}" dt="2023-04-13T17:42:11.140" v="352" actId="5736"/>
          <ac:spMkLst>
            <pc:docMk/>
            <pc:sldMk cId="3075359236" sldId="258"/>
            <ac:spMk id="9" creationId="{D8E451A7-2386-5551-F271-44E72EFC23A9}"/>
          </ac:spMkLst>
        </pc:spChg>
        <pc:spChg chg="add mod">
          <ac:chgData name="Pierrick Leroy" userId="1b4c3efef0c3cee5" providerId="LiveId" clId="{EB2AE664-7352-451D-A670-AB1415E19D2F}" dt="2023-04-13T17:42:11.140" v="352" actId="5736"/>
          <ac:spMkLst>
            <pc:docMk/>
            <pc:sldMk cId="3075359236" sldId="258"/>
            <ac:spMk id="10" creationId="{71E8297D-10F7-8C3C-D849-F31A1E42205A}"/>
          </ac:spMkLst>
        </pc:spChg>
        <pc:spChg chg="add mod">
          <ac:chgData name="Pierrick Leroy" userId="1b4c3efef0c3cee5" providerId="LiveId" clId="{EB2AE664-7352-451D-A670-AB1415E19D2F}" dt="2023-04-13T17:42:11.140" v="352" actId="5736"/>
          <ac:spMkLst>
            <pc:docMk/>
            <pc:sldMk cId="3075359236" sldId="258"/>
            <ac:spMk id="11" creationId="{C2A34B4A-D48A-D198-8387-F24E44CD3FF3}"/>
          </ac:spMkLst>
        </pc:spChg>
        <pc:spChg chg="add mod">
          <ac:chgData name="Pierrick Leroy" userId="1b4c3efef0c3cee5" providerId="LiveId" clId="{EB2AE664-7352-451D-A670-AB1415E19D2F}" dt="2023-04-13T17:42:11.140" v="352" actId="5736"/>
          <ac:spMkLst>
            <pc:docMk/>
            <pc:sldMk cId="3075359236" sldId="258"/>
            <ac:spMk id="12" creationId="{346BA0B2-08ED-E88A-4F1E-F2685558DA1A}"/>
          </ac:spMkLst>
        </pc:spChg>
        <pc:spChg chg="add mod">
          <ac:chgData name="Pierrick Leroy" userId="1b4c3efef0c3cee5" providerId="LiveId" clId="{EB2AE664-7352-451D-A670-AB1415E19D2F}" dt="2023-04-13T17:42:11.140" v="352" actId="5736"/>
          <ac:spMkLst>
            <pc:docMk/>
            <pc:sldMk cId="3075359236" sldId="258"/>
            <ac:spMk id="13" creationId="{337F6954-0664-3B0F-5D59-E6666DC50B29}"/>
          </ac:spMkLst>
        </pc:spChg>
        <pc:spChg chg="add mod">
          <ac:chgData name="Pierrick Leroy" userId="1b4c3efef0c3cee5" providerId="LiveId" clId="{EB2AE664-7352-451D-A670-AB1415E19D2F}" dt="2023-04-13T17:42:11.140" v="352" actId="5736"/>
          <ac:spMkLst>
            <pc:docMk/>
            <pc:sldMk cId="3075359236" sldId="258"/>
            <ac:spMk id="14" creationId="{01EF4FE4-B582-260E-C4DA-42B21636ECE8}"/>
          </ac:spMkLst>
        </pc:spChg>
        <pc:spChg chg="add mod">
          <ac:chgData name="Pierrick Leroy" userId="1b4c3efef0c3cee5" providerId="LiveId" clId="{EB2AE664-7352-451D-A670-AB1415E19D2F}" dt="2023-04-13T17:42:11.140" v="352" actId="5736"/>
          <ac:spMkLst>
            <pc:docMk/>
            <pc:sldMk cId="3075359236" sldId="258"/>
            <ac:spMk id="15" creationId="{BD6D3B1E-EE86-50C1-355B-C1192A59D404}"/>
          </ac:spMkLst>
        </pc:spChg>
        <pc:spChg chg="add mod">
          <ac:chgData name="Pierrick Leroy" userId="1b4c3efef0c3cee5" providerId="LiveId" clId="{EB2AE664-7352-451D-A670-AB1415E19D2F}" dt="2023-04-13T17:42:11.140" v="352" actId="5736"/>
          <ac:spMkLst>
            <pc:docMk/>
            <pc:sldMk cId="3075359236" sldId="258"/>
            <ac:spMk id="16" creationId="{3A717515-7785-A257-B965-AFF49DA5E364}"/>
          </ac:spMkLst>
        </pc:spChg>
        <pc:spChg chg="add mod">
          <ac:chgData name="Pierrick Leroy" userId="1b4c3efef0c3cee5" providerId="LiveId" clId="{EB2AE664-7352-451D-A670-AB1415E19D2F}" dt="2023-04-13T17:42:11.140" v="352" actId="5736"/>
          <ac:spMkLst>
            <pc:docMk/>
            <pc:sldMk cId="3075359236" sldId="258"/>
            <ac:spMk id="17" creationId="{D4A71067-A5B0-652B-B901-7DA2FE6CB8C2}"/>
          </ac:spMkLst>
        </pc:spChg>
        <pc:spChg chg="add mod">
          <ac:chgData name="Pierrick Leroy" userId="1b4c3efef0c3cee5" providerId="LiveId" clId="{EB2AE664-7352-451D-A670-AB1415E19D2F}" dt="2023-04-13T17:42:11.140" v="352" actId="5736"/>
          <ac:spMkLst>
            <pc:docMk/>
            <pc:sldMk cId="3075359236" sldId="258"/>
            <ac:spMk id="18" creationId="{975588AF-F74E-9078-0CB4-E64416F8AF0C}"/>
          </ac:spMkLst>
        </pc:spChg>
        <pc:spChg chg="add mod">
          <ac:chgData name="Pierrick Leroy" userId="1b4c3efef0c3cee5" providerId="LiveId" clId="{EB2AE664-7352-451D-A670-AB1415E19D2F}" dt="2023-04-13T17:42:11.140" v="352" actId="5736"/>
          <ac:spMkLst>
            <pc:docMk/>
            <pc:sldMk cId="3075359236" sldId="258"/>
            <ac:spMk id="19" creationId="{BA7F7BD4-D255-5E03-A674-DA26629DA819}"/>
          </ac:spMkLst>
        </pc:spChg>
        <pc:spChg chg="add mod">
          <ac:chgData name="Pierrick Leroy" userId="1b4c3efef0c3cee5" providerId="LiveId" clId="{EB2AE664-7352-451D-A670-AB1415E19D2F}" dt="2023-04-13T17:42:11.140" v="352" actId="5736"/>
          <ac:spMkLst>
            <pc:docMk/>
            <pc:sldMk cId="3075359236" sldId="258"/>
            <ac:spMk id="21" creationId="{39C2304F-08A7-1B82-A857-EB3E8C419786}"/>
          </ac:spMkLst>
        </pc:spChg>
        <pc:spChg chg="add del mod">
          <ac:chgData name="Pierrick Leroy" userId="1b4c3efef0c3cee5" providerId="LiveId" clId="{EB2AE664-7352-451D-A670-AB1415E19D2F}" dt="2023-04-13T17:37:02.688" v="197" actId="478"/>
          <ac:spMkLst>
            <pc:docMk/>
            <pc:sldMk cId="3075359236" sldId="258"/>
            <ac:spMk id="23" creationId="{2394FE89-FC2F-AE45-D3F1-BDD5FEC875D0}"/>
          </ac:spMkLst>
        </pc:spChg>
        <pc:spChg chg="add del mod">
          <ac:chgData name="Pierrick Leroy" userId="1b4c3efef0c3cee5" providerId="LiveId" clId="{EB2AE664-7352-451D-A670-AB1415E19D2F}" dt="2023-04-13T17:37:02.688" v="197" actId="478"/>
          <ac:spMkLst>
            <pc:docMk/>
            <pc:sldMk cId="3075359236" sldId="258"/>
            <ac:spMk id="24" creationId="{6226998C-584D-E835-D886-4A0AB5F897B9}"/>
          </ac:spMkLst>
        </pc:spChg>
        <pc:spChg chg="add mod">
          <ac:chgData name="Pierrick Leroy" userId="1b4c3efef0c3cee5" providerId="LiveId" clId="{EB2AE664-7352-451D-A670-AB1415E19D2F}" dt="2023-04-13T17:42:11.140" v="352" actId="5736"/>
          <ac:spMkLst>
            <pc:docMk/>
            <pc:sldMk cId="3075359236" sldId="258"/>
            <ac:spMk id="26" creationId="{6E4FDCF6-6BA1-87A7-244F-0C905A064424}"/>
          </ac:spMkLst>
        </pc:spChg>
        <pc:graphicFrameChg chg="add mod modGraphic">
          <ac:chgData name="Pierrick Leroy" userId="1b4c3efef0c3cee5" providerId="LiveId" clId="{EB2AE664-7352-451D-A670-AB1415E19D2F}" dt="2023-04-13T17:42:11.140" v="352" actId="5736"/>
          <ac:graphicFrameMkLst>
            <pc:docMk/>
            <pc:sldMk cId="3075359236" sldId="258"/>
            <ac:graphicFrameMk id="22" creationId="{41FAB6EF-A94D-973C-82C5-E7C979F86578}"/>
          </ac:graphicFrameMkLst>
        </pc:graphicFrameChg>
        <pc:cxnChg chg="add mod">
          <ac:chgData name="Pierrick Leroy" userId="1b4c3efef0c3cee5" providerId="LiveId" clId="{EB2AE664-7352-451D-A670-AB1415E19D2F}" dt="2023-04-13T17:42:11.140" v="352" actId="5736"/>
          <ac:cxnSpMkLst>
            <pc:docMk/>
            <pc:sldMk cId="3075359236" sldId="258"/>
            <ac:cxnSpMk id="20" creationId="{A0FC8A22-493C-8E00-C4F1-BEFE908D2733}"/>
          </ac:cxnSpMkLst>
        </pc:cxnChg>
      </pc:sldChg>
      <pc:sldChg chg="addSp delSp modSp new mod">
        <pc:chgData name="Pierrick Leroy" userId="1b4c3efef0c3cee5" providerId="LiveId" clId="{EB2AE664-7352-451D-A670-AB1415E19D2F}" dt="2023-04-13T17:40:25.773" v="285" actId="113"/>
        <pc:sldMkLst>
          <pc:docMk/>
          <pc:sldMk cId="3450298063" sldId="259"/>
        </pc:sldMkLst>
        <pc:spChg chg="del">
          <ac:chgData name="Pierrick Leroy" userId="1b4c3efef0c3cee5" providerId="LiveId" clId="{EB2AE664-7352-451D-A670-AB1415E19D2F}" dt="2023-04-13T17:37:39.878" v="236" actId="478"/>
          <ac:spMkLst>
            <pc:docMk/>
            <pc:sldMk cId="3450298063" sldId="259"/>
            <ac:spMk id="2" creationId="{4C120985-BAEB-2978-DB82-1A063A374405}"/>
          </ac:spMkLst>
        </pc:spChg>
        <pc:spChg chg="del">
          <ac:chgData name="Pierrick Leroy" userId="1b4c3efef0c3cee5" providerId="LiveId" clId="{EB2AE664-7352-451D-A670-AB1415E19D2F}" dt="2023-04-13T17:37:39.878" v="236" actId="478"/>
          <ac:spMkLst>
            <pc:docMk/>
            <pc:sldMk cId="3450298063" sldId="259"/>
            <ac:spMk id="3" creationId="{4B7390A7-18C0-A5AA-31CF-37D6EC7D1379}"/>
          </ac:spMkLst>
        </pc:spChg>
        <pc:spChg chg="add del mod">
          <ac:chgData name="Pierrick Leroy" userId="1b4c3efef0c3cee5" providerId="LiveId" clId="{EB2AE664-7352-451D-A670-AB1415E19D2F}" dt="2023-04-13T17:37:42.022" v="238"/>
          <ac:spMkLst>
            <pc:docMk/>
            <pc:sldMk cId="3450298063" sldId="259"/>
            <ac:spMk id="4" creationId="{2E11132B-B67A-7B43-F7AA-B92BD9444275}"/>
          </ac:spMkLst>
        </pc:spChg>
        <pc:spChg chg="add del mod">
          <ac:chgData name="Pierrick Leroy" userId="1b4c3efef0c3cee5" providerId="LiveId" clId="{EB2AE664-7352-451D-A670-AB1415E19D2F}" dt="2023-04-13T17:37:42.022" v="238"/>
          <ac:spMkLst>
            <pc:docMk/>
            <pc:sldMk cId="3450298063" sldId="259"/>
            <ac:spMk id="5" creationId="{744016C9-2003-3C5E-3E23-95FCDC98E203}"/>
          </ac:spMkLst>
        </pc:spChg>
        <pc:spChg chg="add del mod">
          <ac:chgData name="Pierrick Leroy" userId="1b4c3efef0c3cee5" providerId="LiveId" clId="{EB2AE664-7352-451D-A670-AB1415E19D2F}" dt="2023-04-13T17:37:42.022" v="238"/>
          <ac:spMkLst>
            <pc:docMk/>
            <pc:sldMk cId="3450298063" sldId="259"/>
            <ac:spMk id="6" creationId="{AB3748D3-1BEC-898E-0D4E-E21878407D52}"/>
          </ac:spMkLst>
        </pc:spChg>
        <pc:spChg chg="add del mod">
          <ac:chgData name="Pierrick Leroy" userId="1b4c3efef0c3cee5" providerId="LiveId" clId="{EB2AE664-7352-451D-A670-AB1415E19D2F}" dt="2023-04-13T17:37:42.022" v="238"/>
          <ac:spMkLst>
            <pc:docMk/>
            <pc:sldMk cId="3450298063" sldId="259"/>
            <ac:spMk id="7" creationId="{FF3647C7-E62E-B3CC-444A-D07AC961124D}"/>
          </ac:spMkLst>
        </pc:spChg>
        <pc:spChg chg="add del mod">
          <ac:chgData name="Pierrick Leroy" userId="1b4c3efef0c3cee5" providerId="LiveId" clId="{EB2AE664-7352-451D-A670-AB1415E19D2F}" dt="2023-04-13T17:37:42.022" v="238"/>
          <ac:spMkLst>
            <pc:docMk/>
            <pc:sldMk cId="3450298063" sldId="259"/>
            <ac:spMk id="8" creationId="{D5ACC6D0-0386-0D0C-BE95-DAA02F790C56}"/>
          </ac:spMkLst>
        </pc:spChg>
        <pc:spChg chg="add del mod">
          <ac:chgData name="Pierrick Leroy" userId="1b4c3efef0c3cee5" providerId="LiveId" clId="{EB2AE664-7352-451D-A670-AB1415E19D2F}" dt="2023-04-13T17:37:42.022" v="238"/>
          <ac:spMkLst>
            <pc:docMk/>
            <pc:sldMk cId="3450298063" sldId="259"/>
            <ac:spMk id="9" creationId="{283333B2-3606-535B-A757-BDC0C5912AF5}"/>
          </ac:spMkLst>
        </pc:spChg>
        <pc:spChg chg="add del mod">
          <ac:chgData name="Pierrick Leroy" userId="1b4c3efef0c3cee5" providerId="LiveId" clId="{EB2AE664-7352-451D-A670-AB1415E19D2F}" dt="2023-04-13T17:37:42.022" v="238"/>
          <ac:spMkLst>
            <pc:docMk/>
            <pc:sldMk cId="3450298063" sldId="259"/>
            <ac:spMk id="10" creationId="{7A294A21-2D48-4B7B-0813-92DA66EEFBF0}"/>
          </ac:spMkLst>
        </pc:spChg>
        <pc:spChg chg="add del mod">
          <ac:chgData name="Pierrick Leroy" userId="1b4c3efef0c3cee5" providerId="LiveId" clId="{EB2AE664-7352-451D-A670-AB1415E19D2F}" dt="2023-04-13T17:37:42.022" v="238"/>
          <ac:spMkLst>
            <pc:docMk/>
            <pc:sldMk cId="3450298063" sldId="259"/>
            <ac:spMk id="11" creationId="{45FA941B-5F38-7880-703F-1C2ED2ED193D}"/>
          </ac:spMkLst>
        </pc:spChg>
        <pc:spChg chg="add del mod">
          <ac:chgData name="Pierrick Leroy" userId="1b4c3efef0c3cee5" providerId="LiveId" clId="{EB2AE664-7352-451D-A670-AB1415E19D2F}" dt="2023-04-13T17:37:42.022" v="238"/>
          <ac:spMkLst>
            <pc:docMk/>
            <pc:sldMk cId="3450298063" sldId="259"/>
            <ac:spMk id="12" creationId="{6A45FDA4-2174-BFA1-D103-AA00D59DC27A}"/>
          </ac:spMkLst>
        </pc:spChg>
        <pc:spChg chg="add del mod">
          <ac:chgData name="Pierrick Leroy" userId="1b4c3efef0c3cee5" providerId="LiveId" clId="{EB2AE664-7352-451D-A670-AB1415E19D2F}" dt="2023-04-13T17:37:42.022" v="238"/>
          <ac:spMkLst>
            <pc:docMk/>
            <pc:sldMk cId="3450298063" sldId="259"/>
            <ac:spMk id="13" creationId="{0E66D912-E2F4-648B-C5E4-823DB24CA75C}"/>
          </ac:spMkLst>
        </pc:spChg>
        <pc:spChg chg="add del mod">
          <ac:chgData name="Pierrick Leroy" userId="1b4c3efef0c3cee5" providerId="LiveId" clId="{EB2AE664-7352-451D-A670-AB1415E19D2F}" dt="2023-04-13T17:37:42.022" v="238"/>
          <ac:spMkLst>
            <pc:docMk/>
            <pc:sldMk cId="3450298063" sldId="259"/>
            <ac:spMk id="14" creationId="{F45608F4-62A3-45EB-0876-6F383B8BD17D}"/>
          </ac:spMkLst>
        </pc:spChg>
        <pc:spChg chg="add del mod">
          <ac:chgData name="Pierrick Leroy" userId="1b4c3efef0c3cee5" providerId="LiveId" clId="{EB2AE664-7352-451D-A670-AB1415E19D2F}" dt="2023-04-13T17:37:42.022" v="238"/>
          <ac:spMkLst>
            <pc:docMk/>
            <pc:sldMk cId="3450298063" sldId="259"/>
            <ac:spMk id="15" creationId="{D38705FA-9DAB-F3A9-DA2B-234CAC1EC99F}"/>
          </ac:spMkLst>
        </pc:spChg>
        <pc:spChg chg="add del mod">
          <ac:chgData name="Pierrick Leroy" userId="1b4c3efef0c3cee5" providerId="LiveId" clId="{EB2AE664-7352-451D-A670-AB1415E19D2F}" dt="2023-04-13T17:37:42.022" v="238"/>
          <ac:spMkLst>
            <pc:docMk/>
            <pc:sldMk cId="3450298063" sldId="259"/>
            <ac:spMk id="16" creationId="{F8B0DF53-B619-E569-CEF1-36204A2D8482}"/>
          </ac:spMkLst>
        </pc:spChg>
        <pc:spChg chg="add del mod">
          <ac:chgData name="Pierrick Leroy" userId="1b4c3efef0c3cee5" providerId="LiveId" clId="{EB2AE664-7352-451D-A670-AB1415E19D2F}" dt="2023-04-13T17:37:42.022" v="238"/>
          <ac:spMkLst>
            <pc:docMk/>
            <pc:sldMk cId="3450298063" sldId="259"/>
            <ac:spMk id="17" creationId="{A3514149-CEA3-795A-4808-7E2C8651FE04}"/>
          </ac:spMkLst>
        </pc:spChg>
        <pc:spChg chg="add del mod">
          <ac:chgData name="Pierrick Leroy" userId="1b4c3efef0c3cee5" providerId="LiveId" clId="{EB2AE664-7352-451D-A670-AB1415E19D2F}" dt="2023-04-13T17:37:42.022" v="238"/>
          <ac:spMkLst>
            <pc:docMk/>
            <pc:sldMk cId="3450298063" sldId="259"/>
            <ac:spMk id="18" creationId="{2B066880-721D-BFB7-E827-8C89D6488929}"/>
          </ac:spMkLst>
        </pc:spChg>
        <pc:spChg chg="add del mod">
          <ac:chgData name="Pierrick Leroy" userId="1b4c3efef0c3cee5" providerId="LiveId" clId="{EB2AE664-7352-451D-A670-AB1415E19D2F}" dt="2023-04-13T17:37:42.022" v="238"/>
          <ac:spMkLst>
            <pc:docMk/>
            <pc:sldMk cId="3450298063" sldId="259"/>
            <ac:spMk id="19" creationId="{F6EC1C12-D04F-0047-19F2-8A5E5337FF37}"/>
          </ac:spMkLst>
        </pc:spChg>
        <pc:spChg chg="add del mod">
          <ac:chgData name="Pierrick Leroy" userId="1b4c3efef0c3cee5" providerId="LiveId" clId="{EB2AE664-7352-451D-A670-AB1415E19D2F}" dt="2023-04-13T17:37:42.022" v="238"/>
          <ac:spMkLst>
            <pc:docMk/>
            <pc:sldMk cId="3450298063" sldId="259"/>
            <ac:spMk id="21" creationId="{1325B12D-947F-A460-1CEF-065B297E1F43}"/>
          </ac:spMkLst>
        </pc:spChg>
        <pc:spChg chg="add del mod">
          <ac:chgData name="Pierrick Leroy" userId="1b4c3efef0c3cee5" providerId="LiveId" clId="{EB2AE664-7352-451D-A670-AB1415E19D2F}" dt="2023-04-13T17:37:42.022" v="238"/>
          <ac:spMkLst>
            <pc:docMk/>
            <pc:sldMk cId="3450298063" sldId="259"/>
            <ac:spMk id="23" creationId="{7EB3AAE6-E318-D0E3-A29E-079AADDA5166}"/>
          </ac:spMkLst>
        </pc:spChg>
        <pc:spChg chg="add mod">
          <ac:chgData name="Pierrick Leroy" userId="1b4c3efef0c3cee5" providerId="LiveId" clId="{EB2AE664-7352-451D-A670-AB1415E19D2F}" dt="2023-04-13T17:37:51.009" v="239"/>
          <ac:spMkLst>
            <pc:docMk/>
            <pc:sldMk cId="3450298063" sldId="259"/>
            <ac:spMk id="24" creationId="{73A61D79-CE07-55E2-F32A-E26229C4F07F}"/>
          </ac:spMkLst>
        </pc:spChg>
        <pc:spChg chg="add mod">
          <ac:chgData name="Pierrick Leroy" userId="1b4c3efef0c3cee5" providerId="LiveId" clId="{EB2AE664-7352-451D-A670-AB1415E19D2F}" dt="2023-04-13T17:37:51.009" v="239"/>
          <ac:spMkLst>
            <pc:docMk/>
            <pc:sldMk cId="3450298063" sldId="259"/>
            <ac:spMk id="25" creationId="{556A4021-F8A3-7DDB-7D20-5824576141A2}"/>
          </ac:spMkLst>
        </pc:spChg>
        <pc:spChg chg="add mod">
          <ac:chgData name="Pierrick Leroy" userId="1b4c3efef0c3cee5" providerId="LiveId" clId="{EB2AE664-7352-451D-A670-AB1415E19D2F}" dt="2023-04-13T17:37:51.009" v="239"/>
          <ac:spMkLst>
            <pc:docMk/>
            <pc:sldMk cId="3450298063" sldId="259"/>
            <ac:spMk id="26" creationId="{D36AFFE1-C730-0CB4-806E-05E5E8FA78C3}"/>
          </ac:spMkLst>
        </pc:spChg>
        <pc:spChg chg="add mod">
          <ac:chgData name="Pierrick Leroy" userId="1b4c3efef0c3cee5" providerId="LiveId" clId="{EB2AE664-7352-451D-A670-AB1415E19D2F}" dt="2023-04-13T17:37:51.009" v="239"/>
          <ac:spMkLst>
            <pc:docMk/>
            <pc:sldMk cId="3450298063" sldId="259"/>
            <ac:spMk id="27" creationId="{32096BE8-F3D3-58A2-C11A-7C44D4C33E13}"/>
          </ac:spMkLst>
        </pc:spChg>
        <pc:spChg chg="add mod">
          <ac:chgData name="Pierrick Leroy" userId="1b4c3efef0c3cee5" providerId="LiveId" clId="{EB2AE664-7352-451D-A670-AB1415E19D2F}" dt="2023-04-13T17:37:51.009" v="239"/>
          <ac:spMkLst>
            <pc:docMk/>
            <pc:sldMk cId="3450298063" sldId="259"/>
            <ac:spMk id="28" creationId="{36321444-A6C9-F0CB-52FB-2366567B7094}"/>
          </ac:spMkLst>
        </pc:spChg>
        <pc:spChg chg="add mod">
          <ac:chgData name="Pierrick Leroy" userId="1b4c3efef0c3cee5" providerId="LiveId" clId="{EB2AE664-7352-451D-A670-AB1415E19D2F}" dt="2023-04-13T17:37:51.009" v="239"/>
          <ac:spMkLst>
            <pc:docMk/>
            <pc:sldMk cId="3450298063" sldId="259"/>
            <ac:spMk id="29" creationId="{8C7463AA-08B9-3C5A-F60B-3C811FD972C6}"/>
          </ac:spMkLst>
        </pc:spChg>
        <pc:spChg chg="add mod">
          <ac:chgData name="Pierrick Leroy" userId="1b4c3efef0c3cee5" providerId="LiveId" clId="{EB2AE664-7352-451D-A670-AB1415E19D2F}" dt="2023-04-13T17:37:51.009" v="239"/>
          <ac:spMkLst>
            <pc:docMk/>
            <pc:sldMk cId="3450298063" sldId="259"/>
            <ac:spMk id="30" creationId="{945C20AF-02C3-9A0C-8582-9860AF8B3876}"/>
          </ac:spMkLst>
        </pc:spChg>
        <pc:spChg chg="add mod">
          <ac:chgData name="Pierrick Leroy" userId="1b4c3efef0c3cee5" providerId="LiveId" clId="{EB2AE664-7352-451D-A670-AB1415E19D2F}" dt="2023-04-13T17:37:51.009" v="239"/>
          <ac:spMkLst>
            <pc:docMk/>
            <pc:sldMk cId="3450298063" sldId="259"/>
            <ac:spMk id="31" creationId="{9A7B95F0-CF2B-A222-3E34-83143EECF711}"/>
          </ac:spMkLst>
        </pc:spChg>
        <pc:spChg chg="add mod">
          <ac:chgData name="Pierrick Leroy" userId="1b4c3efef0c3cee5" providerId="LiveId" clId="{EB2AE664-7352-451D-A670-AB1415E19D2F}" dt="2023-04-13T17:37:51.009" v="239"/>
          <ac:spMkLst>
            <pc:docMk/>
            <pc:sldMk cId="3450298063" sldId="259"/>
            <ac:spMk id="32" creationId="{60060D92-48A1-525E-27C4-37EEBFF4DB19}"/>
          </ac:spMkLst>
        </pc:spChg>
        <pc:spChg chg="add mod">
          <ac:chgData name="Pierrick Leroy" userId="1b4c3efef0c3cee5" providerId="LiveId" clId="{EB2AE664-7352-451D-A670-AB1415E19D2F}" dt="2023-04-13T17:37:51.009" v="239"/>
          <ac:spMkLst>
            <pc:docMk/>
            <pc:sldMk cId="3450298063" sldId="259"/>
            <ac:spMk id="33" creationId="{FAD948BC-8E94-1EA4-E7C8-D026C3620CCB}"/>
          </ac:spMkLst>
        </pc:spChg>
        <pc:spChg chg="add mod">
          <ac:chgData name="Pierrick Leroy" userId="1b4c3efef0c3cee5" providerId="LiveId" clId="{EB2AE664-7352-451D-A670-AB1415E19D2F}" dt="2023-04-13T17:37:51.009" v="239"/>
          <ac:spMkLst>
            <pc:docMk/>
            <pc:sldMk cId="3450298063" sldId="259"/>
            <ac:spMk id="34" creationId="{570C8A1F-9A9F-B7C4-303B-C3DDFA0A557E}"/>
          </ac:spMkLst>
        </pc:spChg>
        <pc:spChg chg="add mod">
          <ac:chgData name="Pierrick Leroy" userId="1b4c3efef0c3cee5" providerId="LiveId" clId="{EB2AE664-7352-451D-A670-AB1415E19D2F}" dt="2023-04-13T17:37:51.009" v="239"/>
          <ac:spMkLst>
            <pc:docMk/>
            <pc:sldMk cId="3450298063" sldId="259"/>
            <ac:spMk id="35" creationId="{0FD0AEBD-16D1-7C1A-6B44-CEC448F6011B}"/>
          </ac:spMkLst>
        </pc:spChg>
        <pc:spChg chg="add mod">
          <ac:chgData name="Pierrick Leroy" userId="1b4c3efef0c3cee5" providerId="LiveId" clId="{EB2AE664-7352-451D-A670-AB1415E19D2F}" dt="2023-04-13T17:37:51.009" v="239"/>
          <ac:spMkLst>
            <pc:docMk/>
            <pc:sldMk cId="3450298063" sldId="259"/>
            <ac:spMk id="36" creationId="{BD539541-C129-ED2C-121D-C80B1E22A7E3}"/>
          </ac:spMkLst>
        </pc:spChg>
        <pc:spChg chg="add mod">
          <ac:chgData name="Pierrick Leroy" userId="1b4c3efef0c3cee5" providerId="LiveId" clId="{EB2AE664-7352-451D-A670-AB1415E19D2F}" dt="2023-04-13T17:37:51.009" v="239"/>
          <ac:spMkLst>
            <pc:docMk/>
            <pc:sldMk cId="3450298063" sldId="259"/>
            <ac:spMk id="37" creationId="{002CC9DE-3D15-9D44-1A2C-7AD81FE7205D}"/>
          </ac:spMkLst>
        </pc:spChg>
        <pc:spChg chg="add mod">
          <ac:chgData name="Pierrick Leroy" userId="1b4c3efef0c3cee5" providerId="LiveId" clId="{EB2AE664-7352-451D-A670-AB1415E19D2F}" dt="2023-04-13T17:37:51.009" v="239"/>
          <ac:spMkLst>
            <pc:docMk/>
            <pc:sldMk cId="3450298063" sldId="259"/>
            <ac:spMk id="38" creationId="{CDDD79B5-CC5B-A01A-F36D-ED9E0390FC0D}"/>
          </ac:spMkLst>
        </pc:spChg>
        <pc:spChg chg="add mod">
          <ac:chgData name="Pierrick Leroy" userId="1b4c3efef0c3cee5" providerId="LiveId" clId="{EB2AE664-7352-451D-A670-AB1415E19D2F}" dt="2023-04-13T17:37:51.009" v="239"/>
          <ac:spMkLst>
            <pc:docMk/>
            <pc:sldMk cId="3450298063" sldId="259"/>
            <ac:spMk id="39" creationId="{B0105B09-1521-E8D7-681D-8BEE5D59A4EE}"/>
          </ac:spMkLst>
        </pc:spChg>
        <pc:spChg chg="add del mod">
          <ac:chgData name="Pierrick Leroy" userId="1b4c3efef0c3cee5" providerId="LiveId" clId="{EB2AE664-7352-451D-A670-AB1415E19D2F}" dt="2023-04-13T17:37:55.603" v="241"/>
          <ac:spMkLst>
            <pc:docMk/>
            <pc:sldMk cId="3450298063" sldId="259"/>
            <ac:spMk id="40" creationId="{F65CB279-CE16-5CBC-CAC1-8FC52D29F177}"/>
          </ac:spMkLst>
        </pc:spChg>
        <pc:spChg chg="add del mod">
          <ac:chgData name="Pierrick Leroy" userId="1b4c3efef0c3cee5" providerId="LiveId" clId="{EB2AE664-7352-451D-A670-AB1415E19D2F}" dt="2023-04-13T17:37:55.603" v="241"/>
          <ac:spMkLst>
            <pc:docMk/>
            <pc:sldMk cId="3450298063" sldId="259"/>
            <ac:spMk id="41" creationId="{E9D4AE64-E2D6-44C3-DA46-185EE26E7A61}"/>
          </ac:spMkLst>
        </pc:spChg>
        <pc:spChg chg="add del mod">
          <ac:chgData name="Pierrick Leroy" userId="1b4c3efef0c3cee5" providerId="LiveId" clId="{EB2AE664-7352-451D-A670-AB1415E19D2F}" dt="2023-04-13T17:37:55.603" v="241"/>
          <ac:spMkLst>
            <pc:docMk/>
            <pc:sldMk cId="3450298063" sldId="259"/>
            <ac:spMk id="42" creationId="{DA9CF0BC-6C66-A424-AEE2-D8BC0C2F0CDD}"/>
          </ac:spMkLst>
        </pc:spChg>
        <pc:spChg chg="add del mod">
          <ac:chgData name="Pierrick Leroy" userId="1b4c3efef0c3cee5" providerId="LiveId" clId="{EB2AE664-7352-451D-A670-AB1415E19D2F}" dt="2023-04-13T17:37:55.603" v="241"/>
          <ac:spMkLst>
            <pc:docMk/>
            <pc:sldMk cId="3450298063" sldId="259"/>
            <ac:spMk id="43" creationId="{72A3134C-4AFC-7202-C735-BA5066CA31C6}"/>
          </ac:spMkLst>
        </pc:spChg>
        <pc:spChg chg="add del mod">
          <ac:chgData name="Pierrick Leroy" userId="1b4c3efef0c3cee5" providerId="LiveId" clId="{EB2AE664-7352-451D-A670-AB1415E19D2F}" dt="2023-04-13T17:37:55.603" v="241"/>
          <ac:spMkLst>
            <pc:docMk/>
            <pc:sldMk cId="3450298063" sldId="259"/>
            <ac:spMk id="44" creationId="{ECFC0E01-6D91-9FF6-E3FE-83084BAC1057}"/>
          </ac:spMkLst>
        </pc:spChg>
        <pc:spChg chg="add del mod">
          <ac:chgData name="Pierrick Leroy" userId="1b4c3efef0c3cee5" providerId="LiveId" clId="{EB2AE664-7352-451D-A670-AB1415E19D2F}" dt="2023-04-13T17:37:55.603" v="241"/>
          <ac:spMkLst>
            <pc:docMk/>
            <pc:sldMk cId="3450298063" sldId="259"/>
            <ac:spMk id="45" creationId="{FD4AACB7-CFC1-BC68-9EB5-0C17A56FA000}"/>
          </ac:spMkLst>
        </pc:spChg>
        <pc:spChg chg="add del mod">
          <ac:chgData name="Pierrick Leroy" userId="1b4c3efef0c3cee5" providerId="LiveId" clId="{EB2AE664-7352-451D-A670-AB1415E19D2F}" dt="2023-04-13T17:37:55.603" v="241"/>
          <ac:spMkLst>
            <pc:docMk/>
            <pc:sldMk cId="3450298063" sldId="259"/>
            <ac:spMk id="46" creationId="{371DC1F1-9A87-AE6E-7410-EADDF5547B9C}"/>
          </ac:spMkLst>
        </pc:spChg>
        <pc:spChg chg="add del mod">
          <ac:chgData name="Pierrick Leroy" userId="1b4c3efef0c3cee5" providerId="LiveId" clId="{EB2AE664-7352-451D-A670-AB1415E19D2F}" dt="2023-04-13T17:37:55.603" v="241"/>
          <ac:spMkLst>
            <pc:docMk/>
            <pc:sldMk cId="3450298063" sldId="259"/>
            <ac:spMk id="47" creationId="{40FEADFA-AFEC-4F42-2B8F-AB7C72C1256E}"/>
          </ac:spMkLst>
        </pc:spChg>
        <pc:spChg chg="add del mod">
          <ac:chgData name="Pierrick Leroy" userId="1b4c3efef0c3cee5" providerId="LiveId" clId="{EB2AE664-7352-451D-A670-AB1415E19D2F}" dt="2023-04-13T17:37:55.603" v="241"/>
          <ac:spMkLst>
            <pc:docMk/>
            <pc:sldMk cId="3450298063" sldId="259"/>
            <ac:spMk id="48" creationId="{2D9B5588-06E6-1B42-A8B1-281BBEC5215A}"/>
          </ac:spMkLst>
        </pc:spChg>
        <pc:spChg chg="add del mod">
          <ac:chgData name="Pierrick Leroy" userId="1b4c3efef0c3cee5" providerId="LiveId" clId="{EB2AE664-7352-451D-A670-AB1415E19D2F}" dt="2023-04-13T17:37:55.603" v="241"/>
          <ac:spMkLst>
            <pc:docMk/>
            <pc:sldMk cId="3450298063" sldId="259"/>
            <ac:spMk id="49" creationId="{646221D4-0B6C-E6A9-9684-ECE89533DC71}"/>
          </ac:spMkLst>
        </pc:spChg>
        <pc:spChg chg="add del mod">
          <ac:chgData name="Pierrick Leroy" userId="1b4c3efef0c3cee5" providerId="LiveId" clId="{EB2AE664-7352-451D-A670-AB1415E19D2F}" dt="2023-04-13T17:37:55.603" v="241"/>
          <ac:spMkLst>
            <pc:docMk/>
            <pc:sldMk cId="3450298063" sldId="259"/>
            <ac:spMk id="50" creationId="{C2752F9E-19D0-A9AA-0AE0-6FF053D4FB2F}"/>
          </ac:spMkLst>
        </pc:spChg>
        <pc:spChg chg="add del mod">
          <ac:chgData name="Pierrick Leroy" userId="1b4c3efef0c3cee5" providerId="LiveId" clId="{EB2AE664-7352-451D-A670-AB1415E19D2F}" dt="2023-04-13T17:37:55.603" v="241"/>
          <ac:spMkLst>
            <pc:docMk/>
            <pc:sldMk cId="3450298063" sldId="259"/>
            <ac:spMk id="51" creationId="{EFFA267F-2F1E-61F1-AC32-DD1F1CF13B90}"/>
          </ac:spMkLst>
        </pc:spChg>
        <pc:spChg chg="add del mod">
          <ac:chgData name="Pierrick Leroy" userId="1b4c3efef0c3cee5" providerId="LiveId" clId="{EB2AE664-7352-451D-A670-AB1415E19D2F}" dt="2023-04-13T17:37:55.603" v="241"/>
          <ac:spMkLst>
            <pc:docMk/>
            <pc:sldMk cId="3450298063" sldId="259"/>
            <ac:spMk id="52" creationId="{ECFADC72-6649-CED3-FCE8-F2C7D63F040A}"/>
          </ac:spMkLst>
        </pc:spChg>
        <pc:spChg chg="add del mod">
          <ac:chgData name="Pierrick Leroy" userId="1b4c3efef0c3cee5" providerId="LiveId" clId="{EB2AE664-7352-451D-A670-AB1415E19D2F}" dt="2023-04-13T17:37:55.603" v="241"/>
          <ac:spMkLst>
            <pc:docMk/>
            <pc:sldMk cId="3450298063" sldId="259"/>
            <ac:spMk id="53" creationId="{0A822257-FF1F-25A5-D02D-DF8A210DDDEC}"/>
          </ac:spMkLst>
        </pc:spChg>
        <pc:spChg chg="add del mod">
          <ac:chgData name="Pierrick Leroy" userId="1b4c3efef0c3cee5" providerId="LiveId" clId="{EB2AE664-7352-451D-A670-AB1415E19D2F}" dt="2023-04-13T17:37:55.603" v="241"/>
          <ac:spMkLst>
            <pc:docMk/>
            <pc:sldMk cId="3450298063" sldId="259"/>
            <ac:spMk id="54" creationId="{B9063269-D16A-93A0-FD90-30B447426611}"/>
          </ac:spMkLst>
        </pc:spChg>
        <pc:spChg chg="add del mod">
          <ac:chgData name="Pierrick Leroy" userId="1b4c3efef0c3cee5" providerId="LiveId" clId="{EB2AE664-7352-451D-A670-AB1415E19D2F}" dt="2023-04-13T17:37:55.603" v="241"/>
          <ac:spMkLst>
            <pc:docMk/>
            <pc:sldMk cId="3450298063" sldId="259"/>
            <ac:spMk id="55" creationId="{D06F44EE-EF3C-E45F-5D57-BE4B4D8A0027}"/>
          </ac:spMkLst>
        </pc:spChg>
        <pc:spChg chg="add del">
          <ac:chgData name="Pierrick Leroy" userId="1b4c3efef0c3cee5" providerId="LiveId" clId="{EB2AE664-7352-451D-A670-AB1415E19D2F}" dt="2023-04-13T17:38:01.958" v="243" actId="478"/>
          <ac:spMkLst>
            <pc:docMk/>
            <pc:sldMk cId="3450298063" sldId="259"/>
            <ac:spMk id="57" creationId="{C266B9B3-CA43-1F88-EC1B-E4733F1E10C0}"/>
          </ac:spMkLst>
        </pc:spChg>
        <pc:spChg chg="add del mod">
          <ac:chgData name="Pierrick Leroy" userId="1b4c3efef0c3cee5" providerId="LiveId" clId="{EB2AE664-7352-451D-A670-AB1415E19D2F}" dt="2023-04-13T17:39:27.846" v="268" actId="478"/>
          <ac:spMkLst>
            <pc:docMk/>
            <pc:sldMk cId="3450298063" sldId="259"/>
            <ac:spMk id="58" creationId="{27605686-5892-36BB-B3A7-3AACFE0D1A74}"/>
          </ac:spMkLst>
        </pc:spChg>
        <pc:spChg chg="add del mod">
          <ac:chgData name="Pierrick Leroy" userId="1b4c3efef0c3cee5" providerId="LiveId" clId="{EB2AE664-7352-451D-A670-AB1415E19D2F}" dt="2023-04-13T17:39:27.846" v="268" actId="478"/>
          <ac:spMkLst>
            <pc:docMk/>
            <pc:sldMk cId="3450298063" sldId="259"/>
            <ac:spMk id="59" creationId="{81D447AC-9A93-7FF8-2BAE-2E92AFACEE66}"/>
          </ac:spMkLst>
        </pc:spChg>
        <pc:spChg chg="add del mod">
          <ac:chgData name="Pierrick Leroy" userId="1b4c3efef0c3cee5" providerId="LiveId" clId="{EB2AE664-7352-451D-A670-AB1415E19D2F}" dt="2023-04-13T17:39:27.846" v="268" actId="478"/>
          <ac:spMkLst>
            <pc:docMk/>
            <pc:sldMk cId="3450298063" sldId="259"/>
            <ac:spMk id="60" creationId="{DA45E7FD-3DA7-19C2-4CF1-384C63C31E3D}"/>
          </ac:spMkLst>
        </pc:spChg>
        <pc:spChg chg="add del mod">
          <ac:chgData name="Pierrick Leroy" userId="1b4c3efef0c3cee5" providerId="LiveId" clId="{EB2AE664-7352-451D-A670-AB1415E19D2F}" dt="2023-04-13T17:39:27.846" v="268" actId="478"/>
          <ac:spMkLst>
            <pc:docMk/>
            <pc:sldMk cId="3450298063" sldId="259"/>
            <ac:spMk id="61" creationId="{7E3A6E13-6342-D85A-E024-1E03193814B5}"/>
          </ac:spMkLst>
        </pc:spChg>
        <pc:spChg chg="add del mod">
          <ac:chgData name="Pierrick Leroy" userId="1b4c3efef0c3cee5" providerId="LiveId" clId="{EB2AE664-7352-451D-A670-AB1415E19D2F}" dt="2023-04-13T17:39:27.846" v="268" actId="478"/>
          <ac:spMkLst>
            <pc:docMk/>
            <pc:sldMk cId="3450298063" sldId="259"/>
            <ac:spMk id="62" creationId="{9C4A30FD-1A14-A1BF-6662-968A995E1347}"/>
          </ac:spMkLst>
        </pc:spChg>
        <pc:spChg chg="add del mod">
          <ac:chgData name="Pierrick Leroy" userId="1b4c3efef0c3cee5" providerId="LiveId" clId="{EB2AE664-7352-451D-A670-AB1415E19D2F}" dt="2023-04-13T17:39:29.685" v="269" actId="478"/>
          <ac:spMkLst>
            <pc:docMk/>
            <pc:sldMk cId="3450298063" sldId="259"/>
            <ac:spMk id="63" creationId="{D61BADBE-C79B-7080-5692-D509911B13F7}"/>
          </ac:spMkLst>
        </pc:spChg>
        <pc:spChg chg="add del mod">
          <ac:chgData name="Pierrick Leroy" userId="1b4c3efef0c3cee5" providerId="LiveId" clId="{EB2AE664-7352-451D-A670-AB1415E19D2F}" dt="2023-04-13T17:39:27.846" v="268" actId="478"/>
          <ac:spMkLst>
            <pc:docMk/>
            <pc:sldMk cId="3450298063" sldId="259"/>
            <ac:spMk id="64" creationId="{1ED6B66A-C6E9-989F-715D-59CA5C8DD070}"/>
          </ac:spMkLst>
        </pc:spChg>
        <pc:spChg chg="add del mod">
          <ac:chgData name="Pierrick Leroy" userId="1b4c3efef0c3cee5" providerId="LiveId" clId="{EB2AE664-7352-451D-A670-AB1415E19D2F}" dt="2023-04-13T17:39:27.846" v="268" actId="478"/>
          <ac:spMkLst>
            <pc:docMk/>
            <pc:sldMk cId="3450298063" sldId="259"/>
            <ac:spMk id="65" creationId="{0FB17350-43F5-A948-6EE7-B5E5C4C3B513}"/>
          </ac:spMkLst>
        </pc:spChg>
        <pc:spChg chg="add del mod">
          <ac:chgData name="Pierrick Leroy" userId="1b4c3efef0c3cee5" providerId="LiveId" clId="{EB2AE664-7352-451D-A670-AB1415E19D2F}" dt="2023-04-13T17:39:27.846" v="268" actId="478"/>
          <ac:spMkLst>
            <pc:docMk/>
            <pc:sldMk cId="3450298063" sldId="259"/>
            <ac:spMk id="66" creationId="{3927C072-1B6F-0E32-02C6-9AE00DF164F7}"/>
          </ac:spMkLst>
        </pc:spChg>
        <pc:spChg chg="add del mod">
          <ac:chgData name="Pierrick Leroy" userId="1b4c3efef0c3cee5" providerId="LiveId" clId="{EB2AE664-7352-451D-A670-AB1415E19D2F}" dt="2023-04-13T17:39:27.846" v="268" actId="478"/>
          <ac:spMkLst>
            <pc:docMk/>
            <pc:sldMk cId="3450298063" sldId="259"/>
            <ac:spMk id="67" creationId="{A3A78848-5BBB-9560-E62F-4E631470DC31}"/>
          </ac:spMkLst>
        </pc:spChg>
        <pc:spChg chg="add del mod">
          <ac:chgData name="Pierrick Leroy" userId="1b4c3efef0c3cee5" providerId="LiveId" clId="{EB2AE664-7352-451D-A670-AB1415E19D2F}" dt="2023-04-13T17:39:27.846" v="268" actId="478"/>
          <ac:spMkLst>
            <pc:docMk/>
            <pc:sldMk cId="3450298063" sldId="259"/>
            <ac:spMk id="68" creationId="{25BAFF5B-C3E2-7788-1D6F-E8ADC57D27A0}"/>
          </ac:spMkLst>
        </pc:spChg>
        <pc:spChg chg="add del mod">
          <ac:chgData name="Pierrick Leroy" userId="1b4c3efef0c3cee5" providerId="LiveId" clId="{EB2AE664-7352-451D-A670-AB1415E19D2F}" dt="2023-04-13T17:39:27.846" v="268" actId="478"/>
          <ac:spMkLst>
            <pc:docMk/>
            <pc:sldMk cId="3450298063" sldId="259"/>
            <ac:spMk id="69" creationId="{0CDEA433-645D-443E-EBE2-DBF05CEF5CF1}"/>
          </ac:spMkLst>
        </pc:spChg>
        <pc:spChg chg="add del mod">
          <ac:chgData name="Pierrick Leroy" userId="1b4c3efef0c3cee5" providerId="LiveId" clId="{EB2AE664-7352-451D-A670-AB1415E19D2F}" dt="2023-04-13T17:39:27.846" v="268" actId="478"/>
          <ac:spMkLst>
            <pc:docMk/>
            <pc:sldMk cId="3450298063" sldId="259"/>
            <ac:spMk id="70" creationId="{9666DBE7-2733-E792-2374-0FE8F9BEA1DC}"/>
          </ac:spMkLst>
        </pc:spChg>
        <pc:spChg chg="add del mod">
          <ac:chgData name="Pierrick Leroy" userId="1b4c3efef0c3cee5" providerId="LiveId" clId="{EB2AE664-7352-451D-A670-AB1415E19D2F}" dt="2023-04-13T17:39:29.685" v="269" actId="478"/>
          <ac:spMkLst>
            <pc:docMk/>
            <pc:sldMk cId="3450298063" sldId="259"/>
            <ac:spMk id="71" creationId="{AEF42117-E607-5C15-EDAF-EA5D4CDF3F2A}"/>
          </ac:spMkLst>
        </pc:spChg>
        <pc:spChg chg="add del mod">
          <ac:chgData name="Pierrick Leroy" userId="1b4c3efef0c3cee5" providerId="LiveId" clId="{EB2AE664-7352-451D-A670-AB1415E19D2F}" dt="2023-04-13T17:39:27.846" v="268" actId="478"/>
          <ac:spMkLst>
            <pc:docMk/>
            <pc:sldMk cId="3450298063" sldId="259"/>
            <ac:spMk id="72" creationId="{4371E170-F3A5-02E2-9ECB-3E50DC3C01C8}"/>
          </ac:spMkLst>
        </pc:spChg>
        <pc:spChg chg="add del mod">
          <ac:chgData name="Pierrick Leroy" userId="1b4c3efef0c3cee5" providerId="LiveId" clId="{EB2AE664-7352-451D-A670-AB1415E19D2F}" dt="2023-04-13T17:39:27.846" v="268" actId="478"/>
          <ac:spMkLst>
            <pc:docMk/>
            <pc:sldMk cId="3450298063" sldId="259"/>
            <ac:spMk id="73" creationId="{850E77CD-4D2B-AE5A-EBBE-140E0F954EC8}"/>
          </ac:spMkLst>
        </pc:spChg>
        <pc:spChg chg="add mod">
          <ac:chgData name="Pierrick Leroy" userId="1b4c3efef0c3cee5" providerId="LiveId" clId="{EB2AE664-7352-451D-A670-AB1415E19D2F}" dt="2023-04-13T17:38:49.100" v="256" actId="20577"/>
          <ac:spMkLst>
            <pc:docMk/>
            <pc:sldMk cId="3450298063" sldId="259"/>
            <ac:spMk id="74" creationId="{4D7C4261-9BF5-75C0-7F7E-A7E208CD1C58}"/>
          </ac:spMkLst>
        </pc:spChg>
        <pc:spChg chg="add mod">
          <ac:chgData name="Pierrick Leroy" userId="1b4c3efef0c3cee5" providerId="LiveId" clId="{EB2AE664-7352-451D-A670-AB1415E19D2F}" dt="2023-04-13T17:38:52.886" v="257" actId="20577"/>
          <ac:spMkLst>
            <pc:docMk/>
            <pc:sldMk cId="3450298063" sldId="259"/>
            <ac:spMk id="75" creationId="{DDC46DC8-37E8-24C6-9531-146EBCBD9732}"/>
          </ac:spMkLst>
        </pc:spChg>
        <pc:spChg chg="add mod">
          <ac:chgData name="Pierrick Leroy" userId="1b4c3efef0c3cee5" providerId="LiveId" clId="{EB2AE664-7352-451D-A670-AB1415E19D2F}" dt="2023-04-13T17:38:58.534" v="259" actId="20577"/>
          <ac:spMkLst>
            <pc:docMk/>
            <pc:sldMk cId="3450298063" sldId="259"/>
            <ac:spMk id="76" creationId="{B41D7FE2-45EA-638D-C539-69CD93B816C5}"/>
          </ac:spMkLst>
        </pc:spChg>
        <pc:spChg chg="add mod">
          <ac:chgData name="Pierrick Leroy" userId="1b4c3efef0c3cee5" providerId="LiveId" clId="{EB2AE664-7352-451D-A670-AB1415E19D2F}" dt="2023-04-13T17:39:06.190" v="262" actId="20577"/>
          <ac:spMkLst>
            <pc:docMk/>
            <pc:sldMk cId="3450298063" sldId="259"/>
            <ac:spMk id="77" creationId="{03CB5127-9E99-30E4-B4CB-C210D622247D}"/>
          </ac:spMkLst>
        </pc:spChg>
        <pc:spChg chg="add mod">
          <ac:chgData name="Pierrick Leroy" userId="1b4c3efef0c3cee5" providerId="LiveId" clId="{EB2AE664-7352-451D-A670-AB1415E19D2F}" dt="2023-04-13T17:39:10.030" v="263" actId="20577"/>
          <ac:spMkLst>
            <pc:docMk/>
            <pc:sldMk cId="3450298063" sldId="259"/>
            <ac:spMk id="78" creationId="{B8DA40B2-9DF2-CED9-90A0-39A0FD8A9EFE}"/>
          </ac:spMkLst>
        </pc:spChg>
        <pc:spChg chg="add mod">
          <ac:chgData name="Pierrick Leroy" userId="1b4c3efef0c3cee5" providerId="LiveId" clId="{EB2AE664-7352-451D-A670-AB1415E19D2F}" dt="2023-04-13T17:39:15.754" v="265" actId="1076"/>
          <ac:spMkLst>
            <pc:docMk/>
            <pc:sldMk cId="3450298063" sldId="259"/>
            <ac:spMk id="79" creationId="{C51141D5-901E-6607-67EA-8377CEAD6B22}"/>
          </ac:spMkLst>
        </pc:spChg>
        <pc:spChg chg="add mod">
          <ac:chgData name="Pierrick Leroy" userId="1b4c3efef0c3cee5" providerId="LiveId" clId="{EB2AE664-7352-451D-A670-AB1415E19D2F}" dt="2023-04-13T17:39:19.157" v="266" actId="20577"/>
          <ac:spMkLst>
            <pc:docMk/>
            <pc:sldMk cId="3450298063" sldId="259"/>
            <ac:spMk id="80" creationId="{F430F51D-1ED2-A23F-498B-906E29CE3C6C}"/>
          </ac:spMkLst>
        </pc:spChg>
        <pc:spChg chg="add mod">
          <ac:chgData name="Pierrick Leroy" userId="1b4c3efef0c3cee5" providerId="LiveId" clId="{EB2AE664-7352-451D-A670-AB1415E19D2F}" dt="2023-04-13T17:39:21.749" v="267" actId="20577"/>
          <ac:spMkLst>
            <pc:docMk/>
            <pc:sldMk cId="3450298063" sldId="259"/>
            <ac:spMk id="81" creationId="{280EDEF3-D093-FC29-9DFF-A8F7061DDC45}"/>
          </ac:spMkLst>
        </pc:spChg>
        <pc:spChg chg="add mod">
          <ac:chgData name="Pierrick Leroy" userId="1b4c3efef0c3cee5" providerId="LiveId" clId="{EB2AE664-7352-451D-A670-AB1415E19D2F}" dt="2023-04-13T17:39:38.125" v="271" actId="1076"/>
          <ac:spMkLst>
            <pc:docMk/>
            <pc:sldMk cId="3450298063" sldId="259"/>
            <ac:spMk id="82" creationId="{E033094C-6729-CF1C-33DE-BF26394CCF8F}"/>
          </ac:spMkLst>
        </pc:spChg>
        <pc:spChg chg="add mod">
          <ac:chgData name="Pierrick Leroy" userId="1b4c3efef0c3cee5" providerId="LiveId" clId="{EB2AE664-7352-451D-A670-AB1415E19D2F}" dt="2023-04-13T17:39:38.125" v="271" actId="1076"/>
          <ac:spMkLst>
            <pc:docMk/>
            <pc:sldMk cId="3450298063" sldId="259"/>
            <ac:spMk id="83" creationId="{69B361E4-4140-C8AA-8A69-9C14233B336A}"/>
          </ac:spMkLst>
        </pc:spChg>
        <pc:spChg chg="add mod">
          <ac:chgData name="Pierrick Leroy" userId="1b4c3efef0c3cee5" providerId="LiveId" clId="{EB2AE664-7352-451D-A670-AB1415E19D2F}" dt="2023-04-13T17:39:38.125" v="271" actId="1076"/>
          <ac:spMkLst>
            <pc:docMk/>
            <pc:sldMk cId="3450298063" sldId="259"/>
            <ac:spMk id="84" creationId="{C3F95628-DA8D-2779-CFC9-288E45F5C320}"/>
          </ac:spMkLst>
        </pc:spChg>
        <pc:spChg chg="add mod">
          <ac:chgData name="Pierrick Leroy" userId="1b4c3efef0c3cee5" providerId="LiveId" clId="{EB2AE664-7352-451D-A670-AB1415E19D2F}" dt="2023-04-13T17:40:15.090" v="282" actId="207"/>
          <ac:spMkLst>
            <pc:docMk/>
            <pc:sldMk cId="3450298063" sldId="259"/>
            <ac:spMk id="85" creationId="{A1F31DF1-816C-FDCC-29F4-EB5E0DB2C70E}"/>
          </ac:spMkLst>
        </pc:spChg>
        <pc:spChg chg="add mod">
          <ac:chgData name="Pierrick Leroy" userId="1b4c3efef0c3cee5" providerId="LiveId" clId="{EB2AE664-7352-451D-A670-AB1415E19D2F}" dt="2023-04-13T17:39:38.125" v="271" actId="1076"/>
          <ac:spMkLst>
            <pc:docMk/>
            <pc:sldMk cId="3450298063" sldId="259"/>
            <ac:spMk id="86" creationId="{C472E240-8009-65C7-B93D-AC62FCD34540}"/>
          </ac:spMkLst>
        </pc:spChg>
        <pc:spChg chg="add mod">
          <ac:chgData name="Pierrick Leroy" userId="1b4c3efef0c3cee5" providerId="LiveId" clId="{EB2AE664-7352-451D-A670-AB1415E19D2F}" dt="2023-04-13T17:39:38.125" v="271" actId="1076"/>
          <ac:spMkLst>
            <pc:docMk/>
            <pc:sldMk cId="3450298063" sldId="259"/>
            <ac:spMk id="87" creationId="{3EBA9198-0E88-F7FA-4112-2650964DF188}"/>
          </ac:spMkLst>
        </pc:spChg>
        <pc:spChg chg="add mod">
          <ac:chgData name="Pierrick Leroy" userId="1b4c3efef0c3cee5" providerId="LiveId" clId="{EB2AE664-7352-451D-A670-AB1415E19D2F}" dt="2023-04-13T17:39:38.125" v="271" actId="1076"/>
          <ac:spMkLst>
            <pc:docMk/>
            <pc:sldMk cId="3450298063" sldId="259"/>
            <ac:spMk id="88" creationId="{9647516A-08F4-D816-70A6-A44B9FBD3A36}"/>
          </ac:spMkLst>
        </pc:spChg>
        <pc:spChg chg="add mod">
          <ac:chgData name="Pierrick Leroy" userId="1b4c3efef0c3cee5" providerId="LiveId" clId="{EB2AE664-7352-451D-A670-AB1415E19D2F}" dt="2023-04-13T17:39:38.125" v="271" actId="1076"/>
          <ac:spMkLst>
            <pc:docMk/>
            <pc:sldMk cId="3450298063" sldId="259"/>
            <ac:spMk id="89" creationId="{12DBE485-53E1-D5CE-81D6-3C9861C3F077}"/>
          </ac:spMkLst>
        </pc:spChg>
        <pc:spChg chg="add mod">
          <ac:chgData name="Pierrick Leroy" userId="1b4c3efef0c3cee5" providerId="LiveId" clId="{EB2AE664-7352-451D-A670-AB1415E19D2F}" dt="2023-04-13T17:39:38.125" v="271" actId="1076"/>
          <ac:spMkLst>
            <pc:docMk/>
            <pc:sldMk cId="3450298063" sldId="259"/>
            <ac:spMk id="90" creationId="{EADE58F1-AD13-C8B2-AFCB-3EF7CD4C1202}"/>
          </ac:spMkLst>
        </pc:spChg>
        <pc:spChg chg="add mod">
          <ac:chgData name="Pierrick Leroy" userId="1b4c3efef0c3cee5" providerId="LiveId" clId="{EB2AE664-7352-451D-A670-AB1415E19D2F}" dt="2023-04-13T17:39:38.125" v="271" actId="1076"/>
          <ac:spMkLst>
            <pc:docMk/>
            <pc:sldMk cId="3450298063" sldId="259"/>
            <ac:spMk id="91" creationId="{95C1354A-0FB1-DACB-AFFF-63BE7F0003E0}"/>
          </ac:spMkLst>
        </pc:spChg>
        <pc:spChg chg="add mod">
          <ac:chgData name="Pierrick Leroy" userId="1b4c3efef0c3cee5" providerId="LiveId" clId="{EB2AE664-7352-451D-A670-AB1415E19D2F}" dt="2023-04-13T17:39:38.125" v="271" actId="1076"/>
          <ac:spMkLst>
            <pc:docMk/>
            <pc:sldMk cId="3450298063" sldId="259"/>
            <ac:spMk id="92" creationId="{945270F0-2108-D76B-386D-E7FDFB7BD50A}"/>
          </ac:spMkLst>
        </pc:spChg>
        <pc:spChg chg="add mod">
          <ac:chgData name="Pierrick Leroy" userId="1b4c3efef0c3cee5" providerId="LiveId" clId="{EB2AE664-7352-451D-A670-AB1415E19D2F}" dt="2023-04-13T17:40:19.076" v="283" actId="1076"/>
          <ac:spMkLst>
            <pc:docMk/>
            <pc:sldMk cId="3450298063" sldId="259"/>
            <ac:spMk id="93" creationId="{68575BB9-ABA5-7650-3E7E-4622F83C39C7}"/>
          </ac:spMkLst>
        </pc:spChg>
        <pc:spChg chg="add mod">
          <ac:chgData name="Pierrick Leroy" userId="1b4c3efef0c3cee5" providerId="LiveId" clId="{EB2AE664-7352-451D-A670-AB1415E19D2F}" dt="2023-04-13T17:39:38.125" v="271" actId="1076"/>
          <ac:spMkLst>
            <pc:docMk/>
            <pc:sldMk cId="3450298063" sldId="259"/>
            <ac:spMk id="94" creationId="{D434E249-139E-5417-D0D0-18F102769B0B}"/>
          </ac:spMkLst>
        </pc:spChg>
        <pc:spChg chg="add mod">
          <ac:chgData name="Pierrick Leroy" userId="1b4c3efef0c3cee5" providerId="LiveId" clId="{EB2AE664-7352-451D-A670-AB1415E19D2F}" dt="2023-04-13T17:39:38.125" v="271" actId="1076"/>
          <ac:spMkLst>
            <pc:docMk/>
            <pc:sldMk cId="3450298063" sldId="259"/>
            <ac:spMk id="95" creationId="{DFC5B68D-0B41-C0D2-D122-EF10A1568157}"/>
          </ac:spMkLst>
        </pc:spChg>
        <pc:spChg chg="add mod">
          <ac:chgData name="Pierrick Leroy" userId="1b4c3efef0c3cee5" providerId="LiveId" clId="{EB2AE664-7352-451D-A670-AB1415E19D2F}" dt="2023-04-13T17:39:38.125" v="271" actId="1076"/>
          <ac:spMkLst>
            <pc:docMk/>
            <pc:sldMk cId="3450298063" sldId="259"/>
            <ac:spMk id="96" creationId="{BB40ADDB-833F-F567-ECAB-DB1D0577EE72}"/>
          </ac:spMkLst>
        </pc:spChg>
        <pc:spChg chg="add mod">
          <ac:chgData name="Pierrick Leroy" userId="1b4c3efef0c3cee5" providerId="LiveId" clId="{EB2AE664-7352-451D-A670-AB1415E19D2F}" dt="2023-04-13T17:39:38.125" v="271" actId="1076"/>
          <ac:spMkLst>
            <pc:docMk/>
            <pc:sldMk cId="3450298063" sldId="259"/>
            <ac:spMk id="97" creationId="{36E3F836-BAC0-927A-9473-F1BA14536E76}"/>
          </ac:spMkLst>
        </pc:spChg>
        <pc:spChg chg="add mod">
          <ac:chgData name="Pierrick Leroy" userId="1b4c3efef0c3cee5" providerId="LiveId" clId="{EB2AE664-7352-451D-A670-AB1415E19D2F}" dt="2023-04-13T17:39:38.125" v="271" actId="1076"/>
          <ac:spMkLst>
            <pc:docMk/>
            <pc:sldMk cId="3450298063" sldId="259"/>
            <ac:spMk id="98" creationId="{23D3DF4C-27B1-A12F-3623-CBB2676AA56F}"/>
          </ac:spMkLst>
        </pc:spChg>
        <pc:spChg chg="add mod">
          <ac:chgData name="Pierrick Leroy" userId="1b4c3efef0c3cee5" providerId="LiveId" clId="{EB2AE664-7352-451D-A670-AB1415E19D2F}" dt="2023-04-13T17:39:38.125" v="271" actId="1076"/>
          <ac:spMkLst>
            <pc:docMk/>
            <pc:sldMk cId="3450298063" sldId="259"/>
            <ac:spMk id="99" creationId="{9874EC6A-1D07-D136-0563-6AEF4082098F}"/>
          </ac:spMkLst>
        </pc:spChg>
        <pc:spChg chg="add mod">
          <ac:chgData name="Pierrick Leroy" userId="1b4c3efef0c3cee5" providerId="LiveId" clId="{EB2AE664-7352-451D-A670-AB1415E19D2F}" dt="2023-04-13T17:39:38.125" v="271" actId="1076"/>
          <ac:spMkLst>
            <pc:docMk/>
            <pc:sldMk cId="3450298063" sldId="259"/>
            <ac:spMk id="100" creationId="{357E2554-4C6E-3D90-473C-20673B2EEE2D}"/>
          </ac:spMkLst>
        </pc:spChg>
        <pc:spChg chg="add mod">
          <ac:chgData name="Pierrick Leroy" userId="1b4c3efef0c3cee5" providerId="LiveId" clId="{EB2AE664-7352-451D-A670-AB1415E19D2F}" dt="2023-04-13T17:40:25.773" v="285" actId="113"/>
          <ac:spMkLst>
            <pc:docMk/>
            <pc:sldMk cId="3450298063" sldId="259"/>
            <ac:spMk id="101" creationId="{2C17CC8F-AC4C-A8A1-20B0-32ACA464FD03}"/>
          </ac:spMkLst>
        </pc:spChg>
        <pc:spChg chg="add mod">
          <ac:chgData name="Pierrick Leroy" userId="1b4c3efef0c3cee5" providerId="LiveId" clId="{EB2AE664-7352-451D-A670-AB1415E19D2F}" dt="2023-04-13T17:39:38.125" v="271" actId="1076"/>
          <ac:spMkLst>
            <pc:docMk/>
            <pc:sldMk cId="3450298063" sldId="259"/>
            <ac:spMk id="102" creationId="{516D8035-A841-E972-A6A3-88A65C5B5BCA}"/>
          </ac:spMkLst>
        </pc:spChg>
        <pc:spChg chg="add mod">
          <ac:chgData name="Pierrick Leroy" userId="1b4c3efef0c3cee5" providerId="LiveId" clId="{EB2AE664-7352-451D-A670-AB1415E19D2F}" dt="2023-04-13T17:39:38.125" v="271" actId="1076"/>
          <ac:spMkLst>
            <pc:docMk/>
            <pc:sldMk cId="3450298063" sldId="259"/>
            <ac:spMk id="103" creationId="{F9A83B3A-ADF9-CF6E-A127-9358BE7C81F0}"/>
          </ac:spMkLst>
        </pc:spChg>
        <pc:spChg chg="add mod">
          <ac:chgData name="Pierrick Leroy" userId="1b4c3efef0c3cee5" providerId="LiveId" clId="{EB2AE664-7352-451D-A670-AB1415E19D2F}" dt="2023-04-13T17:39:38.125" v="271" actId="1076"/>
          <ac:spMkLst>
            <pc:docMk/>
            <pc:sldMk cId="3450298063" sldId="259"/>
            <ac:spMk id="104" creationId="{D9B042EF-B23C-72AF-937B-76313FC97111}"/>
          </ac:spMkLst>
        </pc:spChg>
        <pc:spChg chg="add mod">
          <ac:chgData name="Pierrick Leroy" userId="1b4c3efef0c3cee5" providerId="LiveId" clId="{EB2AE664-7352-451D-A670-AB1415E19D2F}" dt="2023-04-13T17:39:38.125" v="271" actId="1076"/>
          <ac:spMkLst>
            <pc:docMk/>
            <pc:sldMk cId="3450298063" sldId="259"/>
            <ac:spMk id="105" creationId="{25948F36-0A30-0910-0967-75D2C76C9879}"/>
          </ac:spMkLst>
        </pc:spChg>
        <pc:graphicFrameChg chg="add del mod">
          <ac:chgData name="Pierrick Leroy" userId="1b4c3efef0c3cee5" providerId="LiveId" clId="{EB2AE664-7352-451D-A670-AB1415E19D2F}" dt="2023-04-13T17:37:42.022" v="238"/>
          <ac:graphicFrameMkLst>
            <pc:docMk/>
            <pc:sldMk cId="3450298063" sldId="259"/>
            <ac:graphicFrameMk id="22" creationId="{89DFEAE2-4A13-0E0B-413D-A65630CD893F}"/>
          </ac:graphicFrameMkLst>
        </pc:graphicFrameChg>
        <pc:cxnChg chg="add del mod">
          <ac:chgData name="Pierrick Leroy" userId="1b4c3efef0c3cee5" providerId="LiveId" clId="{EB2AE664-7352-451D-A670-AB1415E19D2F}" dt="2023-04-13T17:37:42.022" v="238"/>
          <ac:cxnSpMkLst>
            <pc:docMk/>
            <pc:sldMk cId="3450298063" sldId="259"/>
            <ac:cxnSpMk id="20" creationId="{9409634C-CED2-D761-E036-758849943C30}"/>
          </ac:cxnSpMkLst>
        </pc:cxnChg>
      </pc:sldChg>
    </pc:docChg>
  </pc:docChgLst>
  <pc:docChgLst>
    <pc:chgData name="Pierrick Leroy" userId="1b4c3efef0c3cee5" providerId="LiveId" clId="{E2976187-ABDF-4486-AA57-20348858F55F}"/>
    <pc:docChg chg="undo custSel addSld modSld">
      <pc:chgData name="Pierrick Leroy" userId="1b4c3efef0c3cee5" providerId="LiveId" clId="{E2976187-ABDF-4486-AA57-20348858F55F}" dt="2023-06-01T09:26:31.793" v="257" actId="167"/>
      <pc:docMkLst>
        <pc:docMk/>
      </pc:docMkLst>
      <pc:sldChg chg="addSp delSp modSp new mod setBg">
        <pc:chgData name="Pierrick Leroy" userId="1b4c3efef0c3cee5" providerId="LiveId" clId="{E2976187-ABDF-4486-AA57-20348858F55F}" dt="2023-06-01T09:26:31.793" v="257" actId="167"/>
        <pc:sldMkLst>
          <pc:docMk/>
          <pc:sldMk cId="1665479151" sldId="260"/>
        </pc:sldMkLst>
        <pc:spChg chg="del">
          <ac:chgData name="Pierrick Leroy" userId="1b4c3efef0c3cee5" providerId="LiveId" clId="{E2976187-ABDF-4486-AA57-20348858F55F}" dt="2023-06-01T09:19:34.171" v="1" actId="478"/>
          <ac:spMkLst>
            <pc:docMk/>
            <pc:sldMk cId="1665479151" sldId="260"/>
            <ac:spMk id="2" creationId="{CE2028B9-C8A6-52B0-61A5-5FDE547964D2}"/>
          </ac:spMkLst>
        </pc:spChg>
        <pc:spChg chg="del">
          <ac:chgData name="Pierrick Leroy" userId="1b4c3efef0c3cee5" providerId="LiveId" clId="{E2976187-ABDF-4486-AA57-20348858F55F}" dt="2023-06-01T09:19:34.171" v="1" actId="478"/>
          <ac:spMkLst>
            <pc:docMk/>
            <pc:sldMk cId="1665479151" sldId="260"/>
            <ac:spMk id="3" creationId="{EDA10C23-384F-B897-E565-2111D4C4615B}"/>
          </ac:spMkLst>
        </pc:spChg>
        <pc:spChg chg="add mod ord">
          <ac:chgData name="Pierrick Leroy" userId="1b4c3efef0c3cee5" providerId="LiveId" clId="{E2976187-ABDF-4486-AA57-20348858F55F}" dt="2023-06-01T09:24:07.263" v="231" actId="207"/>
          <ac:spMkLst>
            <pc:docMk/>
            <pc:sldMk cId="1665479151" sldId="260"/>
            <ac:spMk id="12" creationId="{6C4C812B-A8CC-B8ED-2D64-06BA799523AD}"/>
          </ac:spMkLst>
        </pc:spChg>
        <pc:spChg chg="add mod">
          <ac:chgData name="Pierrick Leroy" userId="1b4c3efef0c3cee5" providerId="LiveId" clId="{E2976187-ABDF-4486-AA57-20348858F55F}" dt="2023-06-01T09:24:50.470" v="249" actId="552"/>
          <ac:spMkLst>
            <pc:docMk/>
            <pc:sldMk cId="1665479151" sldId="260"/>
            <ac:spMk id="13" creationId="{D3B6460C-3CEE-EF43-67F8-F84CFFD3944B}"/>
          </ac:spMkLst>
        </pc:spChg>
        <pc:spChg chg="add mod">
          <ac:chgData name="Pierrick Leroy" userId="1b4c3efef0c3cee5" providerId="LiveId" clId="{E2976187-ABDF-4486-AA57-20348858F55F}" dt="2023-06-01T09:24:50.470" v="249" actId="552"/>
          <ac:spMkLst>
            <pc:docMk/>
            <pc:sldMk cId="1665479151" sldId="260"/>
            <ac:spMk id="14" creationId="{6B51BFE7-5481-780C-BE6A-3AC65396B17D}"/>
          </ac:spMkLst>
        </pc:spChg>
        <pc:spChg chg="add mod">
          <ac:chgData name="Pierrick Leroy" userId="1b4c3efef0c3cee5" providerId="LiveId" clId="{E2976187-ABDF-4486-AA57-20348858F55F}" dt="2023-06-01T09:24:44.265" v="248" actId="552"/>
          <ac:spMkLst>
            <pc:docMk/>
            <pc:sldMk cId="1665479151" sldId="260"/>
            <ac:spMk id="15" creationId="{E557D7DB-9900-5E27-51A0-28BD200B8974}"/>
          </ac:spMkLst>
        </pc:spChg>
        <pc:spChg chg="add mod">
          <ac:chgData name="Pierrick Leroy" userId="1b4c3efef0c3cee5" providerId="LiveId" clId="{E2976187-ABDF-4486-AA57-20348858F55F}" dt="2023-06-01T09:24:44.265" v="248" actId="552"/>
          <ac:spMkLst>
            <pc:docMk/>
            <pc:sldMk cId="1665479151" sldId="260"/>
            <ac:spMk id="17" creationId="{25528099-C80A-C902-53AC-CFBAA413C586}"/>
          </ac:spMkLst>
        </pc:spChg>
        <pc:spChg chg="add mod">
          <ac:chgData name="Pierrick Leroy" userId="1b4c3efef0c3cee5" providerId="LiveId" clId="{E2976187-ABDF-4486-AA57-20348858F55F}" dt="2023-06-01T09:24:44.265" v="248" actId="552"/>
          <ac:spMkLst>
            <pc:docMk/>
            <pc:sldMk cId="1665479151" sldId="260"/>
            <ac:spMk id="21" creationId="{CD8E05C3-92D3-14B7-E418-27860FED02CC}"/>
          </ac:spMkLst>
        </pc:spChg>
        <pc:spChg chg="add mod">
          <ac:chgData name="Pierrick Leroy" userId="1b4c3efef0c3cee5" providerId="LiveId" clId="{E2976187-ABDF-4486-AA57-20348858F55F}" dt="2023-06-01T09:24:50.470" v="249" actId="552"/>
          <ac:spMkLst>
            <pc:docMk/>
            <pc:sldMk cId="1665479151" sldId="260"/>
            <ac:spMk id="22" creationId="{342B6CF8-21FB-800D-2AD5-9A4B4E189DAE}"/>
          </ac:spMkLst>
        </pc:spChg>
        <pc:picChg chg="add mod ord modCrop">
          <ac:chgData name="Pierrick Leroy" userId="1b4c3efef0c3cee5" providerId="LiveId" clId="{E2976187-ABDF-4486-AA57-20348858F55F}" dt="2023-06-01T09:24:15.537" v="233" actId="167"/>
          <ac:picMkLst>
            <pc:docMk/>
            <pc:sldMk cId="1665479151" sldId="260"/>
            <ac:picMk id="5" creationId="{64E34557-1914-9EE1-9D6A-BBA675AF17F5}"/>
          </ac:picMkLst>
        </pc:picChg>
        <pc:picChg chg="add mod ord modCrop">
          <ac:chgData name="Pierrick Leroy" userId="1b4c3efef0c3cee5" providerId="LiveId" clId="{E2976187-ABDF-4486-AA57-20348858F55F}" dt="2023-06-01T09:25:01.058" v="250" actId="732"/>
          <ac:picMkLst>
            <pc:docMk/>
            <pc:sldMk cId="1665479151" sldId="260"/>
            <ac:picMk id="7" creationId="{7C4FE3EA-1408-9CF2-4A96-3AC9253C8C74}"/>
          </ac:picMkLst>
        </pc:picChg>
        <pc:picChg chg="add del mod ord modCrop">
          <ac:chgData name="Pierrick Leroy" userId="1b4c3efef0c3cee5" providerId="LiveId" clId="{E2976187-ABDF-4486-AA57-20348858F55F}" dt="2023-06-01T09:26:20.139" v="255" actId="478"/>
          <ac:picMkLst>
            <pc:docMk/>
            <pc:sldMk cId="1665479151" sldId="260"/>
            <ac:picMk id="9" creationId="{738DB31D-672F-200D-344E-7C74D9189D9F}"/>
          </ac:picMkLst>
        </pc:picChg>
        <pc:picChg chg="add mod ord modCrop">
          <ac:chgData name="Pierrick Leroy" userId="1b4c3efef0c3cee5" providerId="LiveId" clId="{E2976187-ABDF-4486-AA57-20348858F55F}" dt="2023-06-01T09:24:15.537" v="233" actId="167"/>
          <ac:picMkLst>
            <pc:docMk/>
            <pc:sldMk cId="1665479151" sldId="260"/>
            <ac:picMk id="11" creationId="{E1DFDB62-C0CE-2BF4-794B-7EE19A6554CA}"/>
          </ac:picMkLst>
        </pc:picChg>
        <pc:picChg chg="add mod ord modCrop">
          <ac:chgData name="Pierrick Leroy" userId="1b4c3efef0c3cee5" providerId="LiveId" clId="{E2976187-ABDF-4486-AA57-20348858F55F}" dt="2023-06-01T09:26:31.793" v="257" actId="167"/>
          <ac:picMkLst>
            <pc:docMk/>
            <pc:sldMk cId="1665479151" sldId="260"/>
            <ac:picMk id="24" creationId="{CCC00BF2-1778-E272-6B01-8B196591BFE6}"/>
          </ac:picMkLst>
        </pc:picChg>
        <pc:cxnChg chg="add del">
          <ac:chgData name="Pierrick Leroy" userId="1b4c3efef0c3cee5" providerId="LiveId" clId="{E2976187-ABDF-4486-AA57-20348858F55F}" dt="2023-06-01T09:20:46.542" v="12" actId="26606"/>
          <ac:cxnSpMkLst>
            <pc:docMk/>
            <pc:sldMk cId="1665479151" sldId="260"/>
            <ac:cxnSpMk id="16" creationId="{91B6081D-D3E8-4209-B85B-EB1C655A6272}"/>
          </ac:cxnSpMkLst>
        </pc:cxnChg>
        <pc:cxnChg chg="add del">
          <ac:chgData name="Pierrick Leroy" userId="1b4c3efef0c3cee5" providerId="LiveId" clId="{E2976187-ABDF-4486-AA57-20348858F55F}" dt="2023-06-01T09:20:46.542" v="12" actId="26606"/>
          <ac:cxnSpMkLst>
            <pc:docMk/>
            <pc:sldMk cId="1665479151" sldId="260"/>
            <ac:cxnSpMk id="18" creationId="{28CA55E4-1295-45C8-BA05-5A9E705B749A}"/>
          </ac:cxnSpMkLst>
        </pc:cxnChg>
        <pc:cxnChg chg="add del">
          <ac:chgData name="Pierrick Leroy" userId="1b4c3efef0c3cee5" providerId="LiveId" clId="{E2976187-ABDF-4486-AA57-20348858F55F}" dt="2023-06-01T09:20:46.542" v="12" actId="26606"/>
          <ac:cxnSpMkLst>
            <pc:docMk/>
            <pc:sldMk cId="1665479151" sldId="260"/>
            <ac:cxnSpMk id="20" creationId="{08C5794E-A9A1-4A23-AF68-C79A7822334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B5A26D-3C3D-1DCB-DCAA-CDC88573A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EB2EC5-8DA1-5791-5632-D259CE1FD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9C96D1-5C64-A890-64A0-4EB4DB3E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8C99-8529-416E-A530-C6369DB44192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26674E-3D81-BCD9-2B23-4B523177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3A699A-D1DC-2B1B-F582-D1BC650B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4C53-1E54-4D71-BE33-201E6569A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24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94962-AB4C-1387-FD8E-956B1604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8CB83F-5E25-A9DF-A51B-1DC93B3B2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0F4FAD-08B1-0E1A-0CB0-CF2D822A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8C99-8529-416E-A530-C6369DB44192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B9FE46-B338-B065-E14B-F7408D1A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47F72-0BAB-31B3-CF9F-63843E8A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4C53-1E54-4D71-BE33-201E6569A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20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A72477-B2EE-05BA-FDC1-7FEE87642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E4FF05-9678-5623-C663-C46AB5A20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BD8F78-BED7-383D-746D-62385AA9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8C99-8529-416E-A530-C6369DB44192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D36B6C-0D1C-F4DE-6924-59B22474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70CD0E-365B-5920-5F73-7D7FBE95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4C53-1E54-4D71-BE33-201E6569A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91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29CD3-68D3-9977-2209-33ABEAFF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DC26A6-FDE7-0E95-4D71-F9C03046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8D7DB7-B993-CFC2-7F23-06DC5953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8C99-8529-416E-A530-C6369DB44192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4E0604-0318-3F2E-DABE-81A0EC28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B43689-7912-03D8-C52E-77C47FD2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4C53-1E54-4D71-BE33-201E6569A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53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A8457-CBC2-9C4A-AE23-D65863DF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70BF08-7356-0664-04D5-F42B92408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295DB0-3BA9-6A32-3F59-8B267F23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8C99-8529-416E-A530-C6369DB44192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C23DFB-4117-DC5E-3AE2-263148E3D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806785-E4AE-AC39-B72E-BD3B16BD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4C53-1E54-4D71-BE33-201E6569A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35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E2D9C-C208-CDCE-D62F-C08FBEE6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388295-D4AA-680F-ACC9-E83E11EE9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B6CEB5-C869-284B-3D7F-04ED80AB8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6232B4-D240-F21B-91BB-9EAC8A6C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8C99-8529-416E-A530-C6369DB44192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CB847B-702D-3570-E14C-716A7D40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5C37CB-209D-7E6E-FDE8-731D0329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4C53-1E54-4D71-BE33-201E6569A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79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29FC4-86A2-BA71-3C0B-491BCCDAF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1DF7A3-62DE-4313-20E5-5D03731E7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F512DD-8821-99D9-8418-015852275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21EB5B-4CFC-DD61-047C-270496C43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EC7CA6D-C70D-CF24-5731-2D01F5AB5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AE2A6B-53F2-E2A3-F829-6AAC4B1B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8C99-8529-416E-A530-C6369DB44192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00D3C1-62ED-6D62-18F9-2772AC0E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F9085C6-0890-39C5-745E-52928396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4C53-1E54-4D71-BE33-201E6569A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72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08709-8E81-58DA-F31A-E608CF0B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7D5743-C0B5-2C82-BB92-925DEE58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8C99-8529-416E-A530-C6369DB44192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865553-4BCF-5A1B-A474-5F1CA87E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595B10-83EB-86BE-07C7-D9227BC2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4C53-1E54-4D71-BE33-201E6569A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44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2FFDFA-9C3A-AF99-31F8-DBCD9E79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8C99-8529-416E-A530-C6369DB44192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730E81-3CDE-6A56-BACA-6119B275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C3E3E7-03C3-7EF6-C8C3-B8F3CAD6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4C53-1E54-4D71-BE33-201E6569A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27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EBE29-50FC-E939-245F-789A684E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3A4076-6B25-CDE0-0D5F-F4247F83E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E297B2-8961-A84F-CACD-58FEC70D7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FBDE0E-B1DB-B281-8D13-39E8B4D5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8C99-8529-416E-A530-C6369DB44192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A9CC05-A192-C5C8-01E0-91F86E38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0F0319-4FB3-A608-A0DA-9F966C5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4C53-1E54-4D71-BE33-201E6569A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92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85F2E-39EA-132F-DFD8-23808446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AEA77C3-DCBF-6A0C-54AD-2FC1A25E0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EB5E242-5D7F-4C04-8697-407929B1E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431ECE-A4DA-C98A-3F5C-0AE6BF2E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8C99-8529-416E-A530-C6369DB44192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03A069-2B1C-85D4-F5EC-F8AF808F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6D1873-716E-8C91-D74E-3A1C5E1A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B4C53-1E54-4D71-BE33-201E6569A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5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3CB41E-C495-06D1-2F09-989DF7C6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B05CA5-ADFC-029D-657F-1E5325966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8F1E18-1CB7-3153-19C1-3F8CD7AEE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38C99-8529-416E-A530-C6369DB44192}" type="datetimeFigureOut">
              <a:rPr lang="fr-FR" smtClean="0"/>
              <a:t>01/06/2023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8860B1-E831-C30A-FFA9-4FB874A4C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520928-E739-5E7F-0EBC-C75DF110B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B4C53-1E54-4D71-BE33-201E6569AEB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39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CB2B6197-765C-2E0F-9B7B-BA755C876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8" y="150312"/>
            <a:ext cx="6043184" cy="312447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4055440-84C0-3974-7110-EC1B810B81B3}"/>
              </a:ext>
            </a:extLst>
          </p:cNvPr>
          <p:cNvSpPr txBox="1"/>
          <p:nvPr/>
        </p:nvSpPr>
        <p:spPr>
          <a:xfrm>
            <a:off x="627457" y="3440812"/>
            <a:ext cx="6043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From</a:t>
            </a:r>
            <a:r>
              <a:rPr lang="fr-FR" sz="1200" dirty="0"/>
              <a:t> https://www.sbert.net/examples/unsupervised_learning/MLM/README.html</a:t>
            </a:r>
          </a:p>
        </p:txBody>
      </p:sp>
    </p:spTree>
    <p:extLst>
      <p:ext uri="{BB962C8B-B14F-4D97-AF65-F5344CB8AC3E}">
        <p14:creationId xmlns:p14="http://schemas.microsoft.com/office/powerpoint/2010/main" val="146669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B3D7BAF-529E-6FDE-9DDC-31E8F4F351E5}"/>
              </a:ext>
            </a:extLst>
          </p:cNvPr>
          <p:cNvSpPr/>
          <p:nvPr/>
        </p:nvSpPr>
        <p:spPr>
          <a:xfrm>
            <a:off x="577353" y="613776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D8A5C00-59C9-FB5C-4433-CAC7F2E018CA}"/>
              </a:ext>
            </a:extLst>
          </p:cNvPr>
          <p:cNvSpPr/>
          <p:nvPr/>
        </p:nvSpPr>
        <p:spPr>
          <a:xfrm>
            <a:off x="577353" y="1236558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F67EBBC-400E-0659-DC1D-469EB6A00113}"/>
              </a:ext>
            </a:extLst>
          </p:cNvPr>
          <p:cNvSpPr/>
          <p:nvPr/>
        </p:nvSpPr>
        <p:spPr>
          <a:xfrm>
            <a:off x="577353" y="1859340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E43D326-D358-6824-7EEE-50FD02EA5343}"/>
              </a:ext>
            </a:extLst>
          </p:cNvPr>
          <p:cNvSpPr/>
          <p:nvPr/>
        </p:nvSpPr>
        <p:spPr>
          <a:xfrm>
            <a:off x="577353" y="2482122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F0C8C2D-1C9C-CBFF-1AC3-74B8256CB91E}"/>
              </a:ext>
            </a:extLst>
          </p:cNvPr>
          <p:cNvSpPr/>
          <p:nvPr/>
        </p:nvSpPr>
        <p:spPr>
          <a:xfrm>
            <a:off x="577353" y="3103322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FF55FEA-4B63-5FD3-0046-785C53CF9AF1}"/>
              </a:ext>
            </a:extLst>
          </p:cNvPr>
          <p:cNvSpPr/>
          <p:nvPr/>
        </p:nvSpPr>
        <p:spPr>
          <a:xfrm>
            <a:off x="577352" y="3724522"/>
            <a:ext cx="1226395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781AF53-2CF0-CD77-C7C2-89A2AA610FB2}"/>
              </a:ext>
            </a:extLst>
          </p:cNvPr>
          <p:cNvSpPr/>
          <p:nvPr/>
        </p:nvSpPr>
        <p:spPr>
          <a:xfrm>
            <a:off x="577353" y="4345722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49F2F52-DF41-2D83-A1B3-EE1645BF617D}"/>
              </a:ext>
            </a:extLst>
          </p:cNvPr>
          <p:cNvSpPr/>
          <p:nvPr/>
        </p:nvSpPr>
        <p:spPr>
          <a:xfrm>
            <a:off x="577353" y="4966922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A1EA792-6DB5-EC08-6A5F-B742BE7BDF6F}"/>
              </a:ext>
            </a:extLst>
          </p:cNvPr>
          <p:cNvSpPr txBox="1"/>
          <p:nvPr/>
        </p:nvSpPr>
        <p:spPr>
          <a:xfrm>
            <a:off x="515301" y="626302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There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3E47B8E-7CFE-56E0-AD20-A5716DCADE22}"/>
              </a:ext>
            </a:extLst>
          </p:cNvPr>
          <p:cNvSpPr txBox="1"/>
          <p:nvPr/>
        </p:nvSpPr>
        <p:spPr>
          <a:xfrm>
            <a:off x="515301" y="1230481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is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FCDD485-7A2C-7F37-FA79-CB2C305C52C5}"/>
              </a:ext>
            </a:extLst>
          </p:cNvPr>
          <p:cNvSpPr txBox="1"/>
          <p:nvPr/>
        </p:nvSpPr>
        <p:spPr>
          <a:xfrm>
            <a:off x="515301" y="1845232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916CD94-69FE-9AAE-B1F8-03F926F16C7F}"/>
              </a:ext>
            </a:extLst>
          </p:cNvPr>
          <p:cNvSpPr txBox="1"/>
          <p:nvPr/>
        </p:nvSpPr>
        <p:spPr>
          <a:xfrm>
            <a:off x="515301" y="2474277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lot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8456344-8012-F6FC-235D-83D24AAFE9A7}"/>
              </a:ext>
            </a:extLst>
          </p:cNvPr>
          <p:cNvSpPr txBox="1"/>
          <p:nvPr/>
        </p:nvSpPr>
        <p:spPr>
          <a:xfrm>
            <a:off x="515301" y="3112111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of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B6472E8-AAC2-9D76-53EE-0DBC2EE506E5}"/>
              </a:ext>
            </a:extLst>
          </p:cNvPr>
          <p:cNvSpPr txBox="1"/>
          <p:nvPr/>
        </p:nvSpPr>
        <p:spPr>
          <a:xfrm>
            <a:off x="489068" y="3718445"/>
            <a:ext cx="140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possibilities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4AB43C-BB96-8EE8-CBD4-FE56B08F4175}"/>
              </a:ext>
            </a:extLst>
          </p:cNvPr>
          <p:cNvSpPr txBox="1"/>
          <p:nvPr/>
        </p:nvSpPr>
        <p:spPr>
          <a:xfrm>
            <a:off x="515301" y="4332731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52A6A1-BCEC-A3D9-6DCE-4E31BDC9ABF3}"/>
              </a:ext>
            </a:extLst>
          </p:cNvPr>
          <p:cNvSpPr txBox="1"/>
          <p:nvPr/>
        </p:nvSpPr>
        <p:spPr>
          <a:xfrm>
            <a:off x="540353" y="4957932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life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0E595803-0802-07F4-E784-F91A4B57B3C5}"/>
              </a:ext>
            </a:extLst>
          </p:cNvPr>
          <p:cNvSpPr/>
          <p:nvPr/>
        </p:nvSpPr>
        <p:spPr>
          <a:xfrm>
            <a:off x="3122224" y="626302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90D8F32-5AB7-4E17-13EC-C57BFC062C7A}"/>
              </a:ext>
            </a:extLst>
          </p:cNvPr>
          <p:cNvSpPr/>
          <p:nvPr/>
        </p:nvSpPr>
        <p:spPr>
          <a:xfrm>
            <a:off x="3122224" y="1249084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AE226456-ECA2-4EB3-2C28-9D4DA7609E7D}"/>
              </a:ext>
            </a:extLst>
          </p:cNvPr>
          <p:cNvSpPr/>
          <p:nvPr/>
        </p:nvSpPr>
        <p:spPr>
          <a:xfrm>
            <a:off x="3122224" y="1871866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2AF6CC3-B547-F2A2-021C-94CE69782FF6}"/>
              </a:ext>
            </a:extLst>
          </p:cNvPr>
          <p:cNvSpPr/>
          <p:nvPr/>
        </p:nvSpPr>
        <p:spPr>
          <a:xfrm>
            <a:off x="3122224" y="2494648"/>
            <a:ext cx="688932" cy="375781"/>
          </a:xfrm>
          <a:prstGeom prst="roundRect">
            <a:avLst/>
          </a:prstGeom>
          <a:solidFill>
            <a:srgbClr val="CEFEE7"/>
          </a:solidFill>
          <a:ln>
            <a:solidFill>
              <a:srgbClr val="94E8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C51C1BA0-EC4E-FC3A-89B7-9F29909E8FF5}"/>
              </a:ext>
            </a:extLst>
          </p:cNvPr>
          <p:cNvSpPr/>
          <p:nvPr/>
        </p:nvSpPr>
        <p:spPr>
          <a:xfrm>
            <a:off x="3122224" y="3115848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393AF49F-351A-C601-1D74-11556B523208}"/>
              </a:ext>
            </a:extLst>
          </p:cNvPr>
          <p:cNvSpPr/>
          <p:nvPr/>
        </p:nvSpPr>
        <p:spPr>
          <a:xfrm>
            <a:off x="3122223" y="3737048"/>
            <a:ext cx="1226395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98447066-DB00-F12C-FFBD-60D4047AE9DB}"/>
              </a:ext>
            </a:extLst>
          </p:cNvPr>
          <p:cNvSpPr/>
          <p:nvPr/>
        </p:nvSpPr>
        <p:spPr>
          <a:xfrm>
            <a:off x="3122224" y="4358248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701949A2-8D1F-BF82-78C4-399A36C31799}"/>
              </a:ext>
            </a:extLst>
          </p:cNvPr>
          <p:cNvSpPr/>
          <p:nvPr/>
        </p:nvSpPr>
        <p:spPr>
          <a:xfrm>
            <a:off x="3122224" y="4979448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CE4A6D2-BD27-34B2-ACB2-BF216B341E9D}"/>
              </a:ext>
            </a:extLst>
          </p:cNvPr>
          <p:cNvSpPr txBox="1"/>
          <p:nvPr/>
        </p:nvSpPr>
        <p:spPr>
          <a:xfrm>
            <a:off x="3060172" y="638828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There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9EDEC7E-3693-2E21-F227-F925913439C0}"/>
              </a:ext>
            </a:extLst>
          </p:cNvPr>
          <p:cNvSpPr txBox="1"/>
          <p:nvPr/>
        </p:nvSpPr>
        <p:spPr>
          <a:xfrm>
            <a:off x="3060172" y="1243007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is</a:t>
            </a:r>
            <a:endParaRPr lang="fr-FR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2E7FC92-CF62-A59C-8AA4-CECB50BDA600}"/>
              </a:ext>
            </a:extLst>
          </p:cNvPr>
          <p:cNvSpPr txBox="1"/>
          <p:nvPr/>
        </p:nvSpPr>
        <p:spPr>
          <a:xfrm>
            <a:off x="3060172" y="1857758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2426662-3420-E067-0EF0-6125385B00BA}"/>
              </a:ext>
            </a:extLst>
          </p:cNvPr>
          <p:cNvSpPr txBox="1"/>
          <p:nvPr/>
        </p:nvSpPr>
        <p:spPr>
          <a:xfrm>
            <a:off x="3060172" y="3124637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of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86487F6-0BB7-EEF6-6832-FFC64F85A299}"/>
              </a:ext>
            </a:extLst>
          </p:cNvPr>
          <p:cNvSpPr txBox="1"/>
          <p:nvPr/>
        </p:nvSpPr>
        <p:spPr>
          <a:xfrm>
            <a:off x="3033939" y="3730971"/>
            <a:ext cx="140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possibilities</a:t>
            </a:r>
            <a:endParaRPr lang="fr-FR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6AF43F0-467C-0635-63F5-7BAE7A18BEA9}"/>
              </a:ext>
            </a:extLst>
          </p:cNvPr>
          <p:cNvSpPr txBox="1"/>
          <p:nvPr/>
        </p:nvSpPr>
        <p:spPr>
          <a:xfrm>
            <a:off x="3060172" y="4345257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270238E-5ED1-7F3F-58CA-22B78BB7A242}"/>
              </a:ext>
            </a:extLst>
          </p:cNvPr>
          <p:cNvSpPr txBox="1"/>
          <p:nvPr/>
        </p:nvSpPr>
        <p:spPr>
          <a:xfrm>
            <a:off x="3085224" y="4970458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life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12048F8-E8D2-32B0-3B6F-4546CBAE654A}"/>
              </a:ext>
            </a:extLst>
          </p:cNvPr>
          <p:cNvSpPr txBox="1"/>
          <p:nvPr/>
        </p:nvSpPr>
        <p:spPr>
          <a:xfrm>
            <a:off x="3060172" y="2499436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MASK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45840F7B-4CC8-7782-BE6D-55DAAA9EA3F4}"/>
              </a:ext>
            </a:extLst>
          </p:cNvPr>
          <p:cNvCxnSpPr>
            <a:stCxn id="53" idx="3"/>
          </p:cNvCxnSpPr>
          <p:nvPr/>
        </p:nvCxnSpPr>
        <p:spPr>
          <a:xfrm flipV="1">
            <a:off x="3873208" y="2682538"/>
            <a:ext cx="475410" cy="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09B743A6-B8AB-55CA-FF06-81FA89EA1CD0}"/>
              </a:ext>
            </a:extLst>
          </p:cNvPr>
          <p:cNvSpPr txBox="1"/>
          <p:nvPr/>
        </p:nvSpPr>
        <p:spPr>
          <a:xfrm>
            <a:off x="4348618" y="2104945"/>
            <a:ext cx="205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Candidates</a:t>
            </a:r>
          </a:p>
        </p:txBody>
      </p:sp>
      <p:graphicFrame>
        <p:nvGraphicFramePr>
          <p:cNvPr id="57" name="Tableau 57">
            <a:extLst>
              <a:ext uri="{FF2B5EF4-FFF2-40B4-BE49-F238E27FC236}">
                <a16:creationId xmlns:a16="http://schemas.microsoft.com/office/drawing/2014/main" id="{5F7D1B86-0DE9-1F34-081C-C68DA3455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75079"/>
              </p:ext>
            </p:extLst>
          </p:nvPr>
        </p:nvGraphicFramePr>
        <p:xfrm>
          <a:off x="4436901" y="2498333"/>
          <a:ext cx="62352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055">
                  <a:extLst>
                    <a:ext uri="{9D8B030D-6E8A-4147-A177-3AD203B41FA5}">
                      <a16:colId xmlns:a16="http://schemas.microsoft.com/office/drawing/2014/main" val="1043296495"/>
                    </a:ext>
                  </a:extLst>
                </a:gridCol>
                <a:gridCol w="1247055">
                  <a:extLst>
                    <a:ext uri="{9D8B030D-6E8A-4147-A177-3AD203B41FA5}">
                      <a16:colId xmlns:a16="http://schemas.microsoft.com/office/drawing/2014/main" val="4291937769"/>
                    </a:ext>
                  </a:extLst>
                </a:gridCol>
                <a:gridCol w="1247055">
                  <a:extLst>
                    <a:ext uri="{9D8B030D-6E8A-4147-A177-3AD203B41FA5}">
                      <a16:colId xmlns:a16="http://schemas.microsoft.com/office/drawing/2014/main" val="2375700674"/>
                    </a:ext>
                  </a:extLst>
                </a:gridCol>
                <a:gridCol w="1247055">
                  <a:extLst>
                    <a:ext uri="{9D8B030D-6E8A-4147-A177-3AD203B41FA5}">
                      <a16:colId xmlns:a16="http://schemas.microsoft.com/office/drawing/2014/main" val="3782161971"/>
                    </a:ext>
                  </a:extLst>
                </a:gridCol>
                <a:gridCol w="1247055">
                  <a:extLst>
                    <a:ext uri="{9D8B030D-6E8A-4147-A177-3AD203B41FA5}">
                      <a16:colId xmlns:a16="http://schemas.microsoft.com/office/drawing/2014/main" val="786656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Multiplicity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Myriad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806024"/>
                  </a:ext>
                </a:extLst>
              </a:tr>
            </a:tbl>
          </a:graphicData>
        </a:graphic>
      </p:graphicFrame>
      <p:sp>
        <p:nvSpPr>
          <p:cNvPr id="58" name="ZoneTexte 57">
            <a:extLst>
              <a:ext uri="{FF2B5EF4-FFF2-40B4-BE49-F238E27FC236}">
                <a16:creationId xmlns:a16="http://schemas.microsoft.com/office/drawing/2014/main" id="{CF98DFAC-6F3B-EE94-647D-0EB834C66000}"/>
              </a:ext>
            </a:extLst>
          </p:cNvPr>
          <p:cNvSpPr txBox="1"/>
          <p:nvPr/>
        </p:nvSpPr>
        <p:spPr>
          <a:xfrm>
            <a:off x="-105315" y="124424"/>
            <a:ext cx="205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Truth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995A3E22-371F-C23E-11E5-3AF6E687826C}"/>
              </a:ext>
            </a:extLst>
          </p:cNvPr>
          <p:cNvSpPr txBox="1"/>
          <p:nvPr/>
        </p:nvSpPr>
        <p:spPr>
          <a:xfrm>
            <a:off x="2477465" y="145583"/>
            <a:ext cx="205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Masked</a:t>
            </a:r>
            <a:r>
              <a:rPr lang="fr-FR" b="1" dirty="0"/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30978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FE1A16C-F459-2C41-1279-5BC44E2E0F85}"/>
              </a:ext>
            </a:extLst>
          </p:cNvPr>
          <p:cNvSpPr/>
          <p:nvPr/>
        </p:nvSpPr>
        <p:spPr>
          <a:xfrm>
            <a:off x="3122224" y="626302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EB47F7E-C606-81E1-F509-3CC951F4CB81}"/>
              </a:ext>
            </a:extLst>
          </p:cNvPr>
          <p:cNvSpPr/>
          <p:nvPr/>
        </p:nvSpPr>
        <p:spPr>
          <a:xfrm>
            <a:off x="3122224" y="1249084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D86E888-09CA-3261-CFEE-18E487C7BF2E}"/>
              </a:ext>
            </a:extLst>
          </p:cNvPr>
          <p:cNvSpPr/>
          <p:nvPr/>
        </p:nvSpPr>
        <p:spPr>
          <a:xfrm>
            <a:off x="3122224" y="1871866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58D71EB-192E-147C-9922-9065FF721F5F}"/>
              </a:ext>
            </a:extLst>
          </p:cNvPr>
          <p:cNvSpPr/>
          <p:nvPr/>
        </p:nvSpPr>
        <p:spPr>
          <a:xfrm>
            <a:off x="3122224" y="2494648"/>
            <a:ext cx="688932" cy="375781"/>
          </a:xfrm>
          <a:prstGeom prst="roundRect">
            <a:avLst/>
          </a:prstGeom>
          <a:solidFill>
            <a:srgbClr val="CEFEE7"/>
          </a:solidFill>
          <a:ln>
            <a:solidFill>
              <a:srgbClr val="94E8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6351233-FEFC-5EB9-581C-BEA6C9277A59}"/>
              </a:ext>
            </a:extLst>
          </p:cNvPr>
          <p:cNvSpPr/>
          <p:nvPr/>
        </p:nvSpPr>
        <p:spPr>
          <a:xfrm>
            <a:off x="3122224" y="3115848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8E451A7-2386-5551-F271-44E72EFC23A9}"/>
              </a:ext>
            </a:extLst>
          </p:cNvPr>
          <p:cNvSpPr/>
          <p:nvPr/>
        </p:nvSpPr>
        <p:spPr>
          <a:xfrm>
            <a:off x="3122223" y="3737048"/>
            <a:ext cx="1226395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1E8297D-10F7-8C3C-D849-F31A1E42205A}"/>
              </a:ext>
            </a:extLst>
          </p:cNvPr>
          <p:cNvSpPr/>
          <p:nvPr/>
        </p:nvSpPr>
        <p:spPr>
          <a:xfrm>
            <a:off x="3122224" y="4358248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2A34B4A-D48A-D198-8387-F24E44CD3FF3}"/>
              </a:ext>
            </a:extLst>
          </p:cNvPr>
          <p:cNvSpPr/>
          <p:nvPr/>
        </p:nvSpPr>
        <p:spPr>
          <a:xfrm>
            <a:off x="3122224" y="4979448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46BA0B2-08ED-E88A-4F1E-F2685558DA1A}"/>
              </a:ext>
            </a:extLst>
          </p:cNvPr>
          <p:cNvSpPr txBox="1"/>
          <p:nvPr/>
        </p:nvSpPr>
        <p:spPr>
          <a:xfrm>
            <a:off x="3060172" y="638828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There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37F6954-0664-3B0F-5D59-E6666DC50B29}"/>
              </a:ext>
            </a:extLst>
          </p:cNvPr>
          <p:cNvSpPr txBox="1"/>
          <p:nvPr/>
        </p:nvSpPr>
        <p:spPr>
          <a:xfrm>
            <a:off x="3060172" y="1243007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is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1EF4FE4-B582-260E-C4DA-42B21636ECE8}"/>
              </a:ext>
            </a:extLst>
          </p:cNvPr>
          <p:cNvSpPr txBox="1"/>
          <p:nvPr/>
        </p:nvSpPr>
        <p:spPr>
          <a:xfrm>
            <a:off x="3060172" y="1857758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D6D3B1E-EE86-50C1-355B-C1192A59D404}"/>
              </a:ext>
            </a:extLst>
          </p:cNvPr>
          <p:cNvSpPr txBox="1"/>
          <p:nvPr/>
        </p:nvSpPr>
        <p:spPr>
          <a:xfrm>
            <a:off x="3060172" y="3124637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of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A717515-7785-A257-B965-AFF49DA5E364}"/>
              </a:ext>
            </a:extLst>
          </p:cNvPr>
          <p:cNvSpPr txBox="1"/>
          <p:nvPr/>
        </p:nvSpPr>
        <p:spPr>
          <a:xfrm>
            <a:off x="3033939" y="3730971"/>
            <a:ext cx="140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possibilities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4A71067-A5B0-652B-B901-7DA2FE6CB8C2}"/>
              </a:ext>
            </a:extLst>
          </p:cNvPr>
          <p:cNvSpPr txBox="1"/>
          <p:nvPr/>
        </p:nvSpPr>
        <p:spPr>
          <a:xfrm>
            <a:off x="3060172" y="4345257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75588AF-F74E-9078-0CB4-E64416F8AF0C}"/>
              </a:ext>
            </a:extLst>
          </p:cNvPr>
          <p:cNvSpPr txBox="1"/>
          <p:nvPr/>
        </p:nvSpPr>
        <p:spPr>
          <a:xfrm>
            <a:off x="3085224" y="4970458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life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A7F7BD4-D255-5E03-A674-DA26629DA819}"/>
              </a:ext>
            </a:extLst>
          </p:cNvPr>
          <p:cNvSpPr txBox="1"/>
          <p:nvPr/>
        </p:nvSpPr>
        <p:spPr>
          <a:xfrm>
            <a:off x="3060172" y="2499436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MASK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0FC8A22-493C-8E00-C4F1-BEFE908D2733}"/>
              </a:ext>
            </a:extLst>
          </p:cNvPr>
          <p:cNvCxnSpPr>
            <a:stCxn id="19" idx="3"/>
          </p:cNvCxnSpPr>
          <p:nvPr/>
        </p:nvCxnSpPr>
        <p:spPr>
          <a:xfrm flipV="1">
            <a:off x="3873208" y="2682538"/>
            <a:ext cx="475410" cy="1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9C2304F-08A7-1B82-A857-EB3E8C419786}"/>
              </a:ext>
            </a:extLst>
          </p:cNvPr>
          <p:cNvSpPr txBox="1"/>
          <p:nvPr/>
        </p:nvSpPr>
        <p:spPr>
          <a:xfrm>
            <a:off x="4348618" y="2104945"/>
            <a:ext cx="205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Candidates</a:t>
            </a:r>
          </a:p>
        </p:txBody>
      </p:sp>
      <p:graphicFrame>
        <p:nvGraphicFramePr>
          <p:cNvPr id="22" name="Tableau 57">
            <a:extLst>
              <a:ext uri="{FF2B5EF4-FFF2-40B4-BE49-F238E27FC236}">
                <a16:creationId xmlns:a16="http://schemas.microsoft.com/office/drawing/2014/main" id="{41FAB6EF-A94D-973C-82C5-E7C979F86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48178"/>
              </p:ext>
            </p:extLst>
          </p:nvPr>
        </p:nvGraphicFramePr>
        <p:xfrm>
          <a:off x="4436901" y="2498333"/>
          <a:ext cx="623527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7055">
                  <a:extLst>
                    <a:ext uri="{9D8B030D-6E8A-4147-A177-3AD203B41FA5}">
                      <a16:colId xmlns:a16="http://schemas.microsoft.com/office/drawing/2014/main" val="1043296495"/>
                    </a:ext>
                  </a:extLst>
                </a:gridCol>
                <a:gridCol w="1247055">
                  <a:extLst>
                    <a:ext uri="{9D8B030D-6E8A-4147-A177-3AD203B41FA5}">
                      <a16:colId xmlns:a16="http://schemas.microsoft.com/office/drawing/2014/main" val="4291937769"/>
                    </a:ext>
                  </a:extLst>
                </a:gridCol>
                <a:gridCol w="1247055">
                  <a:extLst>
                    <a:ext uri="{9D8B030D-6E8A-4147-A177-3AD203B41FA5}">
                      <a16:colId xmlns:a16="http://schemas.microsoft.com/office/drawing/2014/main" val="2375700674"/>
                    </a:ext>
                  </a:extLst>
                </a:gridCol>
                <a:gridCol w="1247055">
                  <a:extLst>
                    <a:ext uri="{9D8B030D-6E8A-4147-A177-3AD203B41FA5}">
                      <a16:colId xmlns:a16="http://schemas.microsoft.com/office/drawing/2014/main" val="3782161971"/>
                    </a:ext>
                  </a:extLst>
                </a:gridCol>
                <a:gridCol w="1247055">
                  <a:extLst>
                    <a:ext uri="{9D8B030D-6E8A-4147-A177-3AD203B41FA5}">
                      <a16:colId xmlns:a16="http://schemas.microsoft.com/office/drawing/2014/main" val="786656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Multiplicity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Myriad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806024"/>
                  </a:ext>
                </a:extLst>
              </a:tr>
            </a:tbl>
          </a:graphicData>
        </a:graphic>
      </p:graphicFrame>
      <p:sp>
        <p:nvSpPr>
          <p:cNvPr id="26" name="ZoneTexte 25">
            <a:extLst>
              <a:ext uri="{FF2B5EF4-FFF2-40B4-BE49-F238E27FC236}">
                <a16:creationId xmlns:a16="http://schemas.microsoft.com/office/drawing/2014/main" id="{6E4FDCF6-6BA1-87A7-244F-0C905A064424}"/>
              </a:ext>
            </a:extLst>
          </p:cNvPr>
          <p:cNvSpPr txBox="1"/>
          <p:nvPr/>
        </p:nvSpPr>
        <p:spPr>
          <a:xfrm>
            <a:off x="4388282" y="2917958"/>
            <a:ext cx="2189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True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token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rank</a:t>
            </a:r>
            <a:r>
              <a:rPr lang="fr-FR" b="1" dirty="0">
                <a:solidFill>
                  <a:srgbClr val="FF0000"/>
                </a:solidFill>
              </a:rPr>
              <a:t> : 1</a:t>
            </a:r>
          </a:p>
        </p:txBody>
      </p:sp>
    </p:spTree>
    <p:extLst>
      <p:ext uri="{BB962C8B-B14F-4D97-AF65-F5344CB8AC3E}">
        <p14:creationId xmlns:p14="http://schemas.microsoft.com/office/powerpoint/2010/main" val="307535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3A61D79-CE07-55E2-F32A-E26229C4F07F}"/>
              </a:ext>
            </a:extLst>
          </p:cNvPr>
          <p:cNvSpPr/>
          <p:nvPr/>
        </p:nvSpPr>
        <p:spPr>
          <a:xfrm>
            <a:off x="577353" y="613776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556A4021-F8A3-7DDB-7D20-5824576141A2}"/>
              </a:ext>
            </a:extLst>
          </p:cNvPr>
          <p:cNvSpPr/>
          <p:nvPr/>
        </p:nvSpPr>
        <p:spPr>
          <a:xfrm>
            <a:off x="577353" y="1236558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D36AFFE1-C730-0CB4-806E-05E5E8FA78C3}"/>
              </a:ext>
            </a:extLst>
          </p:cNvPr>
          <p:cNvSpPr/>
          <p:nvPr/>
        </p:nvSpPr>
        <p:spPr>
          <a:xfrm>
            <a:off x="577353" y="1859340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2096BE8-F3D3-58A2-C11A-7C44D4C33E13}"/>
              </a:ext>
            </a:extLst>
          </p:cNvPr>
          <p:cNvSpPr/>
          <p:nvPr/>
        </p:nvSpPr>
        <p:spPr>
          <a:xfrm>
            <a:off x="577353" y="2482122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36321444-A6C9-F0CB-52FB-2366567B7094}"/>
              </a:ext>
            </a:extLst>
          </p:cNvPr>
          <p:cNvSpPr/>
          <p:nvPr/>
        </p:nvSpPr>
        <p:spPr>
          <a:xfrm>
            <a:off x="577353" y="3103322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C7463AA-08B9-3C5A-F60B-3C811FD972C6}"/>
              </a:ext>
            </a:extLst>
          </p:cNvPr>
          <p:cNvSpPr/>
          <p:nvPr/>
        </p:nvSpPr>
        <p:spPr>
          <a:xfrm>
            <a:off x="577352" y="3724522"/>
            <a:ext cx="1226395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945C20AF-02C3-9A0C-8582-9860AF8B3876}"/>
              </a:ext>
            </a:extLst>
          </p:cNvPr>
          <p:cNvSpPr/>
          <p:nvPr/>
        </p:nvSpPr>
        <p:spPr>
          <a:xfrm>
            <a:off x="577353" y="4345722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A7B95F0-CF2B-A222-3E34-83143EECF711}"/>
              </a:ext>
            </a:extLst>
          </p:cNvPr>
          <p:cNvSpPr/>
          <p:nvPr/>
        </p:nvSpPr>
        <p:spPr>
          <a:xfrm>
            <a:off x="577353" y="4966922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0060D92-48A1-525E-27C4-37EEBFF4DB19}"/>
              </a:ext>
            </a:extLst>
          </p:cNvPr>
          <p:cNvSpPr txBox="1"/>
          <p:nvPr/>
        </p:nvSpPr>
        <p:spPr>
          <a:xfrm>
            <a:off x="515301" y="626302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There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AD948BC-8E94-1EA4-E7C8-D026C3620CCB}"/>
              </a:ext>
            </a:extLst>
          </p:cNvPr>
          <p:cNvSpPr txBox="1"/>
          <p:nvPr/>
        </p:nvSpPr>
        <p:spPr>
          <a:xfrm>
            <a:off x="515301" y="1230481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is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70C8A1F-9A9F-B7C4-303B-C3DDFA0A557E}"/>
              </a:ext>
            </a:extLst>
          </p:cNvPr>
          <p:cNvSpPr txBox="1"/>
          <p:nvPr/>
        </p:nvSpPr>
        <p:spPr>
          <a:xfrm>
            <a:off x="515301" y="1845232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FD0AEBD-16D1-7C1A-6B44-CEC448F6011B}"/>
              </a:ext>
            </a:extLst>
          </p:cNvPr>
          <p:cNvSpPr txBox="1"/>
          <p:nvPr/>
        </p:nvSpPr>
        <p:spPr>
          <a:xfrm>
            <a:off x="515301" y="2474277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lot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D539541-C129-ED2C-121D-C80B1E22A7E3}"/>
              </a:ext>
            </a:extLst>
          </p:cNvPr>
          <p:cNvSpPr txBox="1"/>
          <p:nvPr/>
        </p:nvSpPr>
        <p:spPr>
          <a:xfrm>
            <a:off x="515301" y="3112111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of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02CC9DE-3D15-9D44-1A2C-7AD81FE7205D}"/>
              </a:ext>
            </a:extLst>
          </p:cNvPr>
          <p:cNvSpPr txBox="1"/>
          <p:nvPr/>
        </p:nvSpPr>
        <p:spPr>
          <a:xfrm>
            <a:off x="489068" y="3718445"/>
            <a:ext cx="140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possibilities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DDD79B5-CC5B-A01A-F36D-ED9E0390FC0D}"/>
              </a:ext>
            </a:extLst>
          </p:cNvPr>
          <p:cNvSpPr txBox="1"/>
          <p:nvPr/>
        </p:nvSpPr>
        <p:spPr>
          <a:xfrm>
            <a:off x="515301" y="4332731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0105B09-1521-E8D7-681D-8BEE5D59A4EE}"/>
              </a:ext>
            </a:extLst>
          </p:cNvPr>
          <p:cNvSpPr txBox="1"/>
          <p:nvPr/>
        </p:nvSpPr>
        <p:spPr>
          <a:xfrm>
            <a:off x="540353" y="4957932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life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4D7C4261-9BF5-75C0-7F7E-A7E208CD1C58}"/>
              </a:ext>
            </a:extLst>
          </p:cNvPr>
          <p:cNvSpPr txBox="1"/>
          <p:nvPr/>
        </p:nvSpPr>
        <p:spPr>
          <a:xfrm>
            <a:off x="1078994" y="771302"/>
            <a:ext cx="81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18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DDC46DC8-37E8-24C6-9531-146EBCBD9732}"/>
              </a:ext>
            </a:extLst>
          </p:cNvPr>
          <p:cNvSpPr txBox="1"/>
          <p:nvPr/>
        </p:nvSpPr>
        <p:spPr>
          <a:xfrm>
            <a:off x="1078994" y="1375481"/>
            <a:ext cx="81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5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B41D7FE2-45EA-638D-C539-69CD93B816C5}"/>
              </a:ext>
            </a:extLst>
          </p:cNvPr>
          <p:cNvSpPr txBox="1"/>
          <p:nvPr/>
        </p:nvSpPr>
        <p:spPr>
          <a:xfrm>
            <a:off x="1078994" y="1990232"/>
            <a:ext cx="81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3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03CB5127-9E99-30E4-B4CB-C210D622247D}"/>
              </a:ext>
            </a:extLst>
          </p:cNvPr>
          <p:cNvSpPr txBox="1"/>
          <p:nvPr/>
        </p:nvSpPr>
        <p:spPr>
          <a:xfrm>
            <a:off x="1078994" y="2619277"/>
            <a:ext cx="81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1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B8DA40B2-9DF2-CED9-90A0-39A0FD8A9EFE}"/>
              </a:ext>
            </a:extLst>
          </p:cNvPr>
          <p:cNvSpPr txBox="1"/>
          <p:nvPr/>
        </p:nvSpPr>
        <p:spPr>
          <a:xfrm>
            <a:off x="1078994" y="3257111"/>
            <a:ext cx="81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2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C51141D5-901E-6607-67EA-8377CEAD6B22}"/>
              </a:ext>
            </a:extLst>
          </p:cNvPr>
          <p:cNvSpPr txBox="1"/>
          <p:nvPr/>
        </p:nvSpPr>
        <p:spPr>
          <a:xfrm>
            <a:off x="1190549" y="3890900"/>
            <a:ext cx="1402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8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430F51D-1ED2-A23F-498B-906E29CE3C6C}"/>
              </a:ext>
            </a:extLst>
          </p:cNvPr>
          <p:cNvSpPr txBox="1"/>
          <p:nvPr/>
        </p:nvSpPr>
        <p:spPr>
          <a:xfrm>
            <a:off x="1078994" y="4477731"/>
            <a:ext cx="81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5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80EDEF3-D093-FC29-9DFF-A8F7061DDC45}"/>
              </a:ext>
            </a:extLst>
          </p:cNvPr>
          <p:cNvSpPr txBox="1"/>
          <p:nvPr/>
        </p:nvSpPr>
        <p:spPr>
          <a:xfrm>
            <a:off x="1104046" y="5102932"/>
            <a:ext cx="81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9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E033094C-6729-CF1C-33DE-BF26394CCF8F}"/>
              </a:ext>
            </a:extLst>
          </p:cNvPr>
          <p:cNvSpPr/>
          <p:nvPr/>
        </p:nvSpPr>
        <p:spPr>
          <a:xfrm>
            <a:off x="2862242" y="613776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69B361E4-4140-C8AA-8A69-9C14233B336A}"/>
              </a:ext>
            </a:extLst>
          </p:cNvPr>
          <p:cNvSpPr/>
          <p:nvPr/>
        </p:nvSpPr>
        <p:spPr>
          <a:xfrm>
            <a:off x="2862242" y="1236558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C3F95628-DA8D-2779-CFC9-288E45F5C320}"/>
              </a:ext>
            </a:extLst>
          </p:cNvPr>
          <p:cNvSpPr/>
          <p:nvPr/>
        </p:nvSpPr>
        <p:spPr>
          <a:xfrm>
            <a:off x="2862242" y="1859340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A1F31DF1-816C-FDCC-29F4-EB5E0DB2C70E}"/>
              </a:ext>
            </a:extLst>
          </p:cNvPr>
          <p:cNvSpPr/>
          <p:nvPr/>
        </p:nvSpPr>
        <p:spPr>
          <a:xfrm>
            <a:off x="2862242" y="2482122"/>
            <a:ext cx="688932" cy="375781"/>
          </a:xfrm>
          <a:prstGeom prst="roundRect">
            <a:avLst/>
          </a:prstGeom>
          <a:solidFill>
            <a:srgbClr val="FECECE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472E240-8009-65C7-B93D-AC62FCD34540}"/>
              </a:ext>
            </a:extLst>
          </p:cNvPr>
          <p:cNvSpPr/>
          <p:nvPr/>
        </p:nvSpPr>
        <p:spPr>
          <a:xfrm>
            <a:off x="2862242" y="3103322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3EBA9198-0E88-F7FA-4112-2650964DF188}"/>
              </a:ext>
            </a:extLst>
          </p:cNvPr>
          <p:cNvSpPr/>
          <p:nvPr/>
        </p:nvSpPr>
        <p:spPr>
          <a:xfrm>
            <a:off x="2862241" y="3724522"/>
            <a:ext cx="1226395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9647516A-08F4-D816-70A6-A44B9FBD3A36}"/>
              </a:ext>
            </a:extLst>
          </p:cNvPr>
          <p:cNvSpPr/>
          <p:nvPr/>
        </p:nvSpPr>
        <p:spPr>
          <a:xfrm>
            <a:off x="2862242" y="4345722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12DBE485-53E1-D5CE-81D6-3C9861C3F077}"/>
              </a:ext>
            </a:extLst>
          </p:cNvPr>
          <p:cNvSpPr/>
          <p:nvPr/>
        </p:nvSpPr>
        <p:spPr>
          <a:xfrm>
            <a:off x="2862242" y="4966922"/>
            <a:ext cx="688932" cy="375781"/>
          </a:xfrm>
          <a:prstGeom prst="roundRect">
            <a:avLst/>
          </a:prstGeom>
          <a:solidFill>
            <a:srgbClr val="FFF2CC"/>
          </a:solidFill>
          <a:ln>
            <a:solidFill>
              <a:srgbClr val="E8D2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EADE58F1-AD13-C8B2-AFCB-3EF7CD4C1202}"/>
              </a:ext>
            </a:extLst>
          </p:cNvPr>
          <p:cNvSpPr txBox="1"/>
          <p:nvPr/>
        </p:nvSpPr>
        <p:spPr>
          <a:xfrm>
            <a:off x="2800190" y="626302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There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5C1354A-0FB1-DACB-AFFF-63BE7F0003E0}"/>
              </a:ext>
            </a:extLst>
          </p:cNvPr>
          <p:cNvSpPr txBox="1"/>
          <p:nvPr/>
        </p:nvSpPr>
        <p:spPr>
          <a:xfrm>
            <a:off x="2800190" y="1230481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is</a:t>
            </a:r>
            <a:endParaRPr lang="fr-FR" dirty="0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45270F0-2108-D76B-386D-E7FDFB7BD50A}"/>
              </a:ext>
            </a:extLst>
          </p:cNvPr>
          <p:cNvSpPr txBox="1"/>
          <p:nvPr/>
        </p:nvSpPr>
        <p:spPr>
          <a:xfrm>
            <a:off x="2800190" y="1845232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68575BB9-ABA5-7650-3E7E-4622F83C39C7}"/>
              </a:ext>
            </a:extLst>
          </p:cNvPr>
          <p:cNvSpPr txBox="1"/>
          <p:nvPr/>
        </p:nvSpPr>
        <p:spPr>
          <a:xfrm>
            <a:off x="2825242" y="2473455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sea</a:t>
            </a:r>
            <a:endParaRPr lang="fr-FR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D434E249-139E-5417-D0D0-18F102769B0B}"/>
              </a:ext>
            </a:extLst>
          </p:cNvPr>
          <p:cNvSpPr txBox="1"/>
          <p:nvPr/>
        </p:nvSpPr>
        <p:spPr>
          <a:xfrm>
            <a:off x="2800190" y="3112111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of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DFC5B68D-0B41-C0D2-D122-EF10A1568157}"/>
              </a:ext>
            </a:extLst>
          </p:cNvPr>
          <p:cNvSpPr txBox="1"/>
          <p:nvPr/>
        </p:nvSpPr>
        <p:spPr>
          <a:xfrm>
            <a:off x="2773957" y="3718445"/>
            <a:ext cx="1402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possibilities</a:t>
            </a:r>
            <a:endParaRPr lang="fr-FR" dirty="0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BB40ADDB-833F-F567-ECAB-DB1D0577EE72}"/>
              </a:ext>
            </a:extLst>
          </p:cNvPr>
          <p:cNvSpPr txBox="1"/>
          <p:nvPr/>
        </p:nvSpPr>
        <p:spPr>
          <a:xfrm>
            <a:off x="2800190" y="4332731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36E3F836-BAC0-927A-9473-F1BA14536E76}"/>
              </a:ext>
            </a:extLst>
          </p:cNvPr>
          <p:cNvSpPr txBox="1"/>
          <p:nvPr/>
        </p:nvSpPr>
        <p:spPr>
          <a:xfrm>
            <a:off x="2825242" y="4957932"/>
            <a:ext cx="81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life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23D3DF4C-27B1-A12F-3623-CBB2676AA56F}"/>
              </a:ext>
            </a:extLst>
          </p:cNvPr>
          <p:cNvSpPr txBox="1"/>
          <p:nvPr/>
        </p:nvSpPr>
        <p:spPr>
          <a:xfrm>
            <a:off x="3363883" y="771302"/>
            <a:ext cx="81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18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9874EC6A-1D07-D136-0563-6AEF4082098F}"/>
              </a:ext>
            </a:extLst>
          </p:cNvPr>
          <p:cNvSpPr txBox="1"/>
          <p:nvPr/>
        </p:nvSpPr>
        <p:spPr>
          <a:xfrm>
            <a:off x="3363883" y="1375481"/>
            <a:ext cx="81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5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57E2554-4C6E-3D90-473C-20673B2EEE2D}"/>
              </a:ext>
            </a:extLst>
          </p:cNvPr>
          <p:cNvSpPr txBox="1"/>
          <p:nvPr/>
        </p:nvSpPr>
        <p:spPr>
          <a:xfrm>
            <a:off x="3363883" y="1990232"/>
            <a:ext cx="81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3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2C17CC8F-AC4C-A8A1-20B0-32ACA464FD03}"/>
              </a:ext>
            </a:extLst>
          </p:cNvPr>
          <p:cNvSpPr txBox="1"/>
          <p:nvPr/>
        </p:nvSpPr>
        <p:spPr>
          <a:xfrm>
            <a:off x="3475438" y="2658876"/>
            <a:ext cx="81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16D8035-A841-E972-A6A3-88A65C5B5BCA}"/>
              </a:ext>
            </a:extLst>
          </p:cNvPr>
          <p:cNvSpPr txBox="1"/>
          <p:nvPr/>
        </p:nvSpPr>
        <p:spPr>
          <a:xfrm>
            <a:off x="3363883" y="3257111"/>
            <a:ext cx="81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2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F9A83B3A-ADF9-CF6E-A127-9358BE7C81F0}"/>
              </a:ext>
            </a:extLst>
          </p:cNvPr>
          <p:cNvSpPr txBox="1"/>
          <p:nvPr/>
        </p:nvSpPr>
        <p:spPr>
          <a:xfrm>
            <a:off x="3475438" y="3890900"/>
            <a:ext cx="1402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8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D9B042EF-B23C-72AF-937B-76313FC97111}"/>
              </a:ext>
            </a:extLst>
          </p:cNvPr>
          <p:cNvSpPr txBox="1"/>
          <p:nvPr/>
        </p:nvSpPr>
        <p:spPr>
          <a:xfrm>
            <a:off x="3363883" y="4477731"/>
            <a:ext cx="81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5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25948F36-0A30-0910-0967-75D2C76C9879}"/>
              </a:ext>
            </a:extLst>
          </p:cNvPr>
          <p:cNvSpPr txBox="1"/>
          <p:nvPr/>
        </p:nvSpPr>
        <p:spPr>
          <a:xfrm>
            <a:off x="3388935" y="5102932"/>
            <a:ext cx="813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5029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CCC00BF2-1778-E272-6B01-8B196591B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92"/>
          <a:stretch/>
        </p:blipFill>
        <p:spPr>
          <a:xfrm>
            <a:off x="4934950" y="3011623"/>
            <a:ext cx="7260350" cy="1714857"/>
          </a:xfrm>
          <a:prstGeom prst="rect">
            <a:avLst/>
          </a:prstGeom>
        </p:spPr>
      </p:pic>
      <p:pic>
        <p:nvPicPr>
          <p:cNvPr id="5" name="Image 4" descr="Une image contenant texte, Police, écriture manuscrite&#10;&#10;Description générée automatiquement">
            <a:extLst>
              <a:ext uri="{FF2B5EF4-FFF2-40B4-BE49-F238E27FC236}">
                <a16:creationId xmlns:a16="http://schemas.microsoft.com/office/drawing/2014/main" id="{64E34557-1914-9EE1-9D6A-BBA675AF17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92"/>
          <a:stretch/>
        </p:blipFill>
        <p:spPr>
          <a:xfrm>
            <a:off x="4931650" y="4860088"/>
            <a:ext cx="7260350" cy="1714858"/>
          </a:xfrm>
          <a:prstGeom prst="rect">
            <a:avLst/>
          </a:prstGeom>
        </p:spPr>
      </p:pic>
      <p:pic>
        <p:nvPicPr>
          <p:cNvPr id="11" name="Image 10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E1DFDB62-C0CE-2BF4-794B-7EE19A6554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92"/>
          <a:stretch/>
        </p:blipFill>
        <p:spPr>
          <a:xfrm>
            <a:off x="4931650" y="1423084"/>
            <a:ext cx="7260350" cy="1714857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C4FE3EA-1408-9CF2-4A96-3AC9253C8C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6" b="61092"/>
          <a:stretch/>
        </p:blipFill>
        <p:spPr>
          <a:xfrm>
            <a:off x="4931650" y="118997"/>
            <a:ext cx="7260350" cy="1588539"/>
          </a:xfrm>
          <a:prstGeom prst="rect">
            <a:avLst/>
          </a:prstGeom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6C4C812B-A8CC-B8ED-2D64-06BA799523AD}"/>
              </a:ext>
            </a:extLst>
          </p:cNvPr>
          <p:cNvSpPr/>
          <p:nvPr/>
        </p:nvSpPr>
        <p:spPr>
          <a:xfrm>
            <a:off x="141969" y="76195"/>
            <a:ext cx="11920595" cy="6662807"/>
          </a:xfrm>
          <a:prstGeom prst="rect">
            <a:avLst/>
          </a:prstGeom>
          <a:noFill/>
          <a:ln w="57150" cap="flat">
            <a:solidFill>
              <a:srgbClr val="3B3838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Accolade ouvrante 5">
            <a:extLst>
              <a:ext uri="{FF2B5EF4-FFF2-40B4-BE49-F238E27FC236}">
                <a16:creationId xmlns:a16="http://schemas.microsoft.com/office/drawing/2014/main" id="{D3B6460C-3CEE-EF43-67F8-F84CFFD3944B}"/>
              </a:ext>
            </a:extLst>
          </p:cNvPr>
          <p:cNvSpPr/>
          <p:nvPr/>
        </p:nvSpPr>
        <p:spPr>
          <a:xfrm>
            <a:off x="4324779" y="1707537"/>
            <a:ext cx="424546" cy="299854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9 0 f1"/>
              <a:gd name="f63" fmla="+- f55 f58 0"/>
              <a:gd name="f64" fmla="*/ f58 f36 1"/>
              <a:gd name="f65" fmla="cos 1 f62"/>
              <a:gd name="f66" fmla="sin 1 f62"/>
              <a:gd name="f67" fmla="*/ f63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Accolade ouvrante 6">
            <a:extLst>
              <a:ext uri="{FF2B5EF4-FFF2-40B4-BE49-F238E27FC236}">
                <a16:creationId xmlns:a16="http://schemas.microsoft.com/office/drawing/2014/main" id="{6B51BFE7-5481-780C-BE6A-3AC65396B17D}"/>
              </a:ext>
            </a:extLst>
          </p:cNvPr>
          <p:cNvSpPr/>
          <p:nvPr/>
        </p:nvSpPr>
        <p:spPr>
          <a:xfrm>
            <a:off x="4324779" y="5297921"/>
            <a:ext cx="424546" cy="1214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9 0 f1"/>
              <a:gd name="f63" fmla="+- f55 f58 0"/>
              <a:gd name="f64" fmla="*/ f58 f36 1"/>
              <a:gd name="f65" fmla="cos 1 f62"/>
              <a:gd name="f66" fmla="sin 1 f62"/>
              <a:gd name="f67" fmla="*/ f63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557D7DB-9900-5E27-51A0-28BD200B8974}"/>
              </a:ext>
            </a:extLst>
          </p:cNvPr>
          <p:cNvSpPr txBox="1"/>
          <p:nvPr/>
        </p:nvSpPr>
        <p:spPr>
          <a:xfrm>
            <a:off x="931165" y="2845552"/>
            <a:ext cx="278674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Example 1 : surprise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Huge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semantic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gap on one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word</a:t>
            </a:r>
            <a:endParaRPr lang="fr-FR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5528099-C80A-C902-53AC-CFBAA413C586}"/>
              </a:ext>
            </a:extLst>
          </p:cNvPr>
          <p:cNvSpPr txBox="1"/>
          <p:nvPr/>
        </p:nvSpPr>
        <p:spPr>
          <a:xfrm>
            <a:off x="931165" y="5534158"/>
            <a:ext cx="278674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Example 2 : no surprise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Extended </a:t>
            </a:r>
            <a:r>
              <a:rPr lang="fr-FR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metaphor</a:t>
            </a: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D8E05C3-92D3-14B7-E418-27860FED02CC}"/>
              </a:ext>
            </a:extLst>
          </p:cNvPr>
          <p:cNvSpPr txBox="1"/>
          <p:nvPr/>
        </p:nvSpPr>
        <p:spPr>
          <a:xfrm>
            <a:off x="931165" y="612168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u="sng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Baseline (no surprise)</a:t>
            </a:r>
            <a:endParaRPr lang="fr-FR" dirty="0"/>
          </a:p>
        </p:txBody>
      </p:sp>
      <p:sp>
        <p:nvSpPr>
          <p:cNvPr id="22" name="Accolade ouvrante 6">
            <a:extLst>
              <a:ext uri="{FF2B5EF4-FFF2-40B4-BE49-F238E27FC236}">
                <a16:creationId xmlns:a16="http://schemas.microsoft.com/office/drawing/2014/main" id="{342B6CF8-21FB-800D-2AD5-9A4B4E189DAE}"/>
              </a:ext>
            </a:extLst>
          </p:cNvPr>
          <p:cNvSpPr/>
          <p:nvPr/>
        </p:nvSpPr>
        <p:spPr>
          <a:xfrm>
            <a:off x="4324779" y="243091"/>
            <a:ext cx="424546" cy="1214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9 0 f1"/>
              <a:gd name="f63" fmla="+- f55 f58 0"/>
              <a:gd name="f64" fmla="*/ f58 f36 1"/>
              <a:gd name="f65" fmla="cos 1 f62"/>
              <a:gd name="f66" fmla="sin 1 f62"/>
              <a:gd name="f67" fmla="*/ f63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6345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54791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118</Words>
  <Application>Microsoft Office PowerPoint</Application>
  <PresentationFormat>Grand écran</PresentationFormat>
  <Paragraphs>77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Pierrick Leroy</dc:creator>
  <cp:lastModifiedBy>Pierrick Leroy</cp:lastModifiedBy>
  <cp:revision>1</cp:revision>
  <dcterms:created xsi:type="dcterms:W3CDTF">2023-04-13T17:25:37Z</dcterms:created>
  <dcterms:modified xsi:type="dcterms:W3CDTF">2023-06-01T09:26:36Z</dcterms:modified>
</cp:coreProperties>
</file>