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Source Code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42" Type="http://schemas.openxmlformats.org/officeDocument/2006/relationships/font" Target="fonts/Lato-regular.fntdata"/><Relationship Id="rId41" Type="http://schemas.openxmlformats.org/officeDocument/2006/relationships/font" Target="fonts/AmaticSC-bold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SourceCodePro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0a5fdd7c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0a5fdd7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a5fdd7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0a5fdd7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0a5fdd7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0a5fdd7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a5fdd7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a5fdd7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0a5fdd7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0a5fdd7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0a5fdd7c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0a5fdd7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7e9c9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97e9c9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7e9c98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7e9c98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f4506c1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f4506c1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9206dc1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9206dc1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f4506c1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f4506c1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9206dc14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9206dc14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9206dc14a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69206dc14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9206dc14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9206dc14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9206dc14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9206dc14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9206dc14a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9206dc14a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9206dc14a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9206dc14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9206dc1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9206dc1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0a5fdd7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0a5fdd7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0a5fdd7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0a5fdd7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0a5fdd7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0a5fdd7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4506c1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f4506c1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4506c1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4506c1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4506c1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4506c1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0a5fdd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0a5fdd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a5fdd7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a5fdd7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a5fdd7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0a5fdd7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0a5fdd7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0a5fdd7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</a:t>
            </a:r>
            <a:endParaRPr/>
          </a:p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A3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ctrTitle"/>
          </p:nvPr>
        </p:nvSpPr>
        <p:spPr>
          <a:xfrm>
            <a:off x="311700" y="414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exo mdp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Input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00" y="1357975"/>
            <a:ext cx="6249750" cy="25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Input</a:t>
            </a:r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093850"/>
            <a:ext cx="7070600" cy="35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import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60950" cy="3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ctrTitle"/>
          </p:nvPr>
        </p:nvSpPr>
        <p:spPr>
          <a:xfrm>
            <a:off x="311700" y="414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exo timer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Input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260950" cy="34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450" y="1093850"/>
            <a:ext cx="5491550" cy="1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ctrTitle"/>
          </p:nvPr>
        </p:nvSpPr>
        <p:spPr>
          <a:xfrm>
            <a:off x="311700" y="414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exo csv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csv</a:t>
            </a:r>
            <a:endParaRPr/>
          </a:p>
        </p:txBody>
      </p:sp>
      <p:sp>
        <p:nvSpPr>
          <p:cNvPr id="213" name="Google Shape;213;p41"/>
          <p:cNvSpPr txBox="1"/>
          <p:nvPr/>
        </p:nvSpPr>
        <p:spPr>
          <a:xfrm>
            <a:off x="529200" y="1485475"/>
            <a:ext cx="727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Source Code Pro"/>
                <a:ea typeface="Source Code Pro"/>
                <a:cs typeface="Source Code Pro"/>
                <a:sym typeface="Source Code Pro"/>
              </a:rPr>
              <a:t>Telecharger csv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Source Code Pro"/>
                <a:ea typeface="Source Code Pro"/>
                <a:cs typeface="Source Code Pro"/>
                <a:sym typeface="Source Code Pro"/>
              </a:rPr>
              <a:t>Modifer des valeurs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Source Code Pro"/>
                <a:ea typeface="Source Code Pro"/>
                <a:cs typeface="Source Code Pro"/>
                <a:sym typeface="Source Code Pro"/>
              </a:rPr>
              <a:t>Le sauvegarder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314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exercices en exemple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calculette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mots de passe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chrono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Scrapping</a:t>
            </a:r>
            <a:endParaRPr/>
          </a:p>
        </p:txBody>
      </p:sp>
      <p:sp>
        <p:nvSpPr>
          <p:cNvPr id="225" name="Google Shape;225;p4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A3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quoi sert-il?</a:t>
            </a:r>
            <a:endParaRPr/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 (ça a besoin de recursivité, de prog orienté obj)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enseignement  (facile à prendre en main)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web    django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 interface utilisateur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d’image (jupiter)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python il y a plusieurs bibliothèques</a:t>
            </a:r>
            <a:endParaRPr/>
          </a:p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BeautifulSoup,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/>
              <a:t>Requests,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Scrap, une </a:t>
            </a:r>
            <a:r>
              <a:rPr lang="fr"/>
              <a:t>méthode</a:t>
            </a:r>
            <a:r>
              <a:rPr lang="fr"/>
              <a:t> en 4 temps</a:t>
            </a:r>
            <a:endParaRPr/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Requête get</a:t>
            </a:r>
            <a:r>
              <a:rPr lang="fr" sz="2600"/>
              <a:t>,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600"/>
              <a:t>Parser data,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600"/>
              <a:t>analyser la structure de donnée,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600"/>
              <a:t>la </a:t>
            </a:r>
            <a:r>
              <a:rPr lang="fr" sz="2600"/>
              <a:t>récupéré</a:t>
            </a:r>
            <a:r>
              <a:rPr lang="fr" sz="2600"/>
              <a:t> en propre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scrap, requests</a:t>
            </a:r>
            <a:endParaRPr/>
          </a:p>
        </p:txBody>
      </p:sp>
      <p:pic>
        <p:nvPicPr>
          <p:cNvPr id="243" name="Google Shape;2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6321600" cy="1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6"/>
          <p:cNvSpPr txBox="1"/>
          <p:nvPr/>
        </p:nvSpPr>
        <p:spPr>
          <a:xfrm>
            <a:off x="2521575" y="2684650"/>
            <a:ext cx="6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scrap, parse</a:t>
            </a:r>
            <a:endParaRPr/>
          </a:p>
        </p:txBody>
      </p:sp>
      <p:sp>
        <p:nvSpPr>
          <p:cNvPr id="250" name="Google Shape;250;p47"/>
          <p:cNvSpPr txBox="1"/>
          <p:nvPr/>
        </p:nvSpPr>
        <p:spPr>
          <a:xfrm>
            <a:off x="2521575" y="2684650"/>
            <a:ext cx="6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275" y="1211350"/>
            <a:ext cx="11199525" cy="31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scrap, analyse</a:t>
            </a:r>
            <a:endParaRPr/>
          </a:p>
        </p:txBody>
      </p:sp>
      <p:sp>
        <p:nvSpPr>
          <p:cNvPr id="257" name="Google Shape;257;p48"/>
          <p:cNvSpPr txBox="1"/>
          <p:nvPr/>
        </p:nvSpPr>
        <p:spPr>
          <a:xfrm>
            <a:off x="2521575" y="2684650"/>
            <a:ext cx="6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42925"/>
            <a:ext cx="6918374" cy="3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scrap, </a:t>
            </a:r>
            <a:r>
              <a:rPr lang="fr"/>
              <a:t>séparer</a:t>
            </a:r>
            <a:r>
              <a:rPr lang="fr"/>
              <a:t> en propre</a:t>
            </a:r>
            <a:endParaRPr/>
          </a:p>
        </p:txBody>
      </p:sp>
      <p:sp>
        <p:nvSpPr>
          <p:cNvPr id="264" name="Google Shape;264;p49"/>
          <p:cNvSpPr txBox="1"/>
          <p:nvPr/>
        </p:nvSpPr>
        <p:spPr>
          <a:xfrm>
            <a:off x="2521575" y="2684650"/>
            <a:ext cx="6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80200"/>
            <a:ext cx="5644300" cy="33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POO</a:t>
            </a:r>
            <a:endParaRPr/>
          </a:p>
        </p:txBody>
      </p:sp>
      <p:sp>
        <p:nvSpPr>
          <p:cNvPr id="271" name="Google Shape;271;p5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A3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class</a:t>
            </a:r>
            <a:endParaRPr/>
          </a:p>
        </p:txBody>
      </p:sp>
      <p:pic>
        <p:nvPicPr>
          <p:cNvPr id="277" name="Google Shape;2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5" y="1232350"/>
            <a:ext cx="6409025" cy="27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SpaceInvader1</a:t>
            </a:r>
            <a:endParaRPr/>
          </a:p>
        </p:txBody>
      </p:sp>
      <p:pic>
        <p:nvPicPr>
          <p:cNvPr id="283" name="Google Shape;2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6979551" cy="37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SpaceInvader2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56769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311700" y="414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pratique</a:t>
            </a:r>
            <a:endParaRPr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commencer?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ctrTitle"/>
          </p:nvPr>
        </p:nvSpPr>
        <p:spPr>
          <a:xfrm>
            <a:off x="311700" y="414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Installer Python</a:t>
            </a:r>
            <a:endParaRPr/>
          </a:p>
        </p:txBody>
      </p:sp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pas oublier Add to path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f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707900" y="445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Input</a:t>
            </a:r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5491550" cy="1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311700" y="4141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exo calculette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Input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50" y="1204550"/>
            <a:ext cx="5816000" cy="2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données Input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450"/>
            <a:ext cx="8096058" cy="1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