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7027E-90A1-6E47-A15E-B4091A6E3D9F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9B11-D74D-204D-AD69-0EF0643317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1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6" name="Google Shape;19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1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FF2-D807-744D-B549-69D5111C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B115F-3983-A545-9E83-5B63AF7E7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852E-03D1-6D47-AF6B-5008B5A1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BC7D-D4E1-844B-818C-8ADB2AEC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CC1D-BDBA-1741-8893-DCD85714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19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AA97-F9EC-E74D-A955-E88D4F9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04C27-9E2B-D34B-AABA-D077DD53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475B-FA38-FE4B-8D71-CEE48CBC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A74D-5781-D243-9C6C-E4091E4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DD96-7FBB-4841-BA85-3B600CE3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1518-CE47-8F42-993C-D81AD4ED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05388-F1B3-964A-B38B-E55E3BCA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C5E2-1C61-4E4E-AA66-902B2A6B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AF7C-7DE0-8146-A302-78C934B7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57B2-4B12-7F4E-9BFA-B0D7DFB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5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029-676A-524F-A31C-E660C3E3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BBE-7C97-0A41-A419-8612B1E1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CDC5-F4CA-334E-A9C0-1512F309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1040-EFAB-6A43-8774-16104CA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96B4-E055-5D44-BE58-7BB74A8D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8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038-ECFF-1046-85C7-F6521761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D3AA-A78B-D34A-B632-2E88E28A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263D-8A7D-4D46-81D8-8700E669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6E8D-310E-D54D-907C-B7688E37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9055-047F-5C4E-B85C-46981DCF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4819-DA1E-CB48-8DEF-AF2CCCD5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4F5B-13D7-844B-85AE-69E3ACCAF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A4929-0F36-EF49-82C3-FBC410D6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FB634-C82E-FF47-BC16-A027212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D57A-693E-BA40-8C3E-F568C041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2C8D-0C0F-5746-A06D-292BBFC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41C-5557-A94C-BC53-96B4B35E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6355-0F1D-7946-9906-DC3BFA51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A7265-463B-E549-85D9-54C3D734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6134A-CAC2-1A45-A09E-64AAAE76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CCA41-0BFD-914D-B850-687EB56D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1C8BA-D1A1-934A-BEE3-6088ACA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F3987-541C-9A4F-B22B-5486FCFB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16340-F57E-BB43-AD0E-486A7C0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1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7E1A-4D44-C945-913C-DCF977DF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97A1E-0F6D-7544-837D-339C11F7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5816-B517-D84B-ABBC-0DAAF227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782DA-F07E-5842-ABEE-B9C5F820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3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6B51-F9DB-DA45-B4C5-8717AC02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C0192-D9C0-9748-B8FF-78C68102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15929-EF09-9545-BB0F-B875DF6B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0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0B55-0C53-AA4B-A6D8-CE0DD3F2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031A-68CA-FD49-9AE6-1F170120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1366-4CBA-4241-9851-C7FB0F11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F7D4C-1563-884C-857D-46593F15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CDDD-EB95-3741-BDB9-596674E8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EE2F-E286-E543-BD8C-2101F8C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36D2-8297-F84F-BFEA-048B26DD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1C6C4-4F9C-8A46-83A8-7D3987B61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6FBA7-1FE8-E24D-A6F0-08B502AE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7A6D-8BCA-0543-9B03-EFBC41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19FB-4EAF-BF4B-8AA1-F1DB27D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7C42-5009-4745-8C36-9747186C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2BAD2-EF2B-5E49-9F7C-A3150CBE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7FB8-EAF2-4A46-928D-C75D54C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FE83-C73A-5F48-92BF-EE9D1F004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5DE-67D8-A44E-B090-8E952DD1BC95}" type="datetimeFigureOut">
              <a:rPr lang="fr-FR" smtClean="0"/>
              <a:t>10/08/2019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3464-F2F4-6943-8328-EB03B53F9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D6D4-03EC-D741-98EE-EC29C982F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69AC-28E6-7844-9C32-FAF668AD08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3" name="Google Shape;1973;p46"/>
          <p:cNvCxnSpPr>
            <a:cxnSpLocks/>
          </p:cNvCxnSpPr>
          <p:nvPr/>
        </p:nvCxnSpPr>
        <p:spPr>
          <a:xfrm flipH="1">
            <a:off x="10667614" y="5254617"/>
            <a:ext cx="1800" cy="168000"/>
          </a:xfrm>
          <a:prstGeom prst="straightConnector1">
            <a:avLst/>
          </a:prstGeom>
          <a:noFill/>
          <a:ln w="19050" cap="flat" cmpd="sng">
            <a:solidFill>
              <a:srgbClr val="00B2B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9" name="Google Shape;1979;p46"/>
          <p:cNvSpPr/>
          <p:nvPr/>
        </p:nvSpPr>
        <p:spPr>
          <a:xfrm>
            <a:off x="5667918" y="4522439"/>
            <a:ext cx="6020692" cy="18020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endParaRPr sz="1899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5" name="Google Shape;1985;p46"/>
          <p:cNvCxnSpPr>
            <a:cxnSpLocks/>
            <a:stCxn id="63" idx="3"/>
            <a:endCxn id="1981" idx="1"/>
          </p:cNvCxnSpPr>
          <p:nvPr/>
        </p:nvCxnSpPr>
        <p:spPr>
          <a:xfrm flipV="1">
            <a:off x="3341513" y="4862202"/>
            <a:ext cx="3455248" cy="6994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2" name="Google Shape;1992;p46"/>
          <p:cNvCxnSpPr>
            <a:cxnSpLocks/>
            <a:stCxn id="1955" idx="3"/>
            <a:endCxn id="1981" idx="1"/>
          </p:cNvCxnSpPr>
          <p:nvPr/>
        </p:nvCxnSpPr>
        <p:spPr>
          <a:xfrm>
            <a:off x="3341512" y="3302991"/>
            <a:ext cx="3455249" cy="155921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1536B45-CF28-9446-86A0-0AB3BD23FB96}"/>
              </a:ext>
            </a:extLst>
          </p:cNvPr>
          <p:cNvGrpSpPr/>
          <p:nvPr/>
        </p:nvGrpSpPr>
        <p:grpSpPr>
          <a:xfrm>
            <a:off x="553385" y="2239150"/>
            <a:ext cx="2788127" cy="2127681"/>
            <a:chOff x="560554" y="1399513"/>
            <a:chExt cx="2788127" cy="2127681"/>
          </a:xfrm>
        </p:grpSpPr>
        <p:sp>
          <p:nvSpPr>
            <p:cNvPr id="1955" name="Google Shape;1955;p46"/>
            <p:cNvSpPr/>
            <p:nvPr/>
          </p:nvSpPr>
          <p:spPr>
            <a:xfrm>
              <a:off x="560554" y="1399513"/>
              <a:ext cx="2788127" cy="2127681"/>
            </a:xfrm>
            <a:prstGeom prst="roundRect">
              <a:avLst>
                <a:gd name="adj" fmla="val 3678"/>
              </a:avLst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99"/>
                <a:buFont typeface="Arial"/>
                <a:buNone/>
              </a:pPr>
              <a:r>
                <a:rPr lang="en-US" sz="1899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Parking gate</a:t>
              </a:r>
              <a:endParaRPr sz="1899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D4AFE-47D6-3D40-B6C9-141FFC4B5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5208" y="2363208"/>
              <a:ext cx="1168400" cy="10033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626A35-81F1-854E-82C8-9AF0EB08B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07" y="1861214"/>
              <a:ext cx="1231974" cy="78568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B43E93-E156-1C49-8E2D-7644B3FDB4B4}"/>
              </a:ext>
            </a:extLst>
          </p:cNvPr>
          <p:cNvGrpSpPr/>
          <p:nvPr/>
        </p:nvGrpSpPr>
        <p:grpSpPr>
          <a:xfrm>
            <a:off x="553386" y="4535381"/>
            <a:ext cx="2788127" cy="2052526"/>
            <a:chOff x="553386" y="3732188"/>
            <a:chExt cx="2788127" cy="20525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EB0A6-4EDC-7D4E-B157-98CF23F2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9909" y="4069288"/>
              <a:ext cx="1223825" cy="1638509"/>
            </a:xfrm>
            <a:prstGeom prst="rect">
              <a:avLst/>
            </a:prstGeom>
          </p:spPr>
        </p:pic>
        <p:sp>
          <p:nvSpPr>
            <p:cNvPr id="63" name="Google Shape;1955;p46">
              <a:extLst>
                <a:ext uri="{FF2B5EF4-FFF2-40B4-BE49-F238E27FC236}">
                  <a16:creationId xmlns:a16="http://schemas.microsoft.com/office/drawing/2014/main" id="{9EE51685-BF84-5149-9DF5-8ED20143F088}"/>
                </a:ext>
              </a:extLst>
            </p:cNvPr>
            <p:cNvSpPr/>
            <p:nvPr/>
          </p:nvSpPr>
          <p:spPr>
            <a:xfrm>
              <a:off x="553386" y="3732188"/>
              <a:ext cx="2788127" cy="2052526"/>
            </a:xfrm>
            <a:prstGeom prst="roundRect">
              <a:avLst>
                <a:gd name="adj" fmla="val 3678"/>
              </a:avLst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99"/>
                <a:buFont typeface="Arial"/>
                <a:buNone/>
              </a:pPr>
              <a:r>
                <a:rPr lang="en-US" sz="1899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Parking payment terminal</a:t>
              </a:r>
              <a:endParaRPr sz="1899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5A91B3-357D-3C42-BB4C-268FDC434854}"/>
              </a:ext>
            </a:extLst>
          </p:cNvPr>
          <p:cNvGrpSpPr/>
          <p:nvPr/>
        </p:nvGrpSpPr>
        <p:grpSpPr>
          <a:xfrm>
            <a:off x="5880310" y="3150886"/>
            <a:ext cx="5808300" cy="3056700"/>
            <a:chOff x="5880380" y="725706"/>
            <a:chExt cx="5808300" cy="3056700"/>
          </a:xfrm>
        </p:grpSpPr>
        <p:sp>
          <p:nvSpPr>
            <p:cNvPr id="1966" name="Google Shape;1966;p46"/>
            <p:cNvSpPr/>
            <p:nvPr/>
          </p:nvSpPr>
          <p:spPr>
            <a:xfrm>
              <a:off x="5880380" y="725706"/>
              <a:ext cx="5808300" cy="3056700"/>
            </a:xfrm>
            <a:prstGeom prst="roundRect">
              <a:avLst>
                <a:gd name="adj" fmla="val 6510"/>
              </a:avLst>
            </a:prstGeom>
            <a:noFill/>
            <a:ln w="19050" cap="flat" cmpd="sng">
              <a:solidFill>
                <a:srgbClr val="00B050"/>
              </a:solidFill>
              <a:prstDash val="dash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964B"/>
                </a:buClr>
                <a:buSzPts val="1899"/>
                <a:buFont typeface="Arial"/>
                <a:buNone/>
              </a:pPr>
              <a:r>
                <a:rPr lang="en-US" sz="1899" b="1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Parking lots cloud platform</a:t>
              </a:r>
              <a:endParaRPr sz="189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46"/>
            <p:cNvSpPr/>
            <p:nvPr/>
          </p:nvSpPr>
          <p:spPr>
            <a:xfrm>
              <a:off x="6796831" y="2166128"/>
              <a:ext cx="2716800" cy="541787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rgbClr val="0082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Parking lots</a:t>
              </a:r>
              <a:r>
                <a:rPr lang="fr-FR" sz="14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API</a:t>
              </a: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90" name="Google Shape;1990;p46"/>
            <p:cNvCxnSpPr>
              <a:cxnSpLocks/>
              <a:stCxn id="1981" idx="3"/>
              <a:endCxn id="68" idx="2"/>
            </p:cNvCxnSpPr>
            <p:nvPr/>
          </p:nvCxnSpPr>
          <p:spPr>
            <a:xfrm>
              <a:off x="9513631" y="2437022"/>
              <a:ext cx="913980" cy="6113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93" name="Google Shape;1993;p46"/>
            <p:cNvCxnSpPr>
              <a:cxnSpLocks/>
              <a:stCxn id="67" idx="3"/>
              <a:endCxn id="68" idx="2"/>
            </p:cNvCxnSpPr>
            <p:nvPr/>
          </p:nvCxnSpPr>
          <p:spPr>
            <a:xfrm>
              <a:off x="9513631" y="1678042"/>
              <a:ext cx="913980" cy="137037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7" name="Google Shape;1981;p46">
              <a:extLst>
                <a:ext uri="{FF2B5EF4-FFF2-40B4-BE49-F238E27FC236}">
                  <a16:creationId xmlns:a16="http://schemas.microsoft.com/office/drawing/2014/main" id="{8ED376E7-EF3F-2D4B-AF84-70FD31B51B6D}"/>
                </a:ext>
              </a:extLst>
            </p:cNvPr>
            <p:cNvSpPr/>
            <p:nvPr/>
          </p:nvSpPr>
          <p:spPr>
            <a:xfrm>
              <a:off x="6796831" y="1407148"/>
              <a:ext cx="2716800" cy="541787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rgbClr val="0082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Parking lots</a:t>
              </a:r>
              <a:r>
                <a:rPr lang="fr-FR" sz="14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administration API</a:t>
              </a: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975;p46">
              <a:extLst>
                <a:ext uri="{FF2B5EF4-FFF2-40B4-BE49-F238E27FC236}">
                  <a16:creationId xmlns:a16="http://schemas.microsoft.com/office/drawing/2014/main" id="{2A48E1F4-7801-434C-991A-CE52EA32B5C0}"/>
                </a:ext>
              </a:extLst>
            </p:cNvPr>
            <p:cNvSpPr/>
            <p:nvPr/>
          </p:nvSpPr>
          <p:spPr>
            <a:xfrm>
              <a:off x="10427611" y="2588760"/>
              <a:ext cx="999232" cy="919317"/>
            </a:xfrm>
            <a:prstGeom prst="can">
              <a:avLst>
                <a:gd name="adj" fmla="val 25000"/>
              </a:avLst>
            </a:prstGeom>
            <a:solidFill>
              <a:srgbClr val="00B050"/>
            </a:solidFill>
            <a:ln w="25400" cap="flat" cmpd="sng">
              <a:solidFill>
                <a:srgbClr val="0082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Parking lots database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0CC65B-B2AF-F84D-A88F-036D3575A2E4}"/>
              </a:ext>
            </a:extLst>
          </p:cNvPr>
          <p:cNvGrpSpPr/>
          <p:nvPr/>
        </p:nvGrpSpPr>
        <p:grpSpPr>
          <a:xfrm>
            <a:off x="8678264" y="527449"/>
            <a:ext cx="2788127" cy="2127681"/>
            <a:chOff x="7284200" y="341783"/>
            <a:chExt cx="2788127" cy="2127681"/>
          </a:xfrm>
        </p:grpSpPr>
        <p:sp>
          <p:nvSpPr>
            <p:cNvPr id="83" name="Google Shape;1955;p46">
              <a:extLst>
                <a:ext uri="{FF2B5EF4-FFF2-40B4-BE49-F238E27FC236}">
                  <a16:creationId xmlns:a16="http://schemas.microsoft.com/office/drawing/2014/main" id="{59B6C6D4-A833-BD45-BA86-3980B936B023}"/>
                </a:ext>
              </a:extLst>
            </p:cNvPr>
            <p:cNvSpPr/>
            <p:nvPr/>
          </p:nvSpPr>
          <p:spPr>
            <a:xfrm>
              <a:off x="7284200" y="341783"/>
              <a:ext cx="2788127" cy="2127681"/>
            </a:xfrm>
            <a:prstGeom prst="roundRect">
              <a:avLst>
                <a:gd name="adj" fmla="val 3678"/>
              </a:avLst>
            </a:prstGeom>
            <a:noFill/>
            <a:ln w="127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99"/>
                <a:buFont typeface="Arial"/>
                <a:buNone/>
              </a:pPr>
              <a:r>
                <a:rPr lang="en-US" sz="1899" b="1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Parking administrator</a:t>
              </a:r>
              <a:endParaRPr sz="1899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23C0D88-D082-8643-83F5-D347E2F3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1841" y="782113"/>
              <a:ext cx="1033409" cy="1017830"/>
            </a:xfrm>
            <a:prstGeom prst="rect">
              <a:avLst/>
            </a:prstGeom>
          </p:spPr>
        </p:pic>
      </p:grpSp>
      <p:cxnSp>
        <p:nvCxnSpPr>
          <p:cNvPr id="87" name="Google Shape;1985;p46">
            <a:extLst>
              <a:ext uri="{FF2B5EF4-FFF2-40B4-BE49-F238E27FC236}">
                <a16:creationId xmlns:a16="http://schemas.microsoft.com/office/drawing/2014/main" id="{47CF47F1-EC63-4943-8C45-1FBF0EB4A6B6}"/>
              </a:ext>
            </a:extLst>
          </p:cNvPr>
          <p:cNvCxnSpPr>
            <a:cxnSpLocks/>
            <a:stCxn id="83" idx="2"/>
            <a:endCxn id="67" idx="0"/>
          </p:cNvCxnSpPr>
          <p:nvPr/>
        </p:nvCxnSpPr>
        <p:spPr>
          <a:xfrm rot="5400000">
            <a:off x="8525146" y="2285146"/>
            <a:ext cx="1177198" cy="1917167"/>
          </a:xfrm>
          <a:prstGeom prst="bentConnector3">
            <a:avLst>
              <a:gd name="adj1" fmla="val 793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823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Gueniffey</dc:creator>
  <cp:lastModifiedBy>Pierre-Yves Gueniffey</cp:lastModifiedBy>
  <cp:revision>4</cp:revision>
  <dcterms:created xsi:type="dcterms:W3CDTF">2019-08-10T11:09:57Z</dcterms:created>
  <dcterms:modified xsi:type="dcterms:W3CDTF">2019-08-10T11:39:48Z</dcterms:modified>
</cp:coreProperties>
</file>