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F7B0D7F1-79E2-432A-B950-4BB1CF91F65D}">
          <p14:sldIdLst>
            <p14:sldId id="257"/>
          </p14:sldIdLst>
        </p14:section>
        <p14:section name="Core of the presentation" id="{3001C0FC-3CAC-4441-87E7-5E6B4891D4F4}">
          <p14:sldIdLst>
            <p14:sldId id="258"/>
            <p14:sldId id="259"/>
            <p14:sldId id="260"/>
            <p14:sldId id="261"/>
            <p14:sldId id="262"/>
          </p14:sldIdLst>
        </p14:section>
        <p14:section name="Thank you" id="{97E77550-33A9-4707-8233-42AA05DD4AB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7B1-2A9A-43EB-A759-312F0F68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06002-2090-4DD6-982E-2E8DB40D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C2DE-388A-44FC-9CF2-7EB9AFD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FB79-4FB0-4A61-B954-BF2B1B3F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4808-9DDE-4462-B838-85C92C5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FDBC-275E-4CEB-B3C7-FFDA0E5C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64EE-DB3A-404B-9826-208F0616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CC2E-FE05-4DDD-AD7C-4FE6C2A7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01AB-8EEE-46C1-B972-976A5FE4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7634-4F8E-4D74-BD43-BB56F9A9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AB033-FF97-4F35-8640-67C715C2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D763-EF72-49F5-85F8-FBF546F0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9352-4CB7-493C-B7DB-82D07C01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086D-A9F2-42D2-9136-33B446AC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9124-C86C-470A-AAF8-EE03E898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3E29-803D-4EC3-99FC-1990B809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3BBF-68F7-481F-84D6-B9982B6E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AF70-2B16-43FE-AC34-FA4BB167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016A-B6FD-4563-A342-7B5B497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2873-2FBB-493E-A299-FE52181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E119-A6CB-4ACA-AB43-0C465DF4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0F6A-9E0F-41AE-B844-A7A63B8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76A2-B7EA-4502-92A9-653462A1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F16-C59B-41EC-8534-338C74F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DA25-D74E-4E47-AD9B-3AD227A5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B08F-39F1-49F9-A4A8-8123A11F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650E-20F0-4D00-B09F-718699434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E0CB-7A11-40FC-B7F0-B864F143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2AFA-7F44-4E45-BF5D-F94E34F3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97688-E406-4B5B-9374-0D9F83FB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74F7-0E78-40E9-89E1-6500BE7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7B65-0309-4B9F-B7AD-950C913E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7E50-8AF7-48F2-A9BE-60963416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09D6B-A51E-44ED-996C-A0D95FCA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A4AB-0899-4022-B9D7-763023565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EDCF2-96E5-403D-8E37-C86D0141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5D219-FDB5-40B6-B150-9B04ADBC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00A7C-8D98-4A02-AD17-FD205D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12E49-E76F-4B18-8CEA-F60DD9C3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0A2E-87D8-4AE3-9E01-D21D80B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F4D39-E62D-444A-A59A-B4F7DF0A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1312-BE1A-455F-B1AF-F0CAEB4E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A58F-5E82-443C-888D-47628D0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D4239-81C5-453F-9D9E-89159DE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5D96E-CE70-4A64-8DEC-80A18618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9DE3-5258-4B7A-AC40-F1B76D9C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C67-B4B3-4B9F-83B9-44B0A310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731C-9432-4171-95DC-3FA9DF75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C8919-E426-422D-BDE0-70E357AC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286DB-07C7-40B1-BBC5-005AE95A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1B190-DFD6-4DAE-A1F1-2D5B6471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2E8E-0F09-406F-B82C-889D568F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6FAC-12CF-4878-A17E-E7C4336F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4EBF9-C455-44F9-9950-69BC819B1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F5CBF-0A3B-4BAD-9CB5-0141D58C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A578-88AA-4F96-9564-E3D9EDDD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4063-EDDF-49B0-B01F-DC9F3C86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FC0F-5BAA-468E-8D42-BDF0B9E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68A55-E8EA-486C-BCF3-24DD8498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88C2-EB58-41C8-ADEB-F4BB3F49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469C-670C-4C54-9435-FF26B8C03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A7B0-9F1B-4DAE-9C22-DE3C2F65FEA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5678-CCFA-4D17-BFBF-A70048C0F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64F8-662A-4B16-9CE2-6C1F43D0D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8EA6-055D-48CF-9D09-D661AC2E3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hip on the water&#10;&#10;Description automatically generated">
            <a:extLst>
              <a:ext uri="{FF2B5EF4-FFF2-40B4-BE49-F238E27FC236}">
                <a16:creationId xmlns:a16="http://schemas.microsoft.com/office/drawing/2014/main" id="{8A1A7AA2-B621-4970-9D9A-91BA7F7C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A78B2-9359-49AA-BB1B-ED82865522F0}"/>
              </a:ext>
            </a:extLst>
          </p:cNvPr>
          <p:cNvSpPr txBox="1"/>
          <p:nvPr/>
        </p:nvSpPr>
        <p:spPr>
          <a:xfrm>
            <a:off x="1189149" y="526745"/>
            <a:ext cx="98137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accent1">
                    <a:lumMod val="50000"/>
                  </a:schemeClr>
                </a:solidFill>
              </a:rPr>
              <a:t>Where not to fish?</a:t>
            </a:r>
          </a:p>
          <a:p>
            <a:pPr algn="ctr"/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A dynamic mapping </a:t>
            </a:r>
            <a:br>
              <a:rPr lang="en-GB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of sensitive and polluted fishing areas</a:t>
            </a:r>
          </a:p>
          <a:p>
            <a:pPr algn="ctr"/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PyFish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team: Edward Clark, Thomas Gardner, Everardo González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Ávalos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Evgeny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Ivanov and Pierrot Van der Aa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31871-A1B0-475B-AF3B-10D29F6A35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3" y="5448649"/>
            <a:ext cx="1256093" cy="1256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FB494-1A5C-4FE7-A1D6-460622EC76C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77" y="5476017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D26EB-73C3-42AB-9771-75FE77A2809A}"/>
              </a:ext>
            </a:extLst>
          </p:cNvPr>
          <p:cNvSpPr txBox="1"/>
          <p:nvPr/>
        </p:nvSpPr>
        <p:spPr>
          <a:xfrm>
            <a:off x="313385" y="153257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766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FDF0F-B790-41DD-A614-D0B69C1C8A68}"/>
              </a:ext>
            </a:extLst>
          </p:cNvPr>
          <p:cNvSpPr txBox="1"/>
          <p:nvPr/>
        </p:nvSpPr>
        <p:spPr>
          <a:xfrm>
            <a:off x="313385" y="153257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079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911E9-14A8-4996-98E5-40633498EBB2}"/>
              </a:ext>
            </a:extLst>
          </p:cNvPr>
          <p:cNvSpPr txBox="1"/>
          <p:nvPr/>
        </p:nvSpPr>
        <p:spPr>
          <a:xfrm>
            <a:off x="313385" y="153257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968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A6CD3-3CE1-4CE1-807D-5ABF25967E0A}"/>
              </a:ext>
            </a:extLst>
          </p:cNvPr>
          <p:cNvSpPr txBox="1"/>
          <p:nvPr/>
        </p:nvSpPr>
        <p:spPr>
          <a:xfrm>
            <a:off x="313385" y="153257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601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51F91-5C7A-4FAD-B590-BF7120C298F7}"/>
              </a:ext>
            </a:extLst>
          </p:cNvPr>
          <p:cNvSpPr txBox="1"/>
          <p:nvPr/>
        </p:nvSpPr>
        <p:spPr>
          <a:xfrm>
            <a:off x="313385" y="153257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6114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hip on the water&#10;&#10;Description automatically generated">
            <a:extLst>
              <a:ext uri="{FF2B5EF4-FFF2-40B4-BE49-F238E27FC236}">
                <a16:creationId xmlns:a16="http://schemas.microsoft.com/office/drawing/2014/main" id="{8A1A7AA2-B621-4970-9D9A-91BA7F7C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A78B2-9359-49AA-BB1B-ED82865522F0}"/>
              </a:ext>
            </a:extLst>
          </p:cNvPr>
          <p:cNvSpPr txBox="1"/>
          <p:nvPr/>
        </p:nvSpPr>
        <p:spPr>
          <a:xfrm>
            <a:off x="1189149" y="979152"/>
            <a:ext cx="981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accent1">
                    <a:lumMod val="50000"/>
                  </a:schemeClr>
                </a:solidFill>
              </a:rPr>
              <a:t>Thank you for your attention</a:t>
            </a:r>
          </a:p>
          <a:p>
            <a:pPr algn="ctr"/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PyFish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team: Edward Clark, Thomas Gardner, Everardo González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Ávalos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Evgeny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Ivanov and Pierrot Van der Aa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31871-A1B0-475B-AF3B-10D29F6A35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3" y="5448649"/>
            <a:ext cx="1256093" cy="1256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FB494-1A5C-4FE7-A1D6-460622EC76C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77" y="5476017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Pierrot</dc:creator>
  <cp:lastModifiedBy>Pierrot</cp:lastModifiedBy>
  <cp:revision>3</cp:revision>
  <dcterms:created xsi:type="dcterms:W3CDTF">2019-09-05T13:53:42Z</dcterms:created>
  <dcterms:modified xsi:type="dcterms:W3CDTF">2019-09-05T14:14:44Z</dcterms:modified>
</cp:coreProperties>
</file>