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813F3-88DD-850B-9090-DCF81571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2E4F23-19BA-5A40-C555-FC31F27D8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537F8-D548-3EDC-2280-AE83D1EE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01A-0BE3-4A90-96A4-5B55BAD4AD2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FC82-9975-1860-FA28-0420D698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EEE4E-C200-50D5-BCF4-710F55A6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3BF5-3389-40D7-AC14-709E7E8E9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9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909E8-3189-69AE-CE7B-5A26C26C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F4C15-1A2D-ED2B-F341-5798C7699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4EBC8-3FCB-8A4D-7188-8C61D79E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01A-0BE3-4A90-96A4-5B55BAD4AD2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6F6F5-24F8-4037-DF49-34EDBAF5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E21F4-6C3B-9F24-8517-FB922A97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3BF5-3389-40D7-AC14-709E7E8E9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D1B8E0-D94E-A85E-658E-F2E1BADD5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C505B2-C364-49EA-9C05-BE106AC46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82238-9946-A02F-7D33-964DC465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01A-0BE3-4A90-96A4-5B55BAD4AD2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5909A-9AEE-640D-9058-8A52EA2E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17F69-0F4B-5FD4-0EAD-9E53D537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3BF5-3389-40D7-AC14-709E7E8E9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8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1120D-0076-97DC-1EF2-1ECE2EF5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BA9AE-8DDE-BF09-65E9-CF2A1FAD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5C9D1-92FC-FA09-6FEE-FA13CD00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01A-0BE3-4A90-96A4-5B55BAD4AD2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C7D1A-9641-71D9-0161-F7B8C909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25B65-D5B5-DCD3-F3AC-E7E7BEF2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3BF5-3389-40D7-AC14-709E7E8E9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85C91-8471-3ED5-FB8A-D1028F00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E71CD-5EB0-087F-C66D-F5BB82758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B8389-8EF7-C2F0-8670-FAB22E0C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01A-0BE3-4A90-96A4-5B55BAD4AD2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B161A-A560-38A6-6EFE-95B258AF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FD0D0-E787-B3B3-01EB-874A482C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3BF5-3389-40D7-AC14-709E7E8E9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B4A43-AFAA-6751-BECC-8A11D642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84C72-F946-ACD5-BD3A-E3D6C4231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B58DF-4A92-D3DC-C14B-03BF1FF3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708E4-2053-DC24-648B-7ED9A3C0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01A-0BE3-4A90-96A4-5B55BAD4AD2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4156BE-767D-F536-B296-8B365587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CC609-7136-5420-7758-ED2D162D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3BF5-3389-40D7-AC14-709E7E8E9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0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C7CC-64BB-C722-2B3D-B2F1347F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FD6BB-B0A4-2827-8773-F4E8A61C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2E916-D546-2E03-9FAD-9E70E6556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4F153-0A0F-F5E3-E447-F3DFE699E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B613DC-582F-5BFD-F8DE-4D148DB64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F33D3B-130E-BF35-E2B9-F2B40D6F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01A-0BE3-4A90-96A4-5B55BAD4AD2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40948A-E163-8457-E68B-0B52FA78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8AAD9A-E0DA-5644-AD2F-5A77EFC5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3BF5-3389-40D7-AC14-709E7E8E9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6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A047B-9CCE-E0AC-A7BF-E7960BE5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65492A-542D-017E-338F-F4111292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01A-0BE3-4A90-96A4-5B55BAD4AD2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398566-7C7F-0DB2-36F6-2A7074AD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6742C-C3B9-D28C-155C-4F8D72DD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3BF5-3389-40D7-AC14-709E7E8E9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5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ED0E20-E6E8-7093-A982-7D510C7B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01A-0BE3-4A90-96A4-5B55BAD4AD2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90E23-46F3-51E9-F8FD-72FA8A1E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E5D47-980B-BE4B-1897-4A894A83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3BF5-3389-40D7-AC14-709E7E8E9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6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E943C-60C6-95CB-CF9A-312D572A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76D05-1DC4-2495-F08E-35FBF6F5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7EFFB5-4948-F574-C085-A74624E0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DD395-BF60-0697-C0B1-74B8943E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01A-0BE3-4A90-96A4-5B55BAD4AD2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3DC67-216F-9918-3D51-6E9269CE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F1BD1-F6C0-D074-3602-BF69D8E6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3BF5-3389-40D7-AC14-709E7E8E9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7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855AC-366D-87C8-23DE-F147191F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85A1F0-E813-F795-A0F0-8A0B85D62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CEE8A-3AF3-49D0-17A0-C03FFFE9F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D0FB9-7471-C42B-95C7-A680824F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01A-0BE3-4A90-96A4-5B55BAD4AD2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F4904-B0B9-DBC2-89DD-39BDBD15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04E76-AFBE-7520-D568-14750138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93BF5-3389-40D7-AC14-709E7E8E9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BFC973-8DA0-2980-F49C-4BDFCCEC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5FE524-7B0E-2A47-609D-B69164040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74E10-8740-86EE-AC54-1FDAC77EF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B01A-0BE3-4A90-96A4-5B55BAD4AD28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A7B7F-122F-D8BE-A6E0-ECF496BEF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E2480-53B2-7FAD-E480-0DB4EAB11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3BF5-3389-40D7-AC14-709E7E8E9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2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D5C27-9841-C08B-3AF8-266A7CDC0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test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656BA6-4229-D05F-D329-AC16BC53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6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汤 瑞丰</dc:creator>
  <cp:lastModifiedBy>汤 瑞丰</cp:lastModifiedBy>
  <cp:revision>1</cp:revision>
  <dcterms:created xsi:type="dcterms:W3CDTF">2024-01-05T09:48:05Z</dcterms:created>
  <dcterms:modified xsi:type="dcterms:W3CDTF">2024-01-05T09:48:13Z</dcterms:modified>
</cp:coreProperties>
</file>