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96" r:id="rId2"/>
    <p:sldId id="259" r:id="rId3"/>
    <p:sldId id="316" r:id="rId4"/>
    <p:sldId id="265" r:id="rId5"/>
    <p:sldId id="300" r:id="rId6"/>
    <p:sldId id="256" r:id="rId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000000"/>
        </a:solidFill>
        <a:effectLst/>
        <a:uFillTx/>
        <a:latin typeface="Helvetica Neue UltraLight"/>
        <a:ea typeface="Helvetica Neue UltraLight"/>
        <a:cs typeface="Helvetica Neue UltraLight"/>
        <a:sym typeface="Helvetica Neue UltraLight"/>
      </a:defRPr>
    </a:lvl1pPr>
    <a:lvl2pPr marL="0" marR="0" indent="3429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000000"/>
        </a:solidFill>
        <a:effectLst/>
        <a:uFillTx/>
        <a:latin typeface="Helvetica Neue UltraLight"/>
        <a:ea typeface="Helvetica Neue UltraLight"/>
        <a:cs typeface="Helvetica Neue UltraLight"/>
        <a:sym typeface="Helvetica Neue UltraLight"/>
      </a:defRPr>
    </a:lvl2pPr>
    <a:lvl3pPr marL="0" marR="0" indent="6858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000000"/>
        </a:solidFill>
        <a:effectLst/>
        <a:uFillTx/>
        <a:latin typeface="Helvetica Neue UltraLight"/>
        <a:ea typeface="Helvetica Neue UltraLight"/>
        <a:cs typeface="Helvetica Neue UltraLight"/>
        <a:sym typeface="Helvetica Neue UltraLight"/>
      </a:defRPr>
    </a:lvl3pPr>
    <a:lvl4pPr marL="0" marR="0" indent="10287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000000"/>
        </a:solidFill>
        <a:effectLst/>
        <a:uFillTx/>
        <a:latin typeface="Helvetica Neue UltraLight"/>
        <a:ea typeface="Helvetica Neue UltraLight"/>
        <a:cs typeface="Helvetica Neue UltraLight"/>
        <a:sym typeface="Helvetica Neue UltraLight"/>
      </a:defRPr>
    </a:lvl4pPr>
    <a:lvl5pPr marL="0" marR="0" indent="13716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000000"/>
        </a:solidFill>
        <a:effectLst/>
        <a:uFillTx/>
        <a:latin typeface="Helvetica Neue UltraLight"/>
        <a:ea typeface="Helvetica Neue UltraLight"/>
        <a:cs typeface="Helvetica Neue UltraLight"/>
        <a:sym typeface="Helvetica Neue UltraLight"/>
      </a:defRPr>
    </a:lvl5pPr>
    <a:lvl6pPr marL="0" marR="0" indent="17145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000000"/>
        </a:solidFill>
        <a:effectLst/>
        <a:uFillTx/>
        <a:latin typeface="Helvetica Neue UltraLight"/>
        <a:ea typeface="Helvetica Neue UltraLight"/>
        <a:cs typeface="Helvetica Neue UltraLight"/>
        <a:sym typeface="Helvetica Neue UltraLight"/>
      </a:defRPr>
    </a:lvl6pPr>
    <a:lvl7pPr marL="0" marR="0" indent="20574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000000"/>
        </a:solidFill>
        <a:effectLst/>
        <a:uFillTx/>
        <a:latin typeface="Helvetica Neue UltraLight"/>
        <a:ea typeface="Helvetica Neue UltraLight"/>
        <a:cs typeface="Helvetica Neue UltraLight"/>
        <a:sym typeface="Helvetica Neue UltraLight"/>
      </a:defRPr>
    </a:lvl7pPr>
    <a:lvl8pPr marL="0" marR="0" indent="24003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000000"/>
        </a:solidFill>
        <a:effectLst/>
        <a:uFillTx/>
        <a:latin typeface="Helvetica Neue UltraLight"/>
        <a:ea typeface="Helvetica Neue UltraLight"/>
        <a:cs typeface="Helvetica Neue UltraLight"/>
        <a:sym typeface="Helvetica Neue UltraLight"/>
      </a:defRPr>
    </a:lvl8pPr>
    <a:lvl9pPr marL="0" marR="0" indent="27432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000000"/>
        </a:solidFill>
        <a:effectLst/>
        <a:uFillTx/>
        <a:latin typeface="Helvetica Neue UltraLight"/>
        <a:ea typeface="Helvetica Neue UltraLight"/>
        <a:cs typeface="Helvetica Neue UltraLight"/>
        <a:sym typeface="Helvetica Neue Ultra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Medium"/>
          <a:ea typeface="Avenir Next Medium"/>
          <a:cs typeface="Avenir Next Medium"/>
        </a:font>
        <a:srgbClr val="5B5854"/>
      </a:tcTxStyle>
      <a:tcStyle>
        <a:tcBdr>
          <a:left>
            <a:ln w="25400" cap="flat">
              <a:solidFill>
                <a:srgbClr val="5B5854"/>
              </a:solidFill>
              <a:custDash>
                <a:ds d="200000" sp="200000"/>
              </a:custDash>
              <a:miter lim="400000"/>
            </a:ln>
          </a:left>
          <a:right>
            <a:ln w="25400" cap="flat">
              <a:solidFill>
                <a:srgbClr val="5B5854"/>
              </a:solidFill>
              <a:custDash>
                <a:ds d="200000" sp="200000"/>
              </a:custDash>
              <a:miter lim="400000"/>
            </a:ln>
          </a:right>
          <a:top>
            <a:ln w="12700" cap="flat">
              <a:solidFill>
                <a:srgbClr val="5B5854"/>
              </a:solidFill>
              <a:prstDash val="solid"/>
              <a:miter lim="400000"/>
            </a:ln>
          </a:top>
          <a:bottom>
            <a:ln w="12700" cap="flat">
              <a:solidFill>
                <a:srgbClr val="5B5854"/>
              </a:solidFill>
              <a:prstDash val="solid"/>
              <a:miter lim="400000"/>
            </a:ln>
          </a:bottom>
          <a:insideH>
            <a:ln w="12700" cap="flat">
              <a:solidFill>
                <a:srgbClr val="5B5854"/>
              </a:solidFill>
              <a:prstDash val="solid"/>
              <a:miter lim="400000"/>
            </a:ln>
          </a:insideH>
          <a:insideV>
            <a:ln w="25400" cap="flat">
              <a:solidFill>
                <a:srgbClr val="5B5854"/>
              </a:solidFill>
              <a:custDash>
                <a:ds d="200000" sp="200000"/>
              </a:custDash>
              <a:miter lim="400000"/>
            </a:ln>
          </a:insideV>
        </a:tcBdr>
        <a:fill>
          <a:noFill/>
        </a:fill>
      </a:tcStyle>
    </a:wholeTbl>
    <a:band2H>
      <a:tcTxStyle/>
      <a:tcStyle>
        <a:tcBdr/>
        <a:fill>
          <a:solidFill>
            <a:schemeClr val="accent2">
              <a:hueOff val="-1122706"/>
              <a:satOff val="6504"/>
              <a:lumOff val="15871"/>
              <a:alpha val="17000"/>
            </a:schemeClr>
          </a:solidFill>
        </a:fill>
      </a:tcStyle>
    </a:band2H>
    <a:firstCol>
      <a:tcTxStyle b="on" i="off">
        <a:font>
          <a:latin typeface="Avenir Next Demi Bold"/>
          <a:ea typeface="Avenir Next Demi Bold"/>
          <a:cs typeface="Avenir Next Demi Bold"/>
        </a:font>
        <a:srgbClr val="5B5854"/>
      </a:tcTxStyle>
      <a:tcStyle>
        <a:tcBdr>
          <a:left>
            <a:ln w="12700" cap="flat">
              <a:noFill/>
              <a:miter lim="400000"/>
            </a:ln>
          </a:left>
          <a:right>
            <a:ln w="38100" cap="flat">
              <a:solidFill>
                <a:srgbClr val="5B5854"/>
              </a:solidFill>
              <a:prstDash val="solid"/>
              <a:miter lim="400000"/>
            </a:ln>
          </a:right>
          <a:top>
            <a:ln w="12700" cap="flat">
              <a:solidFill>
                <a:srgbClr val="5B5854"/>
              </a:solidFill>
              <a:prstDash val="solid"/>
              <a:miter lim="400000"/>
            </a:ln>
          </a:top>
          <a:bottom>
            <a:ln w="12700" cap="flat">
              <a:solidFill>
                <a:srgbClr val="5B5854"/>
              </a:solidFill>
              <a:prstDash val="solid"/>
              <a:miter lim="400000"/>
            </a:ln>
          </a:bottom>
          <a:insideH>
            <a:ln w="12700" cap="flat">
              <a:solidFill>
                <a:srgbClr val="5B5854"/>
              </a:solidFill>
              <a:prstDash val="solid"/>
              <a:miter lim="400000"/>
            </a:ln>
          </a:insideH>
          <a:insideV>
            <a:ln w="12700" cap="flat">
              <a:solidFill>
                <a:srgbClr val="5B5854"/>
              </a:solidFill>
              <a:prstDash val="solid"/>
              <a:miter lim="400000"/>
            </a:ln>
          </a:insideV>
        </a:tcBdr>
        <a:fill>
          <a:solidFill>
            <a:srgbClr val="809E35">
              <a:alpha val="10000"/>
            </a:srgbClr>
          </a:solidFill>
        </a:fill>
      </a:tcStyle>
    </a:firstCol>
    <a:lastRow>
      <a:tcTxStyle b="on" i="off">
        <a:font>
          <a:latin typeface="Avenir Next Demi Bold"/>
          <a:ea typeface="Avenir Next Demi Bold"/>
          <a:cs typeface="Avenir Next Demi Bold"/>
        </a:font>
        <a:srgbClr val="5B5854"/>
      </a:tcTxStyle>
      <a:tcStyle>
        <a:tcBdr>
          <a:left>
            <a:ln w="12700" cap="flat">
              <a:solidFill>
                <a:srgbClr val="5B5854"/>
              </a:solidFill>
              <a:prstDash val="solid"/>
              <a:miter lim="400000"/>
            </a:ln>
          </a:left>
          <a:right>
            <a:ln w="12700" cap="flat">
              <a:solidFill>
                <a:srgbClr val="5B5854"/>
              </a:solidFill>
              <a:prstDash val="solid"/>
              <a:miter lim="400000"/>
            </a:ln>
          </a:right>
          <a:top>
            <a:ln w="38100" cap="flat">
              <a:solidFill>
                <a:srgbClr val="5B5854"/>
              </a:solidFill>
              <a:prstDash val="solid"/>
              <a:miter lim="400000"/>
            </a:ln>
          </a:top>
          <a:bottom>
            <a:ln w="12700" cap="flat">
              <a:noFill/>
              <a:miter lim="400000"/>
            </a:ln>
          </a:bottom>
          <a:insideH>
            <a:ln w="12700" cap="flat">
              <a:solidFill>
                <a:srgbClr val="5B5854"/>
              </a:solidFill>
              <a:prstDash val="solid"/>
              <a:miter lim="400000"/>
            </a:ln>
          </a:insideH>
          <a:insideV>
            <a:ln w="12700" cap="flat">
              <a:solidFill>
                <a:srgbClr val="5B5854"/>
              </a:solidFill>
              <a:prstDash val="solid"/>
              <a:miter lim="400000"/>
            </a:ln>
          </a:insideV>
        </a:tcBdr>
        <a:fill>
          <a:noFill/>
        </a:fill>
      </a:tcStyle>
    </a:lastRow>
    <a:firstRow>
      <a:tcTxStyle b="on" i="off">
        <a:font>
          <a:latin typeface="Avenir Next Demi Bold"/>
          <a:ea typeface="Avenir Next Demi Bold"/>
          <a:cs typeface="Avenir Next Demi Bold"/>
        </a:font>
        <a:srgbClr val="5B5854"/>
      </a:tcTxStyle>
      <a:tcStyle>
        <a:tcBdr>
          <a:left>
            <a:ln w="12700" cap="flat">
              <a:solidFill>
                <a:srgbClr val="5B5854"/>
              </a:solidFill>
              <a:prstDash val="solid"/>
              <a:miter lim="400000"/>
            </a:ln>
          </a:left>
          <a:right>
            <a:ln w="12700" cap="flat">
              <a:solidFill>
                <a:srgbClr val="5B5854"/>
              </a:solidFill>
              <a:prstDash val="solid"/>
              <a:miter lim="400000"/>
            </a:ln>
          </a:right>
          <a:top>
            <a:ln w="12700" cap="flat">
              <a:noFill/>
              <a:miter lim="400000"/>
            </a:ln>
          </a:top>
          <a:bottom>
            <a:ln w="38100" cap="flat">
              <a:solidFill>
                <a:srgbClr val="5B5854"/>
              </a:solidFill>
              <a:prstDash val="solid"/>
              <a:miter lim="400000"/>
            </a:ln>
          </a:bottom>
          <a:insideH>
            <a:ln w="12700" cap="flat">
              <a:solidFill>
                <a:srgbClr val="5B5854"/>
              </a:solidFill>
              <a:prstDash val="solid"/>
              <a:miter lim="400000"/>
            </a:ln>
          </a:insideH>
          <a:insideV>
            <a:ln w="12700" cap="flat">
              <a:solidFill>
                <a:srgbClr val="5B5854"/>
              </a:solidFill>
              <a:prstDash val="solid"/>
              <a:miter lim="400000"/>
            </a:ln>
          </a:insideV>
        </a:tcBdr>
        <a:fill>
          <a:solidFill>
            <a:srgbClr val="619E5C">
              <a:alpha val="15000"/>
            </a:srgbClr>
          </a:solidFill>
        </a:fill>
      </a:tcStyle>
    </a:firstRow>
  </a:tblStyle>
  <a:tblStyle styleId="{C7B018BB-80A7-4F77-B60F-C8B233D01FF8}" styleName="">
    <a:tblBg/>
    <a:wholeTbl>
      <a:tcTxStyle b="off" i="off">
        <a:font>
          <a:latin typeface="Avenir Next Medium"/>
          <a:ea typeface="Avenir Next Medium"/>
          <a:cs typeface="Avenir Next Medium"/>
        </a:font>
        <a:srgbClr val="5B5854"/>
      </a:tcTxStyle>
      <a:tcStyle>
        <a:tcBdr>
          <a:left>
            <a:ln w="12700" cap="flat">
              <a:solidFill>
                <a:srgbClr val="BDBBB3"/>
              </a:solidFill>
              <a:prstDash val="solid"/>
              <a:miter lim="400000"/>
            </a:ln>
          </a:left>
          <a:right>
            <a:ln w="12700" cap="flat">
              <a:solidFill>
                <a:srgbClr val="BDBBB3"/>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solidFill>
                <a:srgbClr val="BDBBB3"/>
              </a:solidFill>
              <a:prstDash val="solid"/>
              <a:miter lim="400000"/>
            </a:ln>
          </a:insideV>
        </a:tcBdr>
        <a:fill>
          <a:solidFill>
            <a:srgbClr val="E7E3D2"/>
          </a:solidFill>
        </a:fill>
      </a:tcStyle>
    </a:wholeTbl>
    <a:band2H>
      <a:tcTxStyle/>
      <a:tcStyle>
        <a:tcBdr/>
        <a:fill>
          <a:solidFill>
            <a:srgbClr val="F6F2E5"/>
          </a:solidFill>
        </a:fill>
      </a:tcStyle>
    </a:band2H>
    <a:firstCol>
      <a:tcTxStyle b="on" i="off">
        <a:font>
          <a:latin typeface="Avenir Next Demi Bold"/>
          <a:ea typeface="Avenir Next Demi Bold"/>
          <a:cs typeface="Avenir Next Demi Bold"/>
        </a:font>
        <a:srgbClr val="5B5854"/>
      </a:tcTxStyle>
      <a:tcStyle>
        <a:tcBdr>
          <a:left>
            <a:ln w="12700" cap="flat">
              <a:noFill/>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solidFill>
                <a:srgbClr val="A5A59F"/>
              </a:solidFill>
              <a:prstDash val="solid"/>
              <a:miter lim="400000"/>
            </a:ln>
          </a:insideV>
        </a:tcBdr>
        <a:fill>
          <a:solidFill>
            <a:srgbClr val="D3CDB7"/>
          </a:solidFill>
        </a:fill>
      </a:tcStyle>
    </a:firstCol>
    <a:lastRow>
      <a:tcTxStyle b="on" i="off">
        <a:font>
          <a:latin typeface="Avenir Next Demi Bold"/>
          <a:ea typeface="Avenir Next Demi Bold"/>
          <a:cs typeface="Avenir Next Demi Bold"/>
        </a:font>
        <a:srgbClr val="5B5854"/>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noFill/>
              <a:miter lim="400000"/>
            </a:ln>
          </a:bottom>
          <a:insideH>
            <a:ln w="12700" cap="flat">
              <a:solidFill>
                <a:srgbClr val="A5A59F"/>
              </a:solidFill>
              <a:prstDash val="solid"/>
              <a:miter lim="400000"/>
            </a:ln>
          </a:insideH>
          <a:insideV>
            <a:ln w="12700" cap="flat">
              <a:solidFill>
                <a:srgbClr val="A5A59F"/>
              </a:solidFill>
              <a:prstDash val="solid"/>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solidFill>
                <a:srgbClr val="8E755A"/>
              </a:solidFill>
              <a:prstDash val="solid"/>
              <a:miter lim="400000"/>
            </a:ln>
          </a:left>
          <a:right>
            <a:ln w="12700" cap="flat">
              <a:solidFill>
                <a:srgbClr val="8E755A"/>
              </a:solidFill>
              <a:prstDash val="solid"/>
              <a:miter lim="400000"/>
            </a:ln>
          </a:right>
          <a:top>
            <a:ln w="12700" cap="flat">
              <a:noFill/>
              <a:miter lim="400000"/>
            </a:ln>
          </a:top>
          <a:bottom>
            <a:ln w="12700" cap="flat">
              <a:solidFill>
                <a:srgbClr val="A5A59F"/>
              </a:solidFill>
              <a:prstDash val="solid"/>
              <a:miter lim="400000"/>
            </a:ln>
          </a:bottom>
          <a:insideH>
            <a:ln w="12700" cap="flat">
              <a:solidFill>
                <a:srgbClr val="8E755A"/>
              </a:solidFill>
              <a:prstDash val="solid"/>
              <a:miter lim="400000"/>
            </a:ln>
          </a:insideH>
          <a:insideV>
            <a:ln w="12700" cap="flat">
              <a:solidFill>
                <a:srgbClr val="8E755A"/>
              </a:solidFill>
              <a:prstDash val="solid"/>
              <a:miter lim="400000"/>
            </a:ln>
          </a:insideV>
        </a:tcBdr>
        <a:fill>
          <a:noFill/>
        </a:fill>
      </a:tcStyle>
    </a:firstRow>
  </a:tblStyle>
  <a:tblStyle styleId="{EEE7283C-3CF3-47DC-8721-378D4A62B228}" styleName="">
    <a:tblBg/>
    <a:wholeTbl>
      <a:tcTxStyle b="off" i="off">
        <a:font>
          <a:latin typeface="Avenir Next Medium"/>
          <a:ea typeface="Avenir Next Medium"/>
          <a:cs typeface="Avenir Next Medium"/>
        </a:font>
        <a:srgbClr val="5B5854"/>
      </a:tcTxStyle>
      <a:tcStyle>
        <a:tcBdr>
          <a:left>
            <a:ln w="12700" cap="flat">
              <a:noFill/>
              <a:miter lim="400000"/>
            </a:ln>
          </a:left>
          <a:right>
            <a:ln w="12700" cap="flat">
              <a:noFill/>
              <a:miter lim="400000"/>
            </a:ln>
          </a:right>
          <a:top>
            <a:ln w="12700" cap="flat">
              <a:solidFill>
                <a:srgbClr val="BDBBB3"/>
              </a:solidFill>
              <a:prstDash val="solid"/>
              <a:miter lim="400000"/>
            </a:ln>
          </a:top>
          <a:bottom>
            <a:ln w="12700" cap="flat">
              <a:solidFill>
                <a:srgbClr val="BDBBB3"/>
              </a:solidFill>
              <a:prstDash val="solid"/>
              <a:miter lim="400000"/>
            </a:ln>
          </a:bottom>
          <a:insideH>
            <a:ln w="12700" cap="flat">
              <a:solidFill>
                <a:srgbClr val="BDBBB3"/>
              </a:solidFill>
              <a:prstDash val="solid"/>
              <a:miter lim="400000"/>
            </a:ln>
          </a:insideH>
          <a:insideV>
            <a:ln w="12700" cap="flat">
              <a:noFill/>
              <a:miter lim="400000"/>
            </a:ln>
          </a:insideV>
        </a:tcBdr>
        <a:fill>
          <a:solidFill>
            <a:srgbClr val="E6E3DA"/>
          </a:solidFill>
        </a:fill>
      </a:tcStyle>
    </a:wholeTbl>
    <a:band2H>
      <a:tcTxStyle/>
      <a:tcStyle>
        <a:tcBdr/>
        <a:fill>
          <a:solidFill>
            <a:srgbClr val="F9F5E8"/>
          </a:solidFill>
        </a:fill>
      </a:tcStyle>
    </a:band2H>
    <a:firstCol>
      <a:tcTxStyle b="on" i="off">
        <a:font>
          <a:latin typeface="Avenir Next Demi Bold"/>
          <a:ea typeface="Avenir Next Demi Bold"/>
          <a:cs typeface="Avenir Next Demi Bold"/>
        </a:font>
        <a:srgbClr val="5B5854"/>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noFill/>
              <a:miter lim="400000"/>
            </a:ln>
          </a:insideV>
        </a:tcBdr>
        <a:fill>
          <a:solidFill>
            <a:srgbClr val="D6D5D0"/>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solidFill>
                <a:srgbClr val="BDBBB3"/>
              </a:solidFill>
              <a:prstDash val="solid"/>
              <a:miter lim="400000"/>
            </a:ln>
          </a:top>
          <a:bottom>
            <a:ln w="12700" cap="flat">
              <a:solidFill>
                <a:srgbClr val="A5A59F"/>
              </a:solidFill>
              <a:prstDash val="solid"/>
              <a:miter lim="400000"/>
            </a:ln>
          </a:bottom>
          <a:insideH>
            <a:ln w="12700" cap="flat">
              <a:solidFill>
                <a:srgbClr val="4D6166"/>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solidFill>
                <a:srgbClr val="A5A59F"/>
              </a:solidFill>
              <a:prstDash val="solid"/>
              <a:miter lim="400000"/>
            </a:ln>
          </a:top>
          <a:bottom>
            <a:ln w="12700" cap="flat">
              <a:solidFill>
                <a:srgbClr val="BDBBB3"/>
              </a:solidFill>
              <a:prstDash val="solid"/>
              <a:miter lim="400000"/>
            </a:ln>
          </a:bottom>
          <a:insideH>
            <a:ln w="12700" cap="flat">
              <a:solidFill>
                <a:srgbClr val="657477"/>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
          <a:latin typeface="Avenir Next Medium"/>
          <a:ea typeface="Avenir Next Medium"/>
          <a:cs typeface="Avenir Next Medium"/>
        </a:font>
        <a:srgbClr val="5B5854"/>
      </a:tcTxStyle>
      <a:tcStyle>
        <a:tcBdr>
          <a:left>
            <a:ln w="12700" cap="flat">
              <a:noFill/>
              <a:miter lim="400000"/>
            </a:ln>
          </a:left>
          <a:right>
            <a:ln w="12700" cap="flat">
              <a:noFill/>
              <a:miter lim="400000"/>
            </a:ln>
          </a:right>
          <a:top>
            <a:ln w="12700" cap="flat">
              <a:solidFill>
                <a:srgbClr val="AAA6A6"/>
              </a:solidFill>
              <a:custDash>
                <a:ds d="200000" sp="200000"/>
              </a:custDash>
              <a:miter lim="400000"/>
            </a:ln>
          </a:top>
          <a:bottom>
            <a:ln w="12700" cap="flat">
              <a:solidFill>
                <a:srgbClr val="AAA6A6"/>
              </a:solidFill>
              <a:custDash>
                <a:ds d="200000" sp="200000"/>
              </a:custDash>
              <a:miter lim="400000"/>
            </a:ln>
          </a:bottom>
          <a:insideH>
            <a:ln w="12700" cap="flat">
              <a:solidFill>
                <a:srgbClr val="AAA6A6"/>
              </a:solidFill>
              <a:custDash>
                <a:ds d="200000" sp="200000"/>
              </a:custDash>
              <a:miter lim="400000"/>
            </a:ln>
          </a:insideH>
          <a:insideV>
            <a:ln w="12700" cap="flat">
              <a:noFill/>
              <a:miter lim="400000"/>
            </a:ln>
          </a:insideV>
        </a:tcBdr>
        <a:fill>
          <a:solidFill>
            <a:srgbClr val="EFECE2"/>
          </a:solidFill>
        </a:fill>
      </a:tcStyle>
    </a:wholeTbl>
    <a:band2H>
      <a:tcTxStyle/>
      <a:tcStyle>
        <a:tcBdr/>
        <a:fill>
          <a:solidFill>
            <a:srgbClr val="FFFBF1"/>
          </a:solidFill>
        </a:fill>
      </a:tcStyle>
    </a:band2H>
    <a:firstCol>
      <a:tcTxStyle b="on" i="off">
        <a:font>
          <a:latin typeface="Avenir Next Demi Bold"/>
          <a:ea typeface="Avenir Next Demi Bold"/>
          <a:cs typeface="Avenir Next Demi Bold"/>
        </a:font>
        <a:srgbClr val="5B5854"/>
      </a:tcTxStyle>
      <a:tcStyle>
        <a:tcBdr>
          <a:left>
            <a:ln w="12700" cap="flat">
              <a:solidFill>
                <a:srgbClr val="000000"/>
              </a:solidFill>
              <a:prstDash val="solid"/>
              <a:miter lim="400000"/>
            </a:ln>
          </a:left>
          <a:right>
            <a:ln w="12700" cap="flat">
              <a:solidFill>
                <a:srgbClr val="A29A85"/>
              </a:solidFill>
              <a:prstDash val="solid"/>
              <a:miter lim="400000"/>
            </a:ln>
          </a:right>
          <a:top>
            <a:ln w="12700" cap="flat">
              <a:solidFill>
                <a:srgbClr val="AAA6A6"/>
              </a:solidFill>
              <a:custDash>
                <a:ds d="200000" sp="200000"/>
              </a:custDash>
              <a:miter lim="400000"/>
            </a:ln>
          </a:top>
          <a:bottom>
            <a:ln w="12700" cap="flat">
              <a:solidFill>
                <a:srgbClr val="AAA6A6"/>
              </a:solidFill>
              <a:custDash>
                <a:ds d="200000" sp="200000"/>
              </a:custDash>
              <a:miter lim="400000"/>
            </a:ln>
          </a:bottom>
          <a:insideH>
            <a:ln w="12700" cap="flat">
              <a:solidFill>
                <a:srgbClr val="AAA6A6"/>
              </a:solidFill>
              <a:custDash>
                <a:ds d="200000" sp="200000"/>
              </a:custDash>
              <a:miter lim="400000"/>
            </a:ln>
          </a:insideH>
          <a:insideV>
            <a:ln w="12700" cap="flat">
              <a:noFill/>
              <a:miter lim="400000"/>
            </a:ln>
          </a:insideV>
        </a:tcBdr>
        <a:fill>
          <a:solidFill>
            <a:srgbClr val="E8E4D8"/>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solidFill>
                <a:srgbClr val="A29A85"/>
              </a:solidFill>
              <a:prstDash val="solid"/>
              <a:miter lim="400000"/>
            </a:ln>
          </a:top>
          <a:bottom>
            <a:ln w="12700" cap="flat">
              <a:solidFill>
                <a:srgbClr val="000000"/>
              </a:solidFill>
              <a:prstDash val="solid"/>
              <a:miter lim="400000"/>
            </a:ln>
          </a:bottom>
          <a:insideH>
            <a:ln w="12700" cap="flat">
              <a:solidFill>
                <a:srgbClr val="A29A85"/>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A29A85"/>
              </a:solidFill>
              <a:prstDash val="solid"/>
              <a:miter lim="400000"/>
            </a:ln>
          </a:bottom>
          <a:insideH>
            <a:ln w="12700" cap="flat">
              <a:solidFill>
                <a:srgbClr val="A29A85"/>
              </a:solidFill>
              <a:prstDash val="solid"/>
              <a:miter lim="400000"/>
            </a:ln>
          </a:insideH>
          <a:insideV>
            <a:ln w="12700" cap="flat">
              <a:noFill/>
              <a:miter lim="400000"/>
            </a:ln>
          </a:insideV>
        </a:tcBdr>
        <a:fill>
          <a:noFill/>
        </a:fill>
      </a:tcStyle>
    </a:firstRow>
  </a:tblStyle>
  <a:tblStyle styleId="{33BA23B1-9221-436E-865A-0063620EA4FD}" styleName="">
    <a:tblBg/>
    <a:wholeTbl>
      <a:tcTxStyle b="off" i="off">
        <a:font>
          <a:latin typeface="Avenir Next Medium"/>
          <a:ea typeface="Avenir Next Medium"/>
          <a:cs typeface="Avenir Next Medium"/>
        </a:font>
        <a:srgbClr val="5B5854"/>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D6D2C0">
              <a:alpha val="50000"/>
            </a:srgbClr>
          </a:solidFill>
        </a:fill>
      </a:tcStyle>
    </a:wholeTbl>
    <a:band2H>
      <a:tcTxStyle/>
      <a:tcStyle>
        <a:tcBdr/>
        <a:fill>
          <a:solidFill>
            <a:srgbClr val="E9E7DC"/>
          </a:solidFill>
        </a:fill>
      </a:tcStyle>
    </a:band2H>
    <a:firstCol>
      <a:tcTxStyle b="on" i="off">
        <a:font>
          <a:latin typeface="Avenir Next Demi Bold"/>
          <a:ea typeface="Avenir Next Demi Bold"/>
          <a:cs typeface="Avenir Next Demi Bold"/>
        </a:font>
        <a:srgbClr val="5B5854"/>
      </a:tcTxStyle>
      <a:tcStyle>
        <a:tcBdr>
          <a:left>
            <a:ln w="12700" cap="flat">
              <a:solidFill>
                <a:srgbClr val="FFFFFF"/>
              </a:solidFill>
              <a:prstDash val="solid"/>
              <a:miter lim="400000"/>
            </a:ln>
          </a:left>
          <a:right>
            <a:ln w="254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C5BEAA"/>
          </a:solidFill>
        </a:fill>
      </a:tcStyle>
    </a:firstCol>
    <a:lastRow>
      <a:tcTxStyle b="on" i="off">
        <a:font>
          <a:latin typeface="Avenir Next Demi Bold"/>
          <a:ea typeface="Avenir Next Demi Bold"/>
          <a:cs typeface="Avenir Next Demi Bold"/>
        </a:font>
        <a:srgbClr val="5B585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D6D2C0">
              <a:alpha val="25000"/>
            </a:srgbClr>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928C7D"/>
          </a:solidFill>
        </a:fill>
      </a:tcStyle>
    </a:firstRow>
  </a:tblStyle>
  <a:tblStyle styleId="{2708684C-4D16-4618-839F-0558EEFCDFE6}" styleName="">
    <a:tblBg/>
    <a:wholeTbl>
      <a:tcTxStyle b="off" i="off">
        <a:font>
          <a:latin typeface="Avenir Next Medium"/>
          <a:ea typeface="Avenir Next Medium"/>
          <a:cs typeface="Avenir Next Medium"/>
        </a:font>
        <a:srgbClr val="5B5854"/>
      </a:tcTxStyle>
      <a:tcStyle>
        <a:tcBdr>
          <a:left>
            <a:ln w="38100" cap="flat">
              <a:solidFill>
                <a:schemeClr val="accent2">
                  <a:hueOff val="-1122706"/>
                  <a:satOff val="6504"/>
                  <a:lumOff val="15871"/>
                  <a:alpha val="64999"/>
                </a:schemeClr>
              </a:solidFill>
              <a:prstDash val="solid"/>
              <a:miter lim="400000"/>
            </a:ln>
          </a:left>
          <a:right>
            <a:ln w="38100" cap="flat">
              <a:solidFill>
                <a:schemeClr val="accent2">
                  <a:hueOff val="-1122706"/>
                  <a:satOff val="6504"/>
                  <a:lumOff val="15871"/>
                  <a:alpha val="64999"/>
                </a:schemeClr>
              </a:solidFill>
              <a:prstDash val="solid"/>
              <a:miter lim="400000"/>
            </a:ln>
          </a:right>
          <a:top>
            <a:ln w="38100" cap="flat">
              <a:solidFill>
                <a:schemeClr val="accent2">
                  <a:hueOff val="-1122706"/>
                  <a:satOff val="6504"/>
                  <a:lumOff val="15871"/>
                  <a:alpha val="64999"/>
                </a:schemeClr>
              </a:solidFill>
              <a:prstDash val="solid"/>
              <a:miter lim="400000"/>
            </a:ln>
          </a:top>
          <a:bottom>
            <a:ln w="38100" cap="flat">
              <a:solidFill>
                <a:schemeClr val="accent2">
                  <a:hueOff val="-1122706"/>
                  <a:satOff val="6504"/>
                  <a:lumOff val="15871"/>
                  <a:alpha val="64999"/>
                </a:schemeClr>
              </a:solidFill>
              <a:prstDash val="solid"/>
              <a:miter lim="400000"/>
            </a:ln>
          </a:bottom>
          <a:insideH>
            <a:ln w="38100" cap="flat">
              <a:solidFill>
                <a:schemeClr val="accent2">
                  <a:hueOff val="-1122706"/>
                  <a:satOff val="6504"/>
                  <a:lumOff val="15871"/>
                  <a:alpha val="64999"/>
                </a:schemeClr>
              </a:solidFill>
              <a:prstDash val="solid"/>
              <a:miter lim="400000"/>
            </a:ln>
          </a:insideH>
          <a:insideV>
            <a:ln w="38100" cap="flat">
              <a:solidFill>
                <a:schemeClr val="accent2">
                  <a:hueOff val="-1122706"/>
                  <a:satOff val="6504"/>
                  <a:lumOff val="15871"/>
                  <a:alpha val="64999"/>
                </a:schemeClr>
              </a:solidFill>
              <a:prstDash val="solid"/>
              <a:miter lim="400000"/>
            </a:ln>
          </a:insideV>
        </a:tcBdr>
        <a:fill>
          <a:noFill/>
        </a:fill>
      </a:tcStyle>
    </a:wholeTbl>
    <a:band2H>
      <a:tcTxStyle/>
      <a:tcStyle>
        <a:tcBdr/>
        <a:fill>
          <a:solidFill>
            <a:schemeClr val="accent2">
              <a:hueOff val="-1122706"/>
              <a:satOff val="6504"/>
              <a:lumOff val="15871"/>
              <a:alpha val="12000"/>
            </a:schemeClr>
          </a:solidFill>
        </a:fill>
      </a:tcStyle>
    </a:band2H>
    <a:firstCol>
      <a:tcTxStyle b="on" i="off">
        <a:font>
          <a:latin typeface="Avenir Next Demi Bold"/>
          <a:ea typeface="Avenir Next Demi Bold"/>
          <a:cs typeface="Avenir Next Demi Bold"/>
        </a:font>
        <a:srgbClr val="5B5854"/>
      </a:tcTxStyle>
      <a:tcStyle>
        <a:tcBdr>
          <a:left>
            <a:ln w="12700" cap="flat">
              <a:noFill/>
              <a:miter lim="400000"/>
            </a:ln>
          </a:left>
          <a:right>
            <a:ln w="50800" cap="flat">
              <a:solidFill>
                <a:schemeClr val="accent5">
                  <a:alpha val="75000"/>
                </a:schemeClr>
              </a:solidFill>
              <a:prstDash val="solid"/>
              <a:miter lim="400000"/>
            </a:ln>
          </a:right>
          <a:top>
            <a:ln w="38100" cap="flat">
              <a:solidFill>
                <a:schemeClr val="accent2">
                  <a:hueOff val="-1122706"/>
                  <a:satOff val="6504"/>
                  <a:lumOff val="15871"/>
                  <a:alpha val="64999"/>
                </a:schemeClr>
              </a:solidFill>
              <a:prstDash val="solid"/>
              <a:miter lim="400000"/>
            </a:ln>
          </a:top>
          <a:bottom>
            <a:ln w="38100" cap="flat">
              <a:solidFill>
                <a:schemeClr val="accent2">
                  <a:hueOff val="-1122706"/>
                  <a:satOff val="6504"/>
                  <a:lumOff val="15871"/>
                  <a:alpha val="64999"/>
                </a:schemeClr>
              </a:solidFill>
              <a:prstDash val="solid"/>
              <a:miter lim="400000"/>
            </a:ln>
          </a:bottom>
          <a:insideH>
            <a:ln w="38100" cap="flat">
              <a:solidFill>
                <a:schemeClr val="accent2">
                  <a:hueOff val="-1122706"/>
                  <a:satOff val="6504"/>
                  <a:lumOff val="15871"/>
                  <a:alpha val="64999"/>
                </a:schemeClr>
              </a:solidFill>
              <a:prstDash val="solid"/>
              <a:miter lim="400000"/>
            </a:ln>
          </a:insideH>
          <a:insideV>
            <a:ln w="38100" cap="flat">
              <a:solidFill>
                <a:schemeClr val="accent2">
                  <a:hueOff val="-1122706"/>
                  <a:satOff val="6504"/>
                  <a:lumOff val="15871"/>
                  <a:alpha val="64999"/>
                </a:schemeClr>
              </a:solidFill>
              <a:prstDash val="solid"/>
              <a:miter lim="400000"/>
            </a:ln>
          </a:insideV>
        </a:tcBdr>
        <a:fill>
          <a:noFill/>
        </a:fill>
      </a:tcStyle>
    </a:firstCol>
    <a:lastRow>
      <a:tcTxStyle b="on" i="off">
        <a:font>
          <a:latin typeface="Avenir Next Demi Bold"/>
          <a:ea typeface="Avenir Next Demi Bold"/>
          <a:cs typeface="Avenir Next Demi Bold"/>
        </a:font>
        <a:srgbClr val="5B5854"/>
      </a:tcTxStyle>
      <a:tcStyle>
        <a:tcBdr>
          <a:left>
            <a:ln w="38100" cap="flat">
              <a:solidFill>
                <a:schemeClr val="accent2">
                  <a:hueOff val="-1122706"/>
                  <a:satOff val="6504"/>
                  <a:lumOff val="15871"/>
                  <a:alpha val="64999"/>
                </a:schemeClr>
              </a:solidFill>
              <a:prstDash val="solid"/>
              <a:miter lim="400000"/>
            </a:ln>
          </a:left>
          <a:right>
            <a:ln w="38100" cap="flat">
              <a:solidFill>
                <a:schemeClr val="accent2">
                  <a:hueOff val="-1122706"/>
                  <a:satOff val="6504"/>
                  <a:lumOff val="15871"/>
                  <a:alpha val="64999"/>
                </a:schemeClr>
              </a:solidFill>
              <a:prstDash val="solid"/>
              <a:miter lim="400000"/>
            </a:ln>
          </a:right>
          <a:top>
            <a:ln w="50800" cap="flat">
              <a:solidFill>
                <a:schemeClr val="accent5">
                  <a:alpha val="75000"/>
                </a:schemeClr>
              </a:solidFill>
              <a:prstDash val="solid"/>
              <a:miter lim="400000"/>
            </a:ln>
          </a:top>
          <a:bottom>
            <a:ln w="12700" cap="flat">
              <a:noFill/>
              <a:miter lim="400000"/>
            </a:ln>
          </a:bottom>
          <a:insideH>
            <a:ln w="38100" cap="flat">
              <a:solidFill>
                <a:schemeClr val="accent2">
                  <a:hueOff val="-1122706"/>
                  <a:satOff val="6504"/>
                  <a:lumOff val="15871"/>
                  <a:alpha val="64999"/>
                </a:schemeClr>
              </a:solidFill>
              <a:prstDash val="solid"/>
              <a:miter lim="400000"/>
            </a:ln>
          </a:insideH>
          <a:insideV>
            <a:ln w="38100" cap="flat">
              <a:solidFill>
                <a:schemeClr val="accent2">
                  <a:hueOff val="-1122706"/>
                  <a:satOff val="6504"/>
                  <a:lumOff val="15871"/>
                  <a:alpha val="64999"/>
                </a:schemeClr>
              </a:solidFill>
              <a:prstDash val="solid"/>
              <a:miter lim="400000"/>
            </a:ln>
          </a:insideV>
        </a:tcBdr>
        <a:fill>
          <a:noFill/>
        </a:fill>
      </a:tcStyle>
    </a:lastRow>
    <a:firstRow>
      <a:tcTxStyle b="on" i="off">
        <a:font>
          <a:latin typeface="Avenir Next Demi Bold"/>
          <a:ea typeface="Avenir Next Demi Bold"/>
          <a:cs typeface="Avenir Next Demi Bold"/>
        </a:font>
        <a:srgbClr val="5B5854"/>
      </a:tcTxStyle>
      <a:tcStyle>
        <a:tcBdr>
          <a:left>
            <a:ln w="38100" cap="flat">
              <a:solidFill>
                <a:schemeClr val="accent2">
                  <a:hueOff val="-1122706"/>
                  <a:satOff val="6504"/>
                  <a:lumOff val="15871"/>
                  <a:alpha val="64999"/>
                </a:schemeClr>
              </a:solidFill>
              <a:prstDash val="solid"/>
              <a:miter lim="400000"/>
            </a:ln>
          </a:left>
          <a:right>
            <a:ln w="38100" cap="flat">
              <a:solidFill>
                <a:schemeClr val="accent2">
                  <a:hueOff val="-1122706"/>
                  <a:satOff val="6504"/>
                  <a:lumOff val="15871"/>
                  <a:alpha val="64999"/>
                </a:schemeClr>
              </a:solidFill>
              <a:prstDash val="solid"/>
              <a:miter lim="400000"/>
            </a:ln>
          </a:right>
          <a:top>
            <a:ln w="12700" cap="flat">
              <a:noFill/>
              <a:miter lim="400000"/>
            </a:ln>
          </a:top>
          <a:bottom>
            <a:ln w="50800" cap="flat">
              <a:solidFill>
                <a:schemeClr val="accent5">
                  <a:alpha val="75000"/>
                </a:schemeClr>
              </a:solidFill>
              <a:prstDash val="solid"/>
              <a:miter lim="400000"/>
            </a:ln>
          </a:bottom>
          <a:insideH>
            <a:ln w="38100" cap="flat">
              <a:solidFill>
                <a:schemeClr val="accent2">
                  <a:hueOff val="-1122706"/>
                  <a:satOff val="6504"/>
                  <a:lumOff val="15871"/>
                  <a:alpha val="64999"/>
                </a:schemeClr>
              </a:solidFill>
              <a:prstDash val="solid"/>
              <a:miter lim="400000"/>
            </a:ln>
          </a:insideH>
          <a:insideV>
            <a:ln w="38100" cap="flat">
              <a:solidFill>
                <a:schemeClr val="accent2">
                  <a:hueOff val="-1122706"/>
                  <a:satOff val="6504"/>
                  <a:lumOff val="15871"/>
                  <a:alpha val="64999"/>
                </a:schemeClr>
              </a:solidFill>
              <a:prstDash val="solid"/>
              <a:miter lim="400000"/>
            </a:ln>
          </a:insideV>
        </a:tcBdr>
        <a:fill>
          <a:noFill/>
        </a:fill>
      </a:tcStyle>
    </a:firstRow>
  </a:tblStyle>
  <a:tblStyle styleId="{8F44A2F1-9E1F-4B54-A3A2-5F16C0AD49E2}" styleName="">
    <a:tblBg/>
    <a:wholeTbl>
      <a:tcTxStyle b="off" i="off">
        <a:font>
          <a:latin typeface="Helvetica Neue UltraLight"/>
          <a:ea typeface="Helvetica Neue UltraLight"/>
          <a:cs typeface="Helvetica Neue UltraLight"/>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Helvetica Neue UltraLight"/>
          <a:ea typeface="Helvetica Neue UltraLight"/>
          <a:cs typeface="Helvetica Neue UltraLight"/>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
          <a:latin typeface="Helvetica Neue UltraLight"/>
          <a:ea typeface="Helvetica Neue UltraLight"/>
          <a:cs typeface="Helvetica Neue UltraLight"/>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
          <a:latin typeface="Helvetica Neue UltraLight"/>
          <a:ea typeface="Helvetica Neue UltraLight"/>
          <a:cs typeface="Helvetica Neue UltraLight"/>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snapToObjects="1">
      <p:cViewPr>
        <p:scale>
          <a:sx n="60" d="100"/>
          <a:sy n="60" d="100"/>
        </p:scale>
        <p:origin x="256" y="32"/>
      </p:cViewPr>
      <p:guideLst>
        <p:guide orient="horz" pos="4320"/>
        <p:guide pos="76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 name="Shape 32"/>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33" name="Shape 33"/>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389078612"/>
      </p:ext>
    </p:extLst>
  </p:cSld>
  <p:clrMap bg1="lt1" tx1="dk1" bg2="lt2" tx2="dk2" accent1="accent1" accent2="accent2" accent3="accent3" accent4="accent4" accent5="accent5" accent6="accent6" hlink="hlink" folHlink="folHlink"/>
  <p:notesStyle>
    <a:lvl1pPr defTabSz="825500" latinLnBrk="0">
      <a:defRPr sz="3000">
        <a:latin typeface="Arial"/>
        <a:ea typeface="Arial"/>
        <a:cs typeface="Arial"/>
        <a:sym typeface="Lucida Grande"/>
      </a:defRPr>
    </a:lvl1pPr>
    <a:lvl2pPr indent="228600" defTabSz="825500" latinLnBrk="0">
      <a:defRPr sz="3000">
        <a:latin typeface="Lucida Grande"/>
        <a:ea typeface="Lucida Grande"/>
        <a:cs typeface="Lucida Grande"/>
        <a:sym typeface="Lucida Grande"/>
      </a:defRPr>
    </a:lvl2pPr>
    <a:lvl3pPr indent="457200" defTabSz="825500" latinLnBrk="0">
      <a:defRPr sz="3000">
        <a:latin typeface="Lucida Grande"/>
        <a:ea typeface="Lucida Grande"/>
        <a:cs typeface="Lucida Grande"/>
        <a:sym typeface="Lucida Grande"/>
      </a:defRPr>
    </a:lvl3pPr>
    <a:lvl4pPr indent="685800" defTabSz="825500" latinLnBrk="0">
      <a:defRPr sz="3000">
        <a:latin typeface="Lucida Grande"/>
        <a:ea typeface="Lucida Grande"/>
        <a:cs typeface="Lucida Grande"/>
        <a:sym typeface="Lucida Grande"/>
      </a:defRPr>
    </a:lvl4pPr>
    <a:lvl5pPr indent="914400" defTabSz="825500" latinLnBrk="0">
      <a:defRPr sz="3000">
        <a:latin typeface="Lucida Grande"/>
        <a:ea typeface="Lucida Grande"/>
        <a:cs typeface="Lucida Grande"/>
        <a:sym typeface="Lucida Grande"/>
      </a:defRPr>
    </a:lvl5pPr>
    <a:lvl6pPr indent="1143000" defTabSz="825500" latinLnBrk="0">
      <a:defRPr sz="3000">
        <a:latin typeface="Lucida Grande"/>
        <a:ea typeface="Lucida Grande"/>
        <a:cs typeface="Lucida Grande"/>
        <a:sym typeface="Lucida Grande"/>
      </a:defRPr>
    </a:lvl6pPr>
    <a:lvl7pPr indent="1371600" defTabSz="825500" latinLnBrk="0">
      <a:defRPr sz="3000">
        <a:latin typeface="Lucida Grande"/>
        <a:ea typeface="Lucida Grande"/>
        <a:cs typeface="Lucida Grande"/>
        <a:sym typeface="Lucida Grande"/>
      </a:defRPr>
    </a:lvl7pPr>
    <a:lvl8pPr indent="1600200" defTabSz="825500" latinLnBrk="0">
      <a:defRPr sz="3000">
        <a:latin typeface="Lucida Grande"/>
        <a:ea typeface="Lucida Grande"/>
        <a:cs typeface="Lucida Grande"/>
        <a:sym typeface="Lucida Grande"/>
      </a:defRPr>
    </a:lvl8pPr>
    <a:lvl9pPr indent="1828800" defTabSz="825500" latinLnBrk="0">
      <a:defRPr sz="30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White Slide">
    <p:spTree>
      <p:nvGrpSpPr>
        <p:cNvPr id="1" name=""/>
        <p:cNvGrpSpPr/>
        <p:nvPr/>
      </p:nvGrpSpPr>
      <p:grpSpPr>
        <a:xfrm>
          <a:off x="0" y="0"/>
          <a:ext cx="0" cy="0"/>
          <a:chOff x="0" y="0"/>
          <a:chExt cx="0" cy="0"/>
        </a:xfrm>
      </p:grpSpPr>
      <p:sp>
        <p:nvSpPr>
          <p:cNvPr id="12" name="Shape 1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Grey Slide">
    <p:bg>
      <p:bgPr>
        <a:solidFill>
          <a:srgbClr val="F4F4F4"/>
        </a:solidFill>
        <a:effectLst/>
      </p:bgPr>
    </p:bg>
    <p:spTree>
      <p:nvGrpSpPr>
        <p:cNvPr id="1" name=""/>
        <p:cNvGrpSpPr/>
        <p:nvPr/>
      </p:nvGrpSpPr>
      <p:grpSpPr>
        <a:xfrm>
          <a:off x="0" y="0"/>
          <a:ext cx="0" cy="0"/>
          <a:chOff x="0" y="0"/>
          <a:chExt cx="0" cy="0"/>
        </a:xfrm>
      </p:grpSpPr>
      <p:sp>
        <p:nvSpPr>
          <p:cNvPr id="19" name="Shape 1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Clean Slide">
    <p:spTree>
      <p:nvGrpSpPr>
        <p:cNvPr id="1" name=""/>
        <p:cNvGrpSpPr/>
        <p:nvPr/>
      </p:nvGrpSpPr>
      <p:grpSpPr>
        <a:xfrm>
          <a:off x="0" y="0"/>
          <a:ext cx="0" cy="0"/>
          <a:chOff x="0" y="0"/>
          <a:chExt cx="0" cy="0"/>
        </a:xfrm>
      </p:grpSpPr>
      <p:sp>
        <p:nvSpPr>
          <p:cNvPr id="26" name="Shape 26"/>
          <p:cNvSpPr>
            <a:spLocks noGrp="1"/>
          </p:cNvSpPr>
          <p:nvPr>
            <p:ph type="sldNum" sz="quarter" idx="2"/>
          </p:nvPr>
        </p:nvSpPr>
        <p:spPr>
          <a:xfrm>
            <a:off x="23551877" y="368300"/>
            <a:ext cx="622846" cy="647700"/>
          </a:xfrm>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23418800" y="520700"/>
            <a:ext cx="1054100" cy="812800"/>
          </a:xfrm>
          <a:prstGeom prst="rect">
            <a:avLst/>
          </a:prstGeom>
          <a:ln w="38100">
            <a:solidFill>
              <a:schemeClr val="accent2"/>
            </a:solidFill>
            <a:miter lim="400000"/>
          </a:ln>
        </p:spPr>
        <p:txBody>
          <a:bodyPr lIns="50800" tIns="50800" rIns="50800" bIns="50800" anchor="ctr"/>
          <a:lstStyle/>
          <a:p>
            <a:pPr defTabSz="584200">
              <a:defRPr sz="4000">
                <a:solidFill>
                  <a:srgbClr val="FFFFFF"/>
                </a:solidFill>
                <a:effectLst>
                  <a:outerShdw blurRad="38100" dist="12700" dir="5400000" rotWithShape="0">
                    <a:srgbClr val="000000">
                      <a:alpha val="50000"/>
                    </a:srgbClr>
                  </a:outerShdw>
                </a:effectLst>
              </a:defRPr>
            </a:pPr>
            <a:endParaRPr dirty="0">
              <a:latin typeface="Arial"/>
              <a:ea typeface="Arial"/>
              <a:cs typeface="Arial"/>
            </a:endParaRPr>
          </a:p>
        </p:txBody>
      </p:sp>
      <p:sp>
        <p:nvSpPr>
          <p:cNvPr id="3" name="Shape 3"/>
          <p:cNvSpPr>
            <a:spLocks noGrp="1"/>
          </p:cNvSpPr>
          <p:nvPr>
            <p:ph type="sldNum" sz="quarter" idx="2"/>
          </p:nvPr>
        </p:nvSpPr>
        <p:spPr>
          <a:xfrm>
            <a:off x="23580428" y="588010"/>
            <a:ext cx="718145" cy="656590"/>
          </a:xfrm>
          <a:prstGeom prst="rect">
            <a:avLst/>
          </a:prstGeom>
          <a:ln w="12700">
            <a:miter lim="400000"/>
          </a:ln>
        </p:spPr>
        <p:txBody>
          <a:bodyPr wrap="none" lIns="50800" tIns="50800" rIns="50800" bIns="50800" anchor="b">
            <a:spAutoFit/>
          </a:bodyPr>
          <a:lstStyle>
            <a:lvl1pPr>
              <a:defRPr sz="3600" b="1">
                <a:solidFill>
                  <a:schemeClr val="tx1"/>
                </a:solidFill>
                <a:latin typeface="Montserrat"/>
                <a:ea typeface="Montserrat"/>
                <a:cs typeface="Montserrat"/>
                <a:sym typeface="Helvetica"/>
              </a:defRPr>
            </a:lvl1pPr>
          </a:lstStyle>
          <a:p>
            <a:fld id="{86CB4B4D-7CA3-9044-876B-883B54F8677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ctr" defTabSz="825500" latinLnBrk="0">
        <a:lnSpc>
          <a:spcPct val="100000"/>
        </a:lnSpc>
        <a:spcBef>
          <a:spcPts val="0"/>
        </a:spcBef>
        <a:spcAft>
          <a:spcPts val="0"/>
        </a:spcAft>
        <a:buClrTx/>
        <a:buSzTx/>
        <a:buFontTx/>
        <a:buNone/>
        <a:tabLst/>
        <a:defRPr sz="11600" b="0" i="0" u="none" strike="noStrike" cap="none" spc="0" baseline="0">
          <a:ln>
            <a:noFill/>
          </a:ln>
          <a:solidFill>
            <a:srgbClr val="000000"/>
          </a:solidFill>
          <a:uFillTx/>
          <a:latin typeface="Arial"/>
          <a:ea typeface="Arial"/>
          <a:cs typeface="Arial"/>
          <a:sym typeface="Helvetica Neue UltraLight"/>
        </a:defRPr>
      </a:lvl1pPr>
      <a:lvl2pPr marL="0" marR="0" indent="228600" algn="ctr" defTabSz="825500" latinLnBrk="0">
        <a:lnSpc>
          <a:spcPct val="100000"/>
        </a:lnSpc>
        <a:spcBef>
          <a:spcPts val="0"/>
        </a:spcBef>
        <a:spcAft>
          <a:spcPts val="0"/>
        </a:spcAft>
        <a:buClrTx/>
        <a:buSzTx/>
        <a:buFontTx/>
        <a:buNone/>
        <a:tabLst/>
        <a:defRPr sz="11600" b="0" i="0" u="none" strike="noStrike" cap="none" spc="0" baseline="0">
          <a:ln>
            <a:noFill/>
          </a:ln>
          <a:solidFill>
            <a:srgbClr val="000000"/>
          </a:solidFill>
          <a:uFillTx/>
          <a:latin typeface="Helvetica Neue UltraLight"/>
          <a:ea typeface="Helvetica Neue UltraLight"/>
          <a:cs typeface="Helvetica Neue UltraLight"/>
          <a:sym typeface="Helvetica Neue UltraLight"/>
        </a:defRPr>
      </a:lvl2pPr>
      <a:lvl3pPr marL="0" marR="0" indent="457200" algn="ctr" defTabSz="825500" latinLnBrk="0">
        <a:lnSpc>
          <a:spcPct val="100000"/>
        </a:lnSpc>
        <a:spcBef>
          <a:spcPts val="0"/>
        </a:spcBef>
        <a:spcAft>
          <a:spcPts val="0"/>
        </a:spcAft>
        <a:buClrTx/>
        <a:buSzTx/>
        <a:buFontTx/>
        <a:buNone/>
        <a:tabLst/>
        <a:defRPr sz="11600" b="0" i="0" u="none" strike="noStrike" cap="none" spc="0" baseline="0">
          <a:ln>
            <a:noFill/>
          </a:ln>
          <a:solidFill>
            <a:srgbClr val="000000"/>
          </a:solidFill>
          <a:uFillTx/>
          <a:latin typeface="Helvetica Neue UltraLight"/>
          <a:ea typeface="Helvetica Neue UltraLight"/>
          <a:cs typeface="Helvetica Neue UltraLight"/>
          <a:sym typeface="Helvetica Neue UltraLight"/>
        </a:defRPr>
      </a:lvl3pPr>
      <a:lvl4pPr marL="0" marR="0" indent="685800" algn="ctr" defTabSz="825500" latinLnBrk="0">
        <a:lnSpc>
          <a:spcPct val="100000"/>
        </a:lnSpc>
        <a:spcBef>
          <a:spcPts val="0"/>
        </a:spcBef>
        <a:spcAft>
          <a:spcPts val="0"/>
        </a:spcAft>
        <a:buClrTx/>
        <a:buSzTx/>
        <a:buFontTx/>
        <a:buNone/>
        <a:tabLst/>
        <a:defRPr sz="11600" b="0" i="0" u="none" strike="noStrike" cap="none" spc="0" baseline="0">
          <a:ln>
            <a:noFill/>
          </a:ln>
          <a:solidFill>
            <a:srgbClr val="000000"/>
          </a:solidFill>
          <a:uFillTx/>
          <a:latin typeface="Helvetica Neue UltraLight"/>
          <a:ea typeface="Helvetica Neue UltraLight"/>
          <a:cs typeface="Helvetica Neue UltraLight"/>
          <a:sym typeface="Helvetica Neue UltraLight"/>
        </a:defRPr>
      </a:lvl4pPr>
      <a:lvl5pPr marL="0" marR="0" indent="914400" algn="ctr" defTabSz="825500" latinLnBrk="0">
        <a:lnSpc>
          <a:spcPct val="100000"/>
        </a:lnSpc>
        <a:spcBef>
          <a:spcPts val="0"/>
        </a:spcBef>
        <a:spcAft>
          <a:spcPts val="0"/>
        </a:spcAft>
        <a:buClrTx/>
        <a:buSzTx/>
        <a:buFontTx/>
        <a:buNone/>
        <a:tabLst/>
        <a:defRPr sz="11600" b="0" i="0" u="none" strike="noStrike" cap="none" spc="0" baseline="0">
          <a:ln>
            <a:noFill/>
          </a:ln>
          <a:solidFill>
            <a:srgbClr val="000000"/>
          </a:solidFill>
          <a:uFillTx/>
          <a:latin typeface="Helvetica Neue UltraLight"/>
          <a:ea typeface="Helvetica Neue UltraLight"/>
          <a:cs typeface="Helvetica Neue UltraLight"/>
          <a:sym typeface="Helvetica Neue UltraLight"/>
        </a:defRPr>
      </a:lvl5pPr>
      <a:lvl6pPr marL="0" marR="0" indent="1143000" algn="ctr" defTabSz="825500" latinLnBrk="0">
        <a:lnSpc>
          <a:spcPct val="100000"/>
        </a:lnSpc>
        <a:spcBef>
          <a:spcPts val="0"/>
        </a:spcBef>
        <a:spcAft>
          <a:spcPts val="0"/>
        </a:spcAft>
        <a:buClrTx/>
        <a:buSzTx/>
        <a:buFontTx/>
        <a:buNone/>
        <a:tabLst/>
        <a:defRPr sz="11600" b="0" i="0" u="none" strike="noStrike" cap="none" spc="0" baseline="0">
          <a:ln>
            <a:noFill/>
          </a:ln>
          <a:solidFill>
            <a:srgbClr val="000000"/>
          </a:solidFill>
          <a:uFillTx/>
          <a:latin typeface="Helvetica Neue UltraLight"/>
          <a:ea typeface="Helvetica Neue UltraLight"/>
          <a:cs typeface="Helvetica Neue UltraLight"/>
          <a:sym typeface="Helvetica Neue UltraLight"/>
        </a:defRPr>
      </a:lvl6pPr>
      <a:lvl7pPr marL="0" marR="0" indent="1371600" algn="ctr" defTabSz="825500" latinLnBrk="0">
        <a:lnSpc>
          <a:spcPct val="100000"/>
        </a:lnSpc>
        <a:spcBef>
          <a:spcPts val="0"/>
        </a:spcBef>
        <a:spcAft>
          <a:spcPts val="0"/>
        </a:spcAft>
        <a:buClrTx/>
        <a:buSzTx/>
        <a:buFontTx/>
        <a:buNone/>
        <a:tabLst/>
        <a:defRPr sz="11600" b="0" i="0" u="none" strike="noStrike" cap="none" spc="0" baseline="0">
          <a:ln>
            <a:noFill/>
          </a:ln>
          <a:solidFill>
            <a:srgbClr val="000000"/>
          </a:solidFill>
          <a:uFillTx/>
          <a:latin typeface="Helvetica Neue UltraLight"/>
          <a:ea typeface="Helvetica Neue UltraLight"/>
          <a:cs typeface="Helvetica Neue UltraLight"/>
          <a:sym typeface="Helvetica Neue UltraLight"/>
        </a:defRPr>
      </a:lvl7pPr>
      <a:lvl8pPr marL="0" marR="0" indent="1600200" algn="ctr" defTabSz="825500" latinLnBrk="0">
        <a:lnSpc>
          <a:spcPct val="100000"/>
        </a:lnSpc>
        <a:spcBef>
          <a:spcPts val="0"/>
        </a:spcBef>
        <a:spcAft>
          <a:spcPts val="0"/>
        </a:spcAft>
        <a:buClrTx/>
        <a:buSzTx/>
        <a:buFontTx/>
        <a:buNone/>
        <a:tabLst/>
        <a:defRPr sz="11600" b="0" i="0" u="none" strike="noStrike" cap="none" spc="0" baseline="0">
          <a:ln>
            <a:noFill/>
          </a:ln>
          <a:solidFill>
            <a:srgbClr val="000000"/>
          </a:solidFill>
          <a:uFillTx/>
          <a:latin typeface="Helvetica Neue UltraLight"/>
          <a:ea typeface="Helvetica Neue UltraLight"/>
          <a:cs typeface="Helvetica Neue UltraLight"/>
          <a:sym typeface="Helvetica Neue UltraLight"/>
        </a:defRPr>
      </a:lvl8pPr>
      <a:lvl9pPr marL="0" marR="0" indent="1828800" algn="ctr" defTabSz="825500" latinLnBrk="0">
        <a:lnSpc>
          <a:spcPct val="100000"/>
        </a:lnSpc>
        <a:spcBef>
          <a:spcPts val="0"/>
        </a:spcBef>
        <a:spcAft>
          <a:spcPts val="0"/>
        </a:spcAft>
        <a:buClrTx/>
        <a:buSzTx/>
        <a:buFontTx/>
        <a:buNone/>
        <a:tabLst/>
        <a:defRPr sz="11600" b="0" i="0" u="none" strike="noStrike" cap="none" spc="0" baseline="0">
          <a:ln>
            <a:noFill/>
          </a:ln>
          <a:solidFill>
            <a:srgbClr val="000000"/>
          </a:solidFill>
          <a:uFillTx/>
          <a:latin typeface="Helvetica Neue UltraLight"/>
          <a:ea typeface="Helvetica Neue UltraLight"/>
          <a:cs typeface="Helvetica Neue UltraLight"/>
          <a:sym typeface="Helvetica Neue UltraLight"/>
        </a:defRPr>
      </a:lvl9pPr>
    </p:titleStyle>
    <p:bodyStyle>
      <a:lvl1pPr marL="0" marR="0" indent="0" algn="ctr" defTabSz="825500" latinLnBrk="0">
        <a:lnSpc>
          <a:spcPct val="100000"/>
        </a:lnSpc>
        <a:spcBef>
          <a:spcPts val="0"/>
        </a:spcBef>
        <a:spcAft>
          <a:spcPts val="0"/>
        </a:spcAft>
        <a:buClrTx/>
        <a:buSzTx/>
        <a:buFontTx/>
        <a:buNone/>
        <a:tabLst/>
        <a:defRPr sz="4800" b="0" i="0" u="none" strike="noStrike" cap="none" spc="0" baseline="0">
          <a:ln>
            <a:noFill/>
          </a:ln>
          <a:solidFill>
            <a:srgbClr val="000000"/>
          </a:solidFill>
          <a:uFillTx/>
          <a:latin typeface="Arial"/>
          <a:ea typeface="Arial"/>
          <a:cs typeface="Arial"/>
          <a:sym typeface="Helvetica Neue UltraLight"/>
        </a:defRPr>
      </a:lvl1pPr>
      <a:lvl2pPr marL="0" marR="0" indent="0" algn="ctr" defTabSz="825500" latinLnBrk="0">
        <a:lnSpc>
          <a:spcPct val="100000"/>
        </a:lnSpc>
        <a:spcBef>
          <a:spcPts val="0"/>
        </a:spcBef>
        <a:spcAft>
          <a:spcPts val="0"/>
        </a:spcAft>
        <a:buClrTx/>
        <a:buSzTx/>
        <a:buFontTx/>
        <a:buNone/>
        <a:tabLst/>
        <a:defRPr sz="4800" b="0" i="0" u="none" strike="noStrike" cap="none" spc="0" baseline="0">
          <a:ln>
            <a:noFill/>
          </a:ln>
          <a:solidFill>
            <a:srgbClr val="000000"/>
          </a:solidFill>
          <a:uFillTx/>
          <a:latin typeface="Arial"/>
          <a:ea typeface="Arial"/>
          <a:cs typeface="Arial"/>
          <a:sym typeface="Helvetica Neue UltraLight"/>
        </a:defRPr>
      </a:lvl2pPr>
      <a:lvl3pPr marL="0" marR="0" indent="0" algn="ctr" defTabSz="825500" latinLnBrk="0">
        <a:lnSpc>
          <a:spcPct val="100000"/>
        </a:lnSpc>
        <a:spcBef>
          <a:spcPts val="0"/>
        </a:spcBef>
        <a:spcAft>
          <a:spcPts val="0"/>
        </a:spcAft>
        <a:buClrTx/>
        <a:buSzTx/>
        <a:buFontTx/>
        <a:buNone/>
        <a:tabLst/>
        <a:defRPr sz="4800" b="0" i="0" u="none" strike="noStrike" cap="none" spc="0" baseline="0">
          <a:ln>
            <a:noFill/>
          </a:ln>
          <a:solidFill>
            <a:srgbClr val="000000"/>
          </a:solidFill>
          <a:uFillTx/>
          <a:latin typeface="Arial"/>
          <a:ea typeface="Arial"/>
          <a:cs typeface="Arial"/>
          <a:sym typeface="Helvetica Neue UltraLight"/>
        </a:defRPr>
      </a:lvl3pPr>
      <a:lvl4pPr marL="0" marR="0" indent="0" algn="ctr" defTabSz="825500" latinLnBrk="0">
        <a:lnSpc>
          <a:spcPct val="100000"/>
        </a:lnSpc>
        <a:spcBef>
          <a:spcPts val="0"/>
        </a:spcBef>
        <a:spcAft>
          <a:spcPts val="0"/>
        </a:spcAft>
        <a:buClrTx/>
        <a:buSzTx/>
        <a:buFontTx/>
        <a:buNone/>
        <a:tabLst/>
        <a:defRPr sz="4800" b="0" i="0" u="none" strike="noStrike" cap="none" spc="0" baseline="0">
          <a:ln>
            <a:noFill/>
          </a:ln>
          <a:solidFill>
            <a:srgbClr val="000000"/>
          </a:solidFill>
          <a:uFillTx/>
          <a:latin typeface="Arial"/>
          <a:ea typeface="Arial"/>
          <a:cs typeface="Arial"/>
          <a:sym typeface="Helvetica Neue UltraLight"/>
        </a:defRPr>
      </a:lvl4pPr>
      <a:lvl5pPr marL="0" marR="0" indent="0" algn="ctr" defTabSz="825500" latinLnBrk="0">
        <a:lnSpc>
          <a:spcPct val="100000"/>
        </a:lnSpc>
        <a:spcBef>
          <a:spcPts val="0"/>
        </a:spcBef>
        <a:spcAft>
          <a:spcPts val="0"/>
        </a:spcAft>
        <a:buClrTx/>
        <a:buSzTx/>
        <a:buFontTx/>
        <a:buNone/>
        <a:tabLst/>
        <a:defRPr sz="4800" b="0" i="0" u="none" strike="noStrike" cap="none" spc="0" baseline="0">
          <a:ln>
            <a:noFill/>
          </a:ln>
          <a:solidFill>
            <a:srgbClr val="000000"/>
          </a:solidFill>
          <a:uFillTx/>
          <a:latin typeface="Arial"/>
          <a:ea typeface="Arial"/>
          <a:cs typeface="Arial"/>
          <a:sym typeface="Helvetica Neue UltraLight"/>
        </a:defRPr>
      </a:lvl5pPr>
      <a:lvl6pPr marL="0" marR="0" indent="355600" algn="ctr" defTabSz="825500" latinLnBrk="0">
        <a:lnSpc>
          <a:spcPct val="100000"/>
        </a:lnSpc>
        <a:spcBef>
          <a:spcPts val="0"/>
        </a:spcBef>
        <a:spcAft>
          <a:spcPts val="0"/>
        </a:spcAft>
        <a:buClrTx/>
        <a:buSzTx/>
        <a:buFontTx/>
        <a:buNone/>
        <a:tabLst/>
        <a:defRPr sz="4800" b="0" i="0" u="none" strike="noStrike" cap="none" spc="0" baseline="0">
          <a:ln>
            <a:noFill/>
          </a:ln>
          <a:solidFill>
            <a:srgbClr val="000000"/>
          </a:solidFill>
          <a:uFillTx/>
          <a:latin typeface="Helvetica Neue UltraLight"/>
          <a:ea typeface="Helvetica Neue UltraLight"/>
          <a:cs typeface="Helvetica Neue UltraLight"/>
          <a:sym typeface="Helvetica Neue UltraLight"/>
        </a:defRPr>
      </a:lvl6pPr>
      <a:lvl7pPr marL="0" marR="0" indent="711200" algn="ctr" defTabSz="825500" latinLnBrk="0">
        <a:lnSpc>
          <a:spcPct val="100000"/>
        </a:lnSpc>
        <a:spcBef>
          <a:spcPts val="0"/>
        </a:spcBef>
        <a:spcAft>
          <a:spcPts val="0"/>
        </a:spcAft>
        <a:buClrTx/>
        <a:buSzTx/>
        <a:buFontTx/>
        <a:buNone/>
        <a:tabLst/>
        <a:defRPr sz="4800" b="0" i="0" u="none" strike="noStrike" cap="none" spc="0" baseline="0">
          <a:ln>
            <a:noFill/>
          </a:ln>
          <a:solidFill>
            <a:srgbClr val="000000"/>
          </a:solidFill>
          <a:uFillTx/>
          <a:latin typeface="Helvetica Neue UltraLight"/>
          <a:ea typeface="Helvetica Neue UltraLight"/>
          <a:cs typeface="Helvetica Neue UltraLight"/>
          <a:sym typeface="Helvetica Neue UltraLight"/>
        </a:defRPr>
      </a:lvl7pPr>
      <a:lvl8pPr marL="0" marR="0" indent="1066800" algn="ctr" defTabSz="825500" latinLnBrk="0">
        <a:lnSpc>
          <a:spcPct val="100000"/>
        </a:lnSpc>
        <a:spcBef>
          <a:spcPts val="0"/>
        </a:spcBef>
        <a:spcAft>
          <a:spcPts val="0"/>
        </a:spcAft>
        <a:buClrTx/>
        <a:buSzTx/>
        <a:buFontTx/>
        <a:buNone/>
        <a:tabLst/>
        <a:defRPr sz="4800" b="0" i="0" u="none" strike="noStrike" cap="none" spc="0" baseline="0">
          <a:ln>
            <a:noFill/>
          </a:ln>
          <a:solidFill>
            <a:srgbClr val="000000"/>
          </a:solidFill>
          <a:uFillTx/>
          <a:latin typeface="Helvetica Neue UltraLight"/>
          <a:ea typeface="Helvetica Neue UltraLight"/>
          <a:cs typeface="Helvetica Neue UltraLight"/>
          <a:sym typeface="Helvetica Neue UltraLight"/>
        </a:defRPr>
      </a:lvl8pPr>
      <a:lvl9pPr marL="0" marR="0" indent="1422400" algn="ctr" defTabSz="825500" latinLnBrk="0">
        <a:lnSpc>
          <a:spcPct val="100000"/>
        </a:lnSpc>
        <a:spcBef>
          <a:spcPts val="0"/>
        </a:spcBef>
        <a:spcAft>
          <a:spcPts val="0"/>
        </a:spcAft>
        <a:buClrTx/>
        <a:buSzTx/>
        <a:buFontTx/>
        <a:buNone/>
        <a:tabLst/>
        <a:defRPr sz="4800" b="0" i="0" u="none" strike="noStrike" cap="none" spc="0" baseline="0">
          <a:ln>
            <a:noFill/>
          </a:ln>
          <a:solidFill>
            <a:srgbClr val="000000"/>
          </a:solidFill>
          <a:uFillTx/>
          <a:latin typeface="Helvetica Neue UltraLight"/>
          <a:ea typeface="Helvetica Neue UltraLight"/>
          <a:cs typeface="Helvetica Neue UltraLight"/>
          <a:sym typeface="Helvetica Neue UltraLight"/>
        </a:defRPr>
      </a:lvl9pPr>
    </p:bodyStyle>
    <p:otherStyle>
      <a:lvl1pPr marL="0" marR="0" indent="0" algn="ctr" defTabSz="825500" latinLnBrk="0">
        <a:lnSpc>
          <a:spcPct val="100000"/>
        </a:lnSpc>
        <a:spcBef>
          <a:spcPts val="0"/>
        </a:spcBef>
        <a:spcAft>
          <a:spcPts val="0"/>
        </a:spcAft>
        <a:buClrTx/>
        <a:buSzTx/>
        <a:buFontTx/>
        <a:buNone/>
        <a:tabLst/>
        <a:defRPr sz="3600" b="1" i="0" u="none" strike="noStrike" cap="none" spc="0" baseline="0">
          <a:ln>
            <a:noFill/>
          </a:ln>
          <a:solidFill>
            <a:schemeClr val="tx1"/>
          </a:solidFill>
          <a:uFillTx/>
          <a:latin typeface="+mn-lt"/>
          <a:ea typeface="+mn-ea"/>
          <a:cs typeface="+mn-cs"/>
          <a:sym typeface="Helvetica"/>
        </a:defRPr>
      </a:lvl1pPr>
      <a:lvl2pPr marL="0" marR="0" indent="228600" algn="ctr" defTabSz="825500" latinLnBrk="0">
        <a:lnSpc>
          <a:spcPct val="100000"/>
        </a:lnSpc>
        <a:spcBef>
          <a:spcPts val="0"/>
        </a:spcBef>
        <a:spcAft>
          <a:spcPts val="0"/>
        </a:spcAft>
        <a:buClrTx/>
        <a:buSzTx/>
        <a:buFontTx/>
        <a:buNone/>
        <a:tabLst/>
        <a:defRPr sz="3600" b="1" i="0" u="none" strike="noStrike" cap="none" spc="0" baseline="0">
          <a:ln>
            <a:noFill/>
          </a:ln>
          <a:solidFill>
            <a:schemeClr val="tx1"/>
          </a:solidFill>
          <a:uFillTx/>
          <a:latin typeface="+mn-lt"/>
          <a:ea typeface="+mn-ea"/>
          <a:cs typeface="+mn-cs"/>
          <a:sym typeface="Helvetica"/>
        </a:defRPr>
      </a:lvl2pPr>
      <a:lvl3pPr marL="0" marR="0" indent="457200" algn="ctr" defTabSz="825500" latinLnBrk="0">
        <a:lnSpc>
          <a:spcPct val="100000"/>
        </a:lnSpc>
        <a:spcBef>
          <a:spcPts val="0"/>
        </a:spcBef>
        <a:spcAft>
          <a:spcPts val="0"/>
        </a:spcAft>
        <a:buClrTx/>
        <a:buSzTx/>
        <a:buFontTx/>
        <a:buNone/>
        <a:tabLst/>
        <a:defRPr sz="3600" b="1" i="0" u="none" strike="noStrike" cap="none" spc="0" baseline="0">
          <a:ln>
            <a:noFill/>
          </a:ln>
          <a:solidFill>
            <a:schemeClr val="tx1"/>
          </a:solidFill>
          <a:uFillTx/>
          <a:latin typeface="+mn-lt"/>
          <a:ea typeface="+mn-ea"/>
          <a:cs typeface="+mn-cs"/>
          <a:sym typeface="Helvetica"/>
        </a:defRPr>
      </a:lvl3pPr>
      <a:lvl4pPr marL="0" marR="0" indent="685800" algn="ctr" defTabSz="825500" latinLnBrk="0">
        <a:lnSpc>
          <a:spcPct val="100000"/>
        </a:lnSpc>
        <a:spcBef>
          <a:spcPts val="0"/>
        </a:spcBef>
        <a:spcAft>
          <a:spcPts val="0"/>
        </a:spcAft>
        <a:buClrTx/>
        <a:buSzTx/>
        <a:buFontTx/>
        <a:buNone/>
        <a:tabLst/>
        <a:defRPr sz="3600" b="1" i="0" u="none" strike="noStrike" cap="none" spc="0" baseline="0">
          <a:ln>
            <a:noFill/>
          </a:ln>
          <a:solidFill>
            <a:schemeClr val="tx1"/>
          </a:solidFill>
          <a:uFillTx/>
          <a:latin typeface="+mn-lt"/>
          <a:ea typeface="+mn-ea"/>
          <a:cs typeface="+mn-cs"/>
          <a:sym typeface="Helvetica"/>
        </a:defRPr>
      </a:lvl4pPr>
      <a:lvl5pPr marL="0" marR="0" indent="914400" algn="ctr" defTabSz="825500" latinLnBrk="0">
        <a:lnSpc>
          <a:spcPct val="100000"/>
        </a:lnSpc>
        <a:spcBef>
          <a:spcPts val="0"/>
        </a:spcBef>
        <a:spcAft>
          <a:spcPts val="0"/>
        </a:spcAft>
        <a:buClrTx/>
        <a:buSzTx/>
        <a:buFontTx/>
        <a:buNone/>
        <a:tabLst/>
        <a:defRPr sz="3600" b="1" i="0" u="none" strike="noStrike" cap="none" spc="0" baseline="0">
          <a:ln>
            <a:noFill/>
          </a:ln>
          <a:solidFill>
            <a:schemeClr val="tx1"/>
          </a:solidFill>
          <a:uFillTx/>
          <a:latin typeface="+mn-lt"/>
          <a:ea typeface="+mn-ea"/>
          <a:cs typeface="+mn-cs"/>
          <a:sym typeface="Helvetica"/>
        </a:defRPr>
      </a:lvl5pPr>
      <a:lvl6pPr marL="0" marR="0" indent="1143000" algn="ctr" defTabSz="825500" latinLnBrk="0">
        <a:lnSpc>
          <a:spcPct val="100000"/>
        </a:lnSpc>
        <a:spcBef>
          <a:spcPts val="0"/>
        </a:spcBef>
        <a:spcAft>
          <a:spcPts val="0"/>
        </a:spcAft>
        <a:buClrTx/>
        <a:buSzTx/>
        <a:buFontTx/>
        <a:buNone/>
        <a:tabLst/>
        <a:defRPr sz="3600" b="1" i="0" u="none" strike="noStrike" cap="none" spc="0" baseline="0">
          <a:ln>
            <a:noFill/>
          </a:ln>
          <a:solidFill>
            <a:schemeClr val="tx1"/>
          </a:solidFill>
          <a:uFillTx/>
          <a:latin typeface="+mn-lt"/>
          <a:ea typeface="+mn-ea"/>
          <a:cs typeface="+mn-cs"/>
          <a:sym typeface="Helvetica"/>
        </a:defRPr>
      </a:lvl6pPr>
      <a:lvl7pPr marL="0" marR="0" indent="1371600" algn="ctr" defTabSz="825500" latinLnBrk="0">
        <a:lnSpc>
          <a:spcPct val="100000"/>
        </a:lnSpc>
        <a:spcBef>
          <a:spcPts val="0"/>
        </a:spcBef>
        <a:spcAft>
          <a:spcPts val="0"/>
        </a:spcAft>
        <a:buClrTx/>
        <a:buSzTx/>
        <a:buFontTx/>
        <a:buNone/>
        <a:tabLst/>
        <a:defRPr sz="3600" b="1" i="0" u="none" strike="noStrike" cap="none" spc="0" baseline="0">
          <a:ln>
            <a:noFill/>
          </a:ln>
          <a:solidFill>
            <a:schemeClr val="tx1"/>
          </a:solidFill>
          <a:uFillTx/>
          <a:latin typeface="+mn-lt"/>
          <a:ea typeface="+mn-ea"/>
          <a:cs typeface="+mn-cs"/>
          <a:sym typeface="Helvetica"/>
        </a:defRPr>
      </a:lvl7pPr>
      <a:lvl8pPr marL="0" marR="0" indent="1600200" algn="ctr" defTabSz="825500" latinLnBrk="0">
        <a:lnSpc>
          <a:spcPct val="100000"/>
        </a:lnSpc>
        <a:spcBef>
          <a:spcPts val="0"/>
        </a:spcBef>
        <a:spcAft>
          <a:spcPts val="0"/>
        </a:spcAft>
        <a:buClrTx/>
        <a:buSzTx/>
        <a:buFontTx/>
        <a:buNone/>
        <a:tabLst/>
        <a:defRPr sz="3600" b="1" i="0" u="none" strike="noStrike" cap="none" spc="0" baseline="0">
          <a:ln>
            <a:noFill/>
          </a:ln>
          <a:solidFill>
            <a:schemeClr val="tx1"/>
          </a:solidFill>
          <a:uFillTx/>
          <a:latin typeface="+mn-lt"/>
          <a:ea typeface="+mn-ea"/>
          <a:cs typeface="+mn-cs"/>
          <a:sym typeface="Helvetica"/>
        </a:defRPr>
      </a:lvl8pPr>
      <a:lvl9pPr marL="0" marR="0" indent="1828800" algn="ctr" defTabSz="825500" latinLnBrk="0">
        <a:lnSpc>
          <a:spcPct val="100000"/>
        </a:lnSpc>
        <a:spcBef>
          <a:spcPts val="0"/>
        </a:spcBef>
        <a:spcAft>
          <a:spcPts val="0"/>
        </a:spcAft>
        <a:buClrTx/>
        <a:buSzTx/>
        <a:buFontTx/>
        <a:buNone/>
        <a:tabLst/>
        <a:defRPr sz="3600" b="1" i="0" u="none" strike="noStrike" cap="none" spc="0" baseline="0">
          <a:ln>
            <a:noFill/>
          </a:ln>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94C49C-DEFC-5D42-B323-B613E6B9FF31}"/>
              </a:ext>
            </a:extLst>
          </p:cNvPr>
          <p:cNvPicPr>
            <a:picLocks noChangeAspect="1"/>
          </p:cNvPicPr>
          <p:nvPr/>
        </p:nvPicPr>
        <p:blipFill rotWithShape="1">
          <a:blip r:embed="rId2">
            <a:extLst>
              <a:ext uri="{28A0092B-C50C-407E-A947-70E740481C1C}">
                <a14:useLocalDpi xmlns:a14="http://schemas.microsoft.com/office/drawing/2010/main" val="0"/>
              </a:ext>
            </a:extLst>
          </a:blip>
          <a:srcRect t="12582" b="15386"/>
          <a:stretch/>
        </p:blipFill>
        <p:spPr>
          <a:xfrm>
            <a:off x="-67866" y="-2033775"/>
            <a:ext cx="24451866" cy="11722327"/>
          </a:xfrm>
          <a:prstGeom prst="rect">
            <a:avLst/>
          </a:prstGeom>
        </p:spPr>
      </p:pic>
      <p:sp>
        <p:nvSpPr>
          <p:cNvPr id="668" name="Shape 668"/>
          <p:cNvSpPr/>
          <p:nvPr/>
        </p:nvSpPr>
        <p:spPr>
          <a:xfrm>
            <a:off x="2434983" y="8842201"/>
            <a:ext cx="19519901" cy="4902201"/>
          </a:xfrm>
          <a:prstGeom prst="rect">
            <a:avLst/>
          </a:prstGeom>
          <a:solidFill>
            <a:srgbClr val="FFFFFF"/>
          </a:solidFill>
          <a:ln w="12700">
            <a:miter lim="400000"/>
          </a:ln>
        </p:spPr>
        <p:txBody>
          <a:bodyPr lIns="50800" tIns="50800" rIns="50800" bIns="50800" anchor="ctr"/>
          <a:lstStyle/>
          <a:p>
            <a:pPr defTabSz="584200">
              <a:defRPr sz="4000">
                <a:solidFill>
                  <a:srgbClr val="FFFFFF"/>
                </a:solidFill>
                <a:effectLst>
                  <a:outerShdw blurRad="38100" dist="12700" dir="5400000" rotWithShape="0">
                    <a:srgbClr val="000000">
                      <a:alpha val="50000"/>
                    </a:srgbClr>
                  </a:outerShdw>
                </a:effectLst>
              </a:defRPr>
            </a:pPr>
            <a:endParaRPr dirty="0">
              <a:latin typeface="Arial"/>
              <a:ea typeface="Arial"/>
              <a:cs typeface="Arial"/>
            </a:endParaRPr>
          </a:p>
        </p:txBody>
      </p:sp>
      <p:sp>
        <p:nvSpPr>
          <p:cNvPr id="669" name="Shape 669"/>
          <p:cNvSpPr/>
          <p:nvPr/>
        </p:nvSpPr>
        <p:spPr>
          <a:xfrm>
            <a:off x="2045237" y="8479634"/>
            <a:ext cx="19481801" cy="4559301"/>
          </a:xfrm>
          <a:prstGeom prst="rect">
            <a:avLst/>
          </a:prstGeom>
          <a:ln w="63500">
            <a:solidFill>
              <a:schemeClr val="accent6"/>
            </a:solidFill>
            <a:miter lim="400000"/>
          </a:ln>
        </p:spPr>
        <p:txBody>
          <a:bodyPr lIns="50800" tIns="50800" rIns="50800" bIns="50800" anchor="ctr"/>
          <a:lstStyle/>
          <a:p>
            <a:pPr defTabSz="584200">
              <a:defRPr sz="4000">
                <a:solidFill>
                  <a:srgbClr val="FFFFFF"/>
                </a:solidFill>
                <a:effectLst>
                  <a:outerShdw blurRad="38100" dist="12700" dir="5400000" rotWithShape="0">
                    <a:srgbClr val="000000">
                      <a:alpha val="50000"/>
                    </a:srgbClr>
                  </a:outerShdw>
                </a:effectLst>
              </a:defRPr>
            </a:pPr>
            <a:endParaRPr dirty="0">
              <a:latin typeface="Arial"/>
              <a:ea typeface="Arial"/>
              <a:cs typeface="Arial"/>
            </a:endParaRPr>
          </a:p>
        </p:txBody>
      </p:sp>
      <p:sp>
        <p:nvSpPr>
          <p:cNvPr id="670" name="Shape 670"/>
          <p:cNvSpPr/>
          <p:nvPr/>
        </p:nvSpPr>
        <p:spPr>
          <a:xfrm>
            <a:off x="5211911" y="9688552"/>
            <a:ext cx="13957301" cy="110799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defTabSz="1155700">
              <a:defRPr sz="7200" cap="all">
                <a:solidFill>
                  <a:srgbClr val="323C40"/>
                </a:solidFill>
                <a:latin typeface="Helvetica"/>
                <a:ea typeface="Helvetica"/>
                <a:cs typeface="Helvetica"/>
                <a:sym typeface="Helvetica"/>
              </a:defRPr>
            </a:pPr>
            <a:r>
              <a:rPr lang="nl-BE" b="1" dirty="0">
                <a:latin typeface="Montserrat"/>
                <a:ea typeface="Montserrat"/>
                <a:cs typeface="Montserrat"/>
              </a:rPr>
              <a:t>BEELECTRIC</a:t>
            </a:r>
            <a:endParaRPr b="1" dirty="0">
              <a:latin typeface="Montserrat"/>
              <a:ea typeface="Montserrat"/>
              <a:cs typeface="Montserrat"/>
            </a:endParaRPr>
          </a:p>
        </p:txBody>
      </p:sp>
      <p:sp>
        <p:nvSpPr>
          <p:cNvPr id="671" name="Shape 671"/>
          <p:cNvSpPr/>
          <p:nvPr/>
        </p:nvSpPr>
        <p:spPr>
          <a:xfrm>
            <a:off x="11595100" y="11159115"/>
            <a:ext cx="1206500" cy="13753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474" y="0"/>
                </a:lnTo>
                <a:lnTo>
                  <a:pt x="5264" y="21600"/>
                </a:lnTo>
                <a:lnTo>
                  <a:pt x="8054" y="0"/>
                </a:lnTo>
                <a:lnTo>
                  <a:pt x="10843" y="21600"/>
                </a:lnTo>
                <a:lnTo>
                  <a:pt x="13633" y="0"/>
                </a:lnTo>
                <a:lnTo>
                  <a:pt x="16423" y="21600"/>
                </a:lnTo>
                <a:lnTo>
                  <a:pt x="19212" y="0"/>
                </a:lnTo>
                <a:lnTo>
                  <a:pt x="21600" y="21600"/>
                </a:lnTo>
              </a:path>
            </a:pathLst>
          </a:custGeom>
          <a:ln w="127000">
            <a:solidFill>
              <a:schemeClr val="accent6"/>
            </a:solidFill>
            <a:miter lim="400000"/>
          </a:ln>
        </p:spPr>
        <p:txBody>
          <a:bodyPr lIns="38100" tIns="38100" rIns="38100" bIns="38100" anchor="ctr"/>
          <a:lstStyle/>
          <a:p>
            <a:pPr algn="l" defTabSz="457200">
              <a:defRPr sz="3000">
                <a:solidFill>
                  <a:srgbClr val="FFFFFF"/>
                </a:solidFill>
                <a:effectLst>
                  <a:outerShdw blurRad="38100" dist="12700" dir="5400000" rotWithShape="0">
                    <a:srgbClr val="000000">
                      <a:alpha val="50000"/>
                    </a:srgbClr>
                  </a:outerShdw>
                </a:effectLst>
              </a:defRPr>
            </a:pPr>
            <a:endParaRPr dirty="0">
              <a:latin typeface="Arial"/>
              <a:ea typeface="Arial"/>
              <a:cs typeface="Arial"/>
            </a:endParaRPr>
          </a:p>
        </p:txBody>
      </p:sp>
      <p:sp>
        <p:nvSpPr>
          <p:cNvPr id="672" name="Shape 672"/>
          <p:cNvSpPr/>
          <p:nvPr/>
        </p:nvSpPr>
        <p:spPr>
          <a:xfrm>
            <a:off x="10236500" y="12230147"/>
            <a:ext cx="3908121" cy="461665"/>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r" defTabSz="1155700">
              <a:lnSpc>
                <a:spcPct val="130000"/>
              </a:lnSpc>
              <a:defRPr sz="3000">
                <a:solidFill>
                  <a:srgbClr val="323C40"/>
                </a:solidFill>
                <a:latin typeface="Helvetica Neue"/>
                <a:ea typeface="Helvetica Neue"/>
                <a:cs typeface="Helvetica Neue"/>
                <a:sym typeface="Helvetica Neue"/>
              </a:defRPr>
            </a:lvl1pPr>
          </a:lstStyle>
          <a:p>
            <a:pPr>
              <a:lnSpc>
                <a:spcPct val="100000"/>
              </a:lnSpc>
              <a:defRPr b="1"/>
            </a:pPr>
            <a:r>
              <a:rPr lang="nl-BE" b="0" dirty="0">
                <a:latin typeface="Arial"/>
                <a:ea typeface="Arial"/>
                <a:cs typeface="Arial"/>
              </a:rPr>
              <a:t>Door: Pieter Vleminckx</a:t>
            </a:r>
            <a:endParaRPr b="0" dirty="0">
              <a:latin typeface="Arial"/>
              <a:ea typeface="Helvetica Neue" panose="02000503000000020004" pitchFamily="2" charset="0"/>
              <a:cs typeface="Arial"/>
            </a:endParaRPr>
          </a:p>
        </p:txBody>
      </p:sp>
      <p:sp>
        <p:nvSpPr>
          <p:cNvPr id="673" name="Shape 673"/>
          <p:cNvSpPr/>
          <p:nvPr/>
        </p:nvSpPr>
        <p:spPr>
          <a:xfrm>
            <a:off x="11183072" y="11606025"/>
            <a:ext cx="2014975" cy="553998"/>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r" defTabSz="1155700">
              <a:defRPr sz="3600">
                <a:solidFill>
                  <a:srgbClr val="323C40"/>
                </a:solidFill>
                <a:latin typeface="Helvetica"/>
                <a:ea typeface="Helvetica"/>
                <a:cs typeface="Helvetica"/>
                <a:sym typeface="Helvetica"/>
              </a:defRPr>
            </a:lvl1pPr>
          </a:lstStyle>
          <a:p>
            <a:r>
              <a:rPr lang="nl-BE" dirty="0">
                <a:latin typeface="Montserrat"/>
                <a:ea typeface="Montserrat"/>
                <a:cs typeface="Montserrat"/>
              </a:rPr>
              <a:t>CMSDEV</a:t>
            </a:r>
            <a:endParaRPr dirty="0">
              <a:latin typeface="Montserrat"/>
              <a:ea typeface="Montserrat"/>
              <a:cs typeface="Montserrat"/>
            </a:endParaRPr>
          </a:p>
        </p:txBody>
      </p:sp>
      <p:sp>
        <p:nvSpPr>
          <p:cNvPr id="674" name="Shape 674"/>
          <p:cNvSpPr>
            <a:spLocks noGrp="1"/>
          </p:cNvSpPr>
          <p:nvPr>
            <p:ph type="sldNum" sz="quarter" idx="2"/>
          </p:nvPr>
        </p:nvSpPr>
        <p:spPr>
          <a:xfrm>
            <a:off x="23627461" y="596900"/>
            <a:ext cx="624078" cy="6477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a:t>
            </a:fld>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hape 65"/>
          <p:cNvSpPr>
            <a:spLocks noGrp="1"/>
          </p:cNvSpPr>
          <p:nvPr>
            <p:ph type="sldNum" sz="quarter" idx="2"/>
          </p:nvPr>
        </p:nvSpPr>
        <p:spPr>
          <a:xfrm>
            <a:off x="23627461" y="596900"/>
            <a:ext cx="624078" cy="6477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a:t>
            </a:fld>
            <a:endParaRPr/>
          </a:p>
        </p:txBody>
      </p:sp>
      <p:sp>
        <p:nvSpPr>
          <p:cNvPr id="66" name="Shape 66"/>
          <p:cNvSpPr/>
          <p:nvPr/>
        </p:nvSpPr>
        <p:spPr>
          <a:xfrm>
            <a:off x="622607" y="420985"/>
            <a:ext cx="11493501" cy="92333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lgn="l" defTabSz="1155700">
              <a:lnSpc>
                <a:spcPct val="80000"/>
              </a:lnSpc>
              <a:defRPr sz="7200" b="1" cap="all">
                <a:solidFill>
                  <a:srgbClr val="323C40"/>
                </a:solidFill>
                <a:latin typeface="Helvetica"/>
                <a:ea typeface="Helvetica"/>
                <a:cs typeface="Helvetica"/>
                <a:sym typeface="Helvetica"/>
              </a:defRPr>
            </a:lvl1pPr>
          </a:lstStyle>
          <a:p>
            <a:r>
              <a:rPr lang="nl-BE" dirty="0">
                <a:solidFill>
                  <a:schemeClr val="tx1"/>
                </a:solidFill>
                <a:latin typeface="Montserrat"/>
                <a:ea typeface="Montserrat"/>
                <a:cs typeface="Montserrat"/>
              </a:rPr>
              <a:t>THE IDEA</a:t>
            </a:r>
            <a:endParaRPr dirty="0">
              <a:solidFill>
                <a:schemeClr val="tx1"/>
              </a:solidFill>
              <a:latin typeface="Montserrat"/>
              <a:ea typeface="Montserrat"/>
              <a:cs typeface="Montserrat"/>
            </a:endParaRPr>
          </a:p>
        </p:txBody>
      </p:sp>
      <p:sp>
        <p:nvSpPr>
          <p:cNvPr id="67" name="Shape 67"/>
          <p:cNvSpPr/>
          <p:nvPr/>
        </p:nvSpPr>
        <p:spPr>
          <a:xfrm>
            <a:off x="8367861" y="4627181"/>
            <a:ext cx="7620001" cy="89293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defTabSz="1155700">
              <a:lnSpc>
                <a:spcPct val="80000"/>
              </a:lnSpc>
              <a:defRPr sz="7200" b="1" cap="all">
                <a:solidFill>
                  <a:srgbClr val="323C40"/>
                </a:solidFill>
                <a:latin typeface="Helvetica"/>
                <a:ea typeface="Helvetica"/>
                <a:cs typeface="Helvetica"/>
                <a:sym typeface="Helvetica"/>
              </a:defRPr>
            </a:pPr>
            <a:r>
              <a:rPr lang="nl-BE" dirty="0">
                <a:solidFill>
                  <a:schemeClr val="tx1"/>
                </a:solidFill>
                <a:latin typeface="Montserrat"/>
                <a:ea typeface="Montserrat"/>
                <a:cs typeface="Montserrat"/>
              </a:rPr>
              <a:t>BEELECTRIC</a:t>
            </a:r>
            <a:endParaRPr dirty="0">
              <a:solidFill>
                <a:schemeClr val="tx1"/>
              </a:solidFill>
              <a:latin typeface="Montserrat"/>
              <a:ea typeface="Montserrat"/>
              <a:cs typeface="Montserrat"/>
            </a:endParaRPr>
          </a:p>
        </p:txBody>
      </p:sp>
      <p:sp>
        <p:nvSpPr>
          <p:cNvPr id="68" name="Shape 68"/>
          <p:cNvSpPr/>
          <p:nvPr/>
        </p:nvSpPr>
        <p:spPr>
          <a:xfrm>
            <a:off x="2597150" y="7645400"/>
            <a:ext cx="19164300" cy="1737976"/>
          </a:xfrm>
          <a:prstGeom prst="rect">
            <a:avLst/>
          </a:prstGeom>
          <a:ln w="12700"/>
          <a:extLst>
            <a:ext uri="{C572A759-6A51-4108-AA02-DFA0A04FC94B}">
              <ma14:wrappingTextBoxFlag xmlns:ma14="http://schemas.microsoft.com/office/mac/drawingml/2011/main" xmlns="" val="1"/>
            </a:ext>
          </a:extLst>
        </p:spPr>
        <p:txBody>
          <a:bodyPr lIns="0" tIns="0" rIns="0" bIns="0">
            <a:spAutoFit/>
          </a:bodyPr>
          <a:lstStyle>
            <a:lvl1pPr defTabSz="952500">
              <a:lnSpc>
                <a:spcPct val="130000"/>
              </a:lnSpc>
              <a:buClr>
                <a:srgbClr val="E9F6FA"/>
              </a:buClr>
              <a:buFont typeface="Helvetica Neue UltraLight"/>
              <a:defRPr sz="3000">
                <a:solidFill>
                  <a:srgbClr val="323C40"/>
                </a:solidFill>
                <a:uFill>
                  <a:solidFill>
                    <a:srgbClr val="323C40"/>
                  </a:solidFill>
                </a:uFill>
                <a:latin typeface="Helvetica Neue"/>
                <a:ea typeface="Helvetica Neue"/>
                <a:cs typeface="Helvetica Neue"/>
                <a:sym typeface="Helvetica Neue"/>
              </a:defRPr>
            </a:lvl1pPr>
          </a:lstStyle>
          <a:p>
            <a:r>
              <a:rPr lang="nl-BE" dirty="0">
                <a:solidFill>
                  <a:schemeClr val="tx1"/>
                </a:solidFill>
                <a:latin typeface="Arial"/>
                <a:ea typeface="Arial"/>
                <a:cs typeface="Arial"/>
              </a:rPr>
              <a:t>Beelectric is een platform gemaak voor en winkel voor het gemakkelijk verhuren van fietsen. Er is een webapplicatie beschikbaar en een promosite om de winkel om wat meer uitleg te geven over hoe ze werken. Beelectric zelf kan via een gemakkelijke back-end systeem opvolgen wat er gebeurt.</a:t>
            </a:r>
            <a:endParaRPr dirty="0">
              <a:solidFill>
                <a:schemeClr val="tx1"/>
              </a:solidFill>
              <a:latin typeface="Arial"/>
              <a:ea typeface="Arial"/>
              <a:cs typeface="Arial"/>
            </a:endParaRPr>
          </a:p>
        </p:txBody>
      </p:sp>
      <p:sp>
        <p:nvSpPr>
          <p:cNvPr id="69" name="Shape 69"/>
          <p:cNvSpPr/>
          <p:nvPr/>
        </p:nvSpPr>
        <p:spPr>
          <a:xfrm>
            <a:off x="11582400" y="6711950"/>
            <a:ext cx="1206500" cy="127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474" y="0"/>
                </a:lnTo>
                <a:lnTo>
                  <a:pt x="5264" y="21600"/>
                </a:lnTo>
                <a:lnTo>
                  <a:pt x="8054" y="0"/>
                </a:lnTo>
                <a:lnTo>
                  <a:pt x="10843" y="21600"/>
                </a:lnTo>
                <a:lnTo>
                  <a:pt x="13633" y="0"/>
                </a:lnTo>
                <a:lnTo>
                  <a:pt x="16423" y="21600"/>
                </a:lnTo>
                <a:lnTo>
                  <a:pt x="19212" y="0"/>
                </a:lnTo>
                <a:lnTo>
                  <a:pt x="21600" y="21600"/>
                </a:lnTo>
              </a:path>
            </a:pathLst>
          </a:custGeom>
          <a:ln w="127000">
            <a:solidFill>
              <a:schemeClr val="accent6"/>
            </a:solidFill>
            <a:miter lim="400000"/>
          </a:ln>
        </p:spPr>
        <p:txBody>
          <a:bodyPr lIns="38100" tIns="38100" rIns="38100" bIns="38100" anchor="ctr"/>
          <a:lstStyle/>
          <a:p>
            <a:pPr defTabSz="457200">
              <a:defRPr sz="3000">
                <a:solidFill>
                  <a:srgbClr val="FFFFFF"/>
                </a:solidFill>
              </a:defRPr>
            </a:pPr>
            <a:endParaRPr dirty="0">
              <a:latin typeface="Arial"/>
              <a:ea typeface="Arial"/>
              <a:cs typeface="Arial"/>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hape 65"/>
          <p:cNvSpPr>
            <a:spLocks noGrp="1"/>
          </p:cNvSpPr>
          <p:nvPr>
            <p:ph type="sldNum" sz="quarter" idx="2"/>
          </p:nvPr>
        </p:nvSpPr>
        <p:spPr>
          <a:xfrm>
            <a:off x="23627461" y="596900"/>
            <a:ext cx="624078" cy="6477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a:t>
            </a:fld>
            <a:endParaRPr/>
          </a:p>
        </p:txBody>
      </p:sp>
      <p:sp>
        <p:nvSpPr>
          <p:cNvPr id="66" name="Shape 66"/>
          <p:cNvSpPr/>
          <p:nvPr/>
        </p:nvSpPr>
        <p:spPr>
          <a:xfrm>
            <a:off x="622607" y="420985"/>
            <a:ext cx="11493501" cy="92333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lgn="l" defTabSz="1155700">
              <a:lnSpc>
                <a:spcPct val="80000"/>
              </a:lnSpc>
              <a:defRPr sz="7200" b="1" cap="all">
                <a:solidFill>
                  <a:srgbClr val="323C40"/>
                </a:solidFill>
                <a:latin typeface="Helvetica"/>
                <a:ea typeface="Helvetica"/>
                <a:cs typeface="Helvetica"/>
                <a:sym typeface="Helvetica"/>
              </a:defRPr>
            </a:lvl1pPr>
          </a:lstStyle>
          <a:p>
            <a:r>
              <a:rPr lang="nl-BE" dirty="0">
                <a:solidFill>
                  <a:schemeClr val="tx1"/>
                </a:solidFill>
                <a:latin typeface="Montserrat"/>
                <a:ea typeface="Montserrat"/>
                <a:cs typeface="Montserrat"/>
              </a:rPr>
              <a:t>How it works</a:t>
            </a:r>
            <a:endParaRPr dirty="0">
              <a:solidFill>
                <a:schemeClr val="tx1"/>
              </a:solidFill>
              <a:latin typeface="Montserrat"/>
              <a:ea typeface="Montserrat"/>
              <a:cs typeface="Montserrat"/>
            </a:endParaRPr>
          </a:p>
        </p:txBody>
      </p:sp>
      <p:sp>
        <p:nvSpPr>
          <p:cNvPr id="7" name="AutoShape 129">
            <a:extLst>
              <a:ext uri="{FF2B5EF4-FFF2-40B4-BE49-F238E27FC236}">
                <a16:creationId xmlns:a16="http://schemas.microsoft.com/office/drawing/2014/main" id="{9F43EEC4-F475-8E4E-9C8B-F74AAE5AE096}"/>
              </a:ext>
            </a:extLst>
          </p:cNvPr>
          <p:cNvSpPr>
            <a:spLocks/>
          </p:cNvSpPr>
          <p:nvPr/>
        </p:nvSpPr>
        <p:spPr bwMode="auto">
          <a:xfrm rot="19800000">
            <a:off x="11326491" y="4544237"/>
            <a:ext cx="1247553" cy="623777"/>
          </a:xfrm>
          <a:custGeom>
            <a:avLst/>
            <a:gdLst/>
            <a:ahLst/>
            <a:cxnLst/>
            <a:rect l="0" t="0" r="r" b="b"/>
            <a:pathLst>
              <a:path w="21600" h="21600">
                <a:moveTo>
                  <a:pt x="21109" y="9818"/>
                </a:moveTo>
                <a:lnTo>
                  <a:pt x="1676" y="9818"/>
                </a:lnTo>
                <a:lnTo>
                  <a:pt x="5747" y="1676"/>
                </a:lnTo>
                <a:cubicBezTo>
                  <a:pt x="5836" y="1499"/>
                  <a:pt x="5891" y="1253"/>
                  <a:pt x="5891" y="982"/>
                </a:cubicBezTo>
                <a:cubicBezTo>
                  <a:pt x="5891" y="439"/>
                  <a:pt x="5671" y="0"/>
                  <a:pt x="5400" y="0"/>
                </a:cubicBezTo>
                <a:cubicBezTo>
                  <a:pt x="5265" y="0"/>
                  <a:pt x="5142" y="110"/>
                  <a:pt x="5053" y="288"/>
                </a:cubicBezTo>
                <a:lnTo>
                  <a:pt x="144" y="10106"/>
                </a:lnTo>
                <a:cubicBezTo>
                  <a:pt x="55" y="10284"/>
                  <a:pt x="0" y="10530"/>
                  <a:pt x="0" y="10800"/>
                </a:cubicBezTo>
                <a:cubicBezTo>
                  <a:pt x="0" y="11071"/>
                  <a:pt x="55" y="11317"/>
                  <a:pt x="144" y="11494"/>
                </a:cubicBezTo>
                <a:lnTo>
                  <a:pt x="5053" y="21312"/>
                </a:lnTo>
                <a:cubicBezTo>
                  <a:pt x="5142" y="21491"/>
                  <a:pt x="5265" y="21600"/>
                  <a:pt x="5400" y="21600"/>
                </a:cubicBezTo>
                <a:cubicBezTo>
                  <a:pt x="5671" y="21600"/>
                  <a:pt x="5891" y="21161"/>
                  <a:pt x="5891" y="20618"/>
                </a:cubicBezTo>
                <a:cubicBezTo>
                  <a:pt x="5891" y="20348"/>
                  <a:pt x="5836" y="20102"/>
                  <a:pt x="5747" y="19924"/>
                </a:cubicBezTo>
                <a:lnTo>
                  <a:pt x="1676" y="11782"/>
                </a:lnTo>
                <a:lnTo>
                  <a:pt x="21109" y="11782"/>
                </a:lnTo>
                <a:cubicBezTo>
                  <a:pt x="21380" y="11782"/>
                  <a:pt x="21600" y="11343"/>
                  <a:pt x="21600" y="10800"/>
                </a:cubicBezTo>
                <a:cubicBezTo>
                  <a:pt x="21600" y="10257"/>
                  <a:pt x="21380" y="9818"/>
                  <a:pt x="21109" y="9818"/>
                </a:cubicBezTo>
              </a:path>
            </a:pathLst>
          </a:custGeom>
          <a:solidFill>
            <a:schemeClr val="accent6"/>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dirty="0">
              <a:latin typeface="Arial"/>
            </a:endParaRPr>
          </a:p>
        </p:txBody>
      </p:sp>
      <p:sp>
        <p:nvSpPr>
          <p:cNvPr id="8" name="AutoShape 129">
            <a:extLst>
              <a:ext uri="{FF2B5EF4-FFF2-40B4-BE49-F238E27FC236}">
                <a16:creationId xmlns:a16="http://schemas.microsoft.com/office/drawing/2014/main" id="{CF5AB6ED-1078-364D-88CE-27DD013EB508}"/>
              </a:ext>
            </a:extLst>
          </p:cNvPr>
          <p:cNvSpPr>
            <a:spLocks/>
          </p:cNvSpPr>
          <p:nvPr/>
        </p:nvSpPr>
        <p:spPr bwMode="auto">
          <a:xfrm rot="9000000">
            <a:off x="11326490" y="5547242"/>
            <a:ext cx="1247553" cy="623777"/>
          </a:xfrm>
          <a:custGeom>
            <a:avLst/>
            <a:gdLst/>
            <a:ahLst/>
            <a:cxnLst/>
            <a:rect l="0" t="0" r="r" b="b"/>
            <a:pathLst>
              <a:path w="21600" h="21600">
                <a:moveTo>
                  <a:pt x="21109" y="9818"/>
                </a:moveTo>
                <a:lnTo>
                  <a:pt x="1676" y="9818"/>
                </a:lnTo>
                <a:lnTo>
                  <a:pt x="5747" y="1676"/>
                </a:lnTo>
                <a:cubicBezTo>
                  <a:pt x="5836" y="1499"/>
                  <a:pt x="5891" y="1253"/>
                  <a:pt x="5891" y="982"/>
                </a:cubicBezTo>
                <a:cubicBezTo>
                  <a:pt x="5891" y="439"/>
                  <a:pt x="5671" y="0"/>
                  <a:pt x="5400" y="0"/>
                </a:cubicBezTo>
                <a:cubicBezTo>
                  <a:pt x="5265" y="0"/>
                  <a:pt x="5142" y="110"/>
                  <a:pt x="5053" y="288"/>
                </a:cubicBezTo>
                <a:lnTo>
                  <a:pt x="144" y="10106"/>
                </a:lnTo>
                <a:cubicBezTo>
                  <a:pt x="55" y="10284"/>
                  <a:pt x="0" y="10530"/>
                  <a:pt x="0" y="10800"/>
                </a:cubicBezTo>
                <a:cubicBezTo>
                  <a:pt x="0" y="11071"/>
                  <a:pt x="55" y="11317"/>
                  <a:pt x="144" y="11494"/>
                </a:cubicBezTo>
                <a:lnTo>
                  <a:pt x="5053" y="21312"/>
                </a:lnTo>
                <a:cubicBezTo>
                  <a:pt x="5142" y="21491"/>
                  <a:pt x="5265" y="21600"/>
                  <a:pt x="5400" y="21600"/>
                </a:cubicBezTo>
                <a:cubicBezTo>
                  <a:pt x="5671" y="21600"/>
                  <a:pt x="5891" y="21161"/>
                  <a:pt x="5891" y="20618"/>
                </a:cubicBezTo>
                <a:cubicBezTo>
                  <a:pt x="5891" y="20348"/>
                  <a:pt x="5836" y="20102"/>
                  <a:pt x="5747" y="19924"/>
                </a:cubicBezTo>
                <a:lnTo>
                  <a:pt x="1676" y="11782"/>
                </a:lnTo>
                <a:lnTo>
                  <a:pt x="21109" y="11782"/>
                </a:lnTo>
                <a:cubicBezTo>
                  <a:pt x="21380" y="11782"/>
                  <a:pt x="21600" y="11343"/>
                  <a:pt x="21600" y="10800"/>
                </a:cubicBezTo>
                <a:cubicBezTo>
                  <a:pt x="21600" y="10257"/>
                  <a:pt x="21380" y="9818"/>
                  <a:pt x="21109" y="9818"/>
                </a:cubicBezTo>
              </a:path>
            </a:pathLst>
          </a:custGeom>
          <a:solidFill>
            <a:schemeClr val="accent6"/>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dirty="0">
              <a:latin typeface="Arial"/>
            </a:endParaRPr>
          </a:p>
        </p:txBody>
      </p:sp>
      <p:sp>
        <p:nvSpPr>
          <p:cNvPr id="9" name="AutoShape 129">
            <a:extLst>
              <a:ext uri="{FF2B5EF4-FFF2-40B4-BE49-F238E27FC236}">
                <a16:creationId xmlns:a16="http://schemas.microsoft.com/office/drawing/2014/main" id="{20518502-C91B-9845-8C88-E3107964B227}"/>
              </a:ext>
            </a:extLst>
          </p:cNvPr>
          <p:cNvSpPr>
            <a:spLocks/>
          </p:cNvSpPr>
          <p:nvPr/>
        </p:nvSpPr>
        <p:spPr bwMode="auto">
          <a:xfrm rot="1800000">
            <a:off x="11326488" y="7714231"/>
            <a:ext cx="1247553" cy="623777"/>
          </a:xfrm>
          <a:custGeom>
            <a:avLst/>
            <a:gdLst/>
            <a:ahLst/>
            <a:cxnLst/>
            <a:rect l="0" t="0" r="r" b="b"/>
            <a:pathLst>
              <a:path w="21600" h="21600">
                <a:moveTo>
                  <a:pt x="21109" y="9818"/>
                </a:moveTo>
                <a:lnTo>
                  <a:pt x="1676" y="9818"/>
                </a:lnTo>
                <a:lnTo>
                  <a:pt x="5747" y="1676"/>
                </a:lnTo>
                <a:cubicBezTo>
                  <a:pt x="5836" y="1499"/>
                  <a:pt x="5891" y="1253"/>
                  <a:pt x="5891" y="982"/>
                </a:cubicBezTo>
                <a:cubicBezTo>
                  <a:pt x="5891" y="439"/>
                  <a:pt x="5671" y="0"/>
                  <a:pt x="5400" y="0"/>
                </a:cubicBezTo>
                <a:cubicBezTo>
                  <a:pt x="5265" y="0"/>
                  <a:pt x="5142" y="110"/>
                  <a:pt x="5053" y="288"/>
                </a:cubicBezTo>
                <a:lnTo>
                  <a:pt x="144" y="10106"/>
                </a:lnTo>
                <a:cubicBezTo>
                  <a:pt x="55" y="10284"/>
                  <a:pt x="0" y="10530"/>
                  <a:pt x="0" y="10800"/>
                </a:cubicBezTo>
                <a:cubicBezTo>
                  <a:pt x="0" y="11071"/>
                  <a:pt x="55" y="11317"/>
                  <a:pt x="144" y="11494"/>
                </a:cubicBezTo>
                <a:lnTo>
                  <a:pt x="5053" y="21312"/>
                </a:lnTo>
                <a:cubicBezTo>
                  <a:pt x="5142" y="21491"/>
                  <a:pt x="5265" y="21600"/>
                  <a:pt x="5400" y="21600"/>
                </a:cubicBezTo>
                <a:cubicBezTo>
                  <a:pt x="5671" y="21600"/>
                  <a:pt x="5891" y="21161"/>
                  <a:pt x="5891" y="20618"/>
                </a:cubicBezTo>
                <a:cubicBezTo>
                  <a:pt x="5891" y="20348"/>
                  <a:pt x="5836" y="20102"/>
                  <a:pt x="5747" y="19924"/>
                </a:cubicBezTo>
                <a:lnTo>
                  <a:pt x="1676" y="11782"/>
                </a:lnTo>
                <a:lnTo>
                  <a:pt x="21109" y="11782"/>
                </a:lnTo>
                <a:cubicBezTo>
                  <a:pt x="21380" y="11782"/>
                  <a:pt x="21600" y="11343"/>
                  <a:pt x="21600" y="10800"/>
                </a:cubicBezTo>
                <a:cubicBezTo>
                  <a:pt x="21600" y="10257"/>
                  <a:pt x="21380" y="9818"/>
                  <a:pt x="21109" y="9818"/>
                </a:cubicBezTo>
              </a:path>
            </a:pathLst>
          </a:custGeom>
          <a:solidFill>
            <a:schemeClr val="accent6"/>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dirty="0">
              <a:latin typeface="Arial"/>
            </a:endParaRPr>
          </a:p>
        </p:txBody>
      </p:sp>
      <p:sp>
        <p:nvSpPr>
          <p:cNvPr id="10" name="AutoShape 129">
            <a:extLst>
              <a:ext uri="{FF2B5EF4-FFF2-40B4-BE49-F238E27FC236}">
                <a16:creationId xmlns:a16="http://schemas.microsoft.com/office/drawing/2014/main" id="{4163A977-B5D4-294E-A656-D801A9C46DD7}"/>
              </a:ext>
            </a:extLst>
          </p:cNvPr>
          <p:cNvSpPr>
            <a:spLocks/>
          </p:cNvSpPr>
          <p:nvPr/>
        </p:nvSpPr>
        <p:spPr bwMode="auto">
          <a:xfrm rot="12600000">
            <a:off x="11326487" y="8717236"/>
            <a:ext cx="1247553" cy="623777"/>
          </a:xfrm>
          <a:custGeom>
            <a:avLst/>
            <a:gdLst/>
            <a:ahLst/>
            <a:cxnLst/>
            <a:rect l="0" t="0" r="r" b="b"/>
            <a:pathLst>
              <a:path w="21600" h="21600">
                <a:moveTo>
                  <a:pt x="21109" y="9818"/>
                </a:moveTo>
                <a:lnTo>
                  <a:pt x="1676" y="9818"/>
                </a:lnTo>
                <a:lnTo>
                  <a:pt x="5747" y="1676"/>
                </a:lnTo>
                <a:cubicBezTo>
                  <a:pt x="5836" y="1499"/>
                  <a:pt x="5891" y="1253"/>
                  <a:pt x="5891" y="982"/>
                </a:cubicBezTo>
                <a:cubicBezTo>
                  <a:pt x="5891" y="439"/>
                  <a:pt x="5671" y="0"/>
                  <a:pt x="5400" y="0"/>
                </a:cubicBezTo>
                <a:cubicBezTo>
                  <a:pt x="5265" y="0"/>
                  <a:pt x="5142" y="110"/>
                  <a:pt x="5053" y="288"/>
                </a:cubicBezTo>
                <a:lnTo>
                  <a:pt x="144" y="10106"/>
                </a:lnTo>
                <a:cubicBezTo>
                  <a:pt x="55" y="10284"/>
                  <a:pt x="0" y="10530"/>
                  <a:pt x="0" y="10800"/>
                </a:cubicBezTo>
                <a:cubicBezTo>
                  <a:pt x="0" y="11071"/>
                  <a:pt x="55" y="11317"/>
                  <a:pt x="144" y="11494"/>
                </a:cubicBezTo>
                <a:lnTo>
                  <a:pt x="5053" y="21312"/>
                </a:lnTo>
                <a:cubicBezTo>
                  <a:pt x="5142" y="21491"/>
                  <a:pt x="5265" y="21600"/>
                  <a:pt x="5400" y="21600"/>
                </a:cubicBezTo>
                <a:cubicBezTo>
                  <a:pt x="5671" y="21600"/>
                  <a:pt x="5891" y="21161"/>
                  <a:pt x="5891" y="20618"/>
                </a:cubicBezTo>
                <a:cubicBezTo>
                  <a:pt x="5891" y="20348"/>
                  <a:pt x="5836" y="20102"/>
                  <a:pt x="5747" y="19924"/>
                </a:cubicBezTo>
                <a:lnTo>
                  <a:pt x="1676" y="11782"/>
                </a:lnTo>
                <a:lnTo>
                  <a:pt x="21109" y="11782"/>
                </a:lnTo>
                <a:cubicBezTo>
                  <a:pt x="21380" y="11782"/>
                  <a:pt x="21600" y="11343"/>
                  <a:pt x="21600" y="10800"/>
                </a:cubicBezTo>
                <a:cubicBezTo>
                  <a:pt x="21600" y="10257"/>
                  <a:pt x="21380" y="9818"/>
                  <a:pt x="21109" y="9818"/>
                </a:cubicBezTo>
              </a:path>
            </a:pathLst>
          </a:custGeom>
          <a:solidFill>
            <a:schemeClr val="accent6"/>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dirty="0">
              <a:latin typeface="Arial"/>
            </a:endParaRPr>
          </a:p>
        </p:txBody>
      </p:sp>
      <p:sp>
        <p:nvSpPr>
          <p:cNvPr id="12" name="AutoShape 119">
            <a:extLst>
              <a:ext uri="{FF2B5EF4-FFF2-40B4-BE49-F238E27FC236}">
                <a16:creationId xmlns:a16="http://schemas.microsoft.com/office/drawing/2014/main" id="{EA289F8D-2974-0946-9BE2-A219097CD433}"/>
              </a:ext>
            </a:extLst>
          </p:cNvPr>
          <p:cNvSpPr>
            <a:spLocks/>
          </p:cNvSpPr>
          <p:nvPr/>
        </p:nvSpPr>
        <p:spPr bwMode="auto">
          <a:xfrm>
            <a:off x="7380632" y="5666366"/>
            <a:ext cx="1358605" cy="2490776"/>
          </a:xfrm>
          <a:custGeom>
            <a:avLst/>
            <a:gdLst/>
            <a:ahLst/>
            <a:cxnLst/>
            <a:rect l="0" t="0" r="r" b="b"/>
            <a:pathLst>
              <a:path w="21600" h="2160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6"/>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dirty="0">
              <a:latin typeface="Arial"/>
            </a:endParaRPr>
          </a:p>
        </p:txBody>
      </p:sp>
      <p:sp>
        <p:nvSpPr>
          <p:cNvPr id="2" name="TextBox 1">
            <a:extLst>
              <a:ext uri="{FF2B5EF4-FFF2-40B4-BE49-F238E27FC236}">
                <a16:creationId xmlns:a16="http://schemas.microsoft.com/office/drawing/2014/main" id="{6DA26ECF-B900-0E44-87A4-F6CFD4EC5E6F}"/>
              </a:ext>
            </a:extLst>
          </p:cNvPr>
          <p:cNvSpPr txBox="1"/>
          <p:nvPr/>
        </p:nvSpPr>
        <p:spPr>
          <a:xfrm>
            <a:off x="6369357" y="8867553"/>
            <a:ext cx="3381154" cy="9643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600" b="0" i="0" u="none" strike="noStrike" cap="none" spc="0" normalizeH="0" baseline="0" dirty="0">
                <a:ln>
                  <a:noFill/>
                </a:ln>
                <a:solidFill>
                  <a:srgbClr val="000000"/>
                </a:solidFill>
                <a:effectLst/>
                <a:uFillTx/>
                <a:latin typeface="Helvetica Neue UltraLight"/>
                <a:ea typeface="Helvetica Neue UltraLight"/>
                <a:cs typeface="Helvetica Neue UltraLight"/>
                <a:sym typeface="Helvetica Neue UltraLight"/>
              </a:rPr>
              <a:t>Application</a:t>
            </a:r>
          </a:p>
        </p:txBody>
      </p:sp>
      <p:sp>
        <p:nvSpPr>
          <p:cNvPr id="14" name="TextBox 13">
            <a:extLst>
              <a:ext uri="{FF2B5EF4-FFF2-40B4-BE49-F238E27FC236}">
                <a16:creationId xmlns:a16="http://schemas.microsoft.com/office/drawing/2014/main" id="{6CE6BAEC-BF7E-084C-97F7-27EE13D9FEB0}"/>
              </a:ext>
            </a:extLst>
          </p:cNvPr>
          <p:cNvSpPr txBox="1"/>
          <p:nvPr/>
        </p:nvSpPr>
        <p:spPr>
          <a:xfrm>
            <a:off x="12977716" y="2009553"/>
            <a:ext cx="4844449" cy="9643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600" b="0" i="0" u="none" strike="noStrike" cap="none" spc="0" normalizeH="0" baseline="0" dirty="0">
                <a:ln>
                  <a:noFill/>
                </a:ln>
                <a:solidFill>
                  <a:srgbClr val="000000"/>
                </a:solidFill>
                <a:effectLst/>
                <a:uFillTx/>
                <a:latin typeface="Helvetica Neue UltraLight"/>
                <a:ea typeface="Helvetica Neue UltraLight"/>
                <a:cs typeface="Helvetica Neue UltraLight"/>
                <a:sym typeface="Helvetica Neue UltraLight"/>
              </a:rPr>
              <a:t>Open data Gent</a:t>
            </a:r>
          </a:p>
        </p:txBody>
      </p:sp>
      <p:sp>
        <p:nvSpPr>
          <p:cNvPr id="15" name="TextBox 14">
            <a:extLst>
              <a:ext uri="{FF2B5EF4-FFF2-40B4-BE49-F238E27FC236}">
                <a16:creationId xmlns:a16="http://schemas.microsoft.com/office/drawing/2014/main" id="{46855F29-7D38-B64F-8AC6-21117A116908}"/>
              </a:ext>
            </a:extLst>
          </p:cNvPr>
          <p:cNvSpPr txBox="1"/>
          <p:nvPr/>
        </p:nvSpPr>
        <p:spPr>
          <a:xfrm>
            <a:off x="13709365" y="10941250"/>
            <a:ext cx="3381154" cy="9643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600" b="0" i="0" u="none" strike="noStrike" cap="none" spc="0" normalizeH="0" baseline="0" dirty="0">
                <a:ln>
                  <a:noFill/>
                </a:ln>
                <a:solidFill>
                  <a:srgbClr val="000000"/>
                </a:solidFill>
                <a:effectLst/>
                <a:uFillTx/>
                <a:latin typeface="Helvetica Neue UltraLight"/>
                <a:ea typeface="Helvetica Neue UltraLight"/>
                <a:cs typeface="Helvetica Neue UltraLight"/>
                <a:sym typeface="Helvetica Neue UltraLight"/>
              </a:rPr>
              <a:t>Drupal</a:t>
            </a:r>
          </a:p>
        </p:txBody>
      </p:sp>
      <p:sp>
        <p:nvSpPr>
          <p:cNvPr id="16" name="AutoShape 122">
            <a:extLst>
              <a:ext uri="{FF2B5EF4-FFF2-40B4-BE49-F238E27FC236}">
                <a16:creationId xmlns:a16="http://schemas.microsoft.com/office/drawing/2014/main" id="{A08DF4AA-BC49-5847-BB01-F5E1282CEBCC}"/>
              </a:ext>
            </a:extLst>
          </p:cNvPr>
          <p:cNvSpPr>
            <a:spLocks/>
          </p:cNvSpPr>
          <p:nvPr/>
        </p:nvSpPr>
        <p:spPr bwMode="auto">
          <a:xfrm>
            <a:off x="14430903" y="8380696"/>
            <a:ext cx="1938079" cy="1938079"/>
          </a:xfrm>
          <a:custGeom>
            <a:avLst/>
            <a:gdLst/>
            <a:ahLst/>
            <a:cxnLst/>
            <a:rect l="0" t="0" r="r" b="b"/>
            <a:pathLst>
              <a:path w="21600" h="2160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8"/>
                  <a:pt x="6873" y="21109"/>
                </a:cubicBezTo>
                <a:cubicBezTo>
                  <a:pt x="6873" y="21381"/>
                  <a:pt x="7092" y="21600"/>
                  <a:pt x="7364" y="21600"/>
                </a:cubicBezTo>
                <a:lnTo>
                  <a:pt x="14236" y="21600"/>
                </a:lnTo>
                <a:cubicBezTo>
                  <a:pt x="14508" y="21600"/>
                  <a:pt x="14727" y="21381"/>
                  <a:pt x="14727" y="21109"/>
                </a:cubicBezTo>
                <a:cubicBezTo>
                  <a:pt x="14727" y="20838"/>
                  <a:pt x="14508"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solidFill>
            <a:schemeClr val="accent6"/>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dirty="0">
              <a:latin typeface="Arial"/>
            </a:endParaRPr>
          </a:p>
        </p:txBody>
      </p:sp>
      <p:sp>
        <p:nvSpPr>
          <p:cNvPr id="19" name="AutoShape 102">
            <a:extLst>
              <a:ext uri="{FF2B5EF4-FFF2-40B4-BE49-F238E27FC236}">
                <a16:creationId xmlns:a16="http://schemas.microsoft.com/office/drawing/2014/main" id="{1D58285B-D13E-624E-AFDF-66529E3D9441}"/>
              </a:ext>
            </a:extLst>
          </p:cNvPr>
          <p:cNvSpPr>
            <a:spLocks/>
          </p:cNvSpPr>
          <p:nvPr/>
        </p:nvSpPr>
        <p:spPr bwMode="auto">
          <a:xfrm>
            <a:off x="14430902" y="3596395"/>
            <a:ext cx="1938079" cy="1938079"/>
          </a:xfrm>
          <a:custGeom>
            <a:avLst/>
            <a:gdLst/>
            <a:ahLst/>
            <a:cxnLst/>
            <a:rect l="0" t="0" r="r" b="b"/>
            <a:pathLst>
              <a:path w="21600" h="2160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7"/>
                </a:moveTo>
                <a:lnTo>
                  <a:pt x="19261" y="5891"/>
                </a:lnTo>
                <a:lnTo>
                  <a:pt x="2339" y="5891"/>
                </a:lnTo>
                <a:cubicBezTo>
                  <a:pt x="2339" y="5891"/>
                  <a:pt x="10800" y="1057"/>
                  <a:pt x="10800" y="1057"/>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1"/>
                  <a:pt x="10889" y="0"/>
                  <a:pt x="10800" y="0"/>
                </a:cubicBezTo>
                <a:cubicBezTo>
                  <a:pt x="10711" y="0"/>
                  <a:pt x="10632" y="31"/>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8"/>
                </a:lnTo>
                <a:lnTo>
                  <a:pt x="25" y="20954"/>
                </a:lnTo>
                <a:lnTo>
                  <a:pt x="31" y="20956"/>
                </a:lnTo>
                <a:cubicBezTo>
                  <a:pt x="14" y="21005"/>
                  <a:pt x="0" y="21055"/>
                  <a:pt x="0" y="21109"/>
                </a:cubicBezTo>
                <a:cubicBezTo>
                  <a:pt x="0" y="21380"/>
                  <a:pt x="220" y="21600"/>
                  <a:pt x="491" y="21600"/>
                </a:cubicBezTo>
                <a:lnTo>
                  <a:pt x="21109" y="21600"/>
                </a:lnTo>
                <a:cubicBezTo>
                  <a:pt x="21380" y="21600"/>
                  <a:pt x="21600" y="21380"/>
                  <a:pt x="21600" y="21109"/>
                </a:cubicBezTo>
                <a:cubicBezTo>
                  <a:pt x="21600" y="21055"/>
                  <a:pt x="21586" y="21005"/>
                  <a:pt x="21569" y="20956"/>
                </a:cubicBezTo>
                <a:lnTo>
                  <a:pt x="21575" y="20954"/>
                </a:lnTo>
                <a:lnTo>
                  <a:pt x="20593" y="18008"/>
                </a:lnTo>
                <a:lnTo>
                  <a:pt x="20588" y="18010"/>
                </a:lnTo>
                <a:cubicBezTo>
                  <a:pt x="20522" y="17816"/>
                  <a:pt x="20344" y="17673"/>
                  <a:pt x="20127" y="17673"/>
                </a:cubicBezTo>
                <a:lnTo>
                  <a:pt x="19636" y="17673"/>
                </a:lnTo>
                <a:lnTo>
                  <a:pt x="19636" y="8836"/>
                </a:lnTo>
                <a:cubicBezTo>
                  <a:pt x="19636" y="8836"/>
                  <a:pt x="21109" y="8836"/>
                  <a:pt x="21109" y="8836"/>
                </a:cubicBezTo>
                <a:close/>
                <a:moveTo>
                  <a:pt x="21109" y="8836"/>
                </a:moveTo>
              </a:path>
            </a:pathLst>
          </a:custGeom>
          <a:solidFill>
            <a:schemeClr val="accent6"/>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dirty="0">
              <a:latin typeface="Arial"/>
            </a:endParaRPr>
          </a:p>
        </p:txBody>
      </p:sp>
    </p:spTree>
    <p:extLst>
      <p:ext uri="{BB962C8B-B14F-4D97-AF65-F5344CB8AC3E}">
        <p14:creationId xmlns:p14="http://schemas.microsoft.com/office/powerpoint/2010/main" val="51352361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Shape 111"/>
          <p:cNvSpPr>
            <a:spLocks noGrp="1"/>
          </p:cNvSpPr>
          <p:nvPr>
            <p:ph type="sldNum" sz="quarter" idx="2"/>
          </p:nvPr>
        </p:nvSpPr>
        <p:spPr>
          <a:xfrm>
            <a:off x="23627461" y="596900"/>
            <a:ext cx="624078" cy="6477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a:t>
            </a:fld>
            <a:endParaRPr/>
          </a:p>
        </p:txBody>
      </p:sp>
      <p:sp>
        <p:nvSpPr>
          <p:cNvPr id="112" name="Shape 112"/>
          <p:cNvSpPr/>
          <p:nvPr/>
        </p:nvSpPr>
        <p:spPr>
          <a:xfrm>
            <a:off x="622607" y="420985"/>
            <a:ext cx="11493501" cy="92333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lgn="l" defTabSz="1155700">
              <a:lnSpc>
                <a:spcPct val="80000"/>
              </a:lnSpc>
              <a:defRPr sz="7200" b="1" cap="all">
                <a:solidFill>
                  <a:srgbClr val="323C40"/>
                </a:solidFill>
                <a:latin typeface="Helvetica"/>
                <a:ea typeface="Helvetica"/>
                <a:cs typeface="Helvetica"/>
                <a:sym typeface="Helvetica"/>
              </a:defRPr>
            </a:lvl1pPr>
          </a:lstStyle>
          <a:p>
            <a:r>
              <a:rPr lang="nl-BE" dirty="0">
                <a:solidFill>
                  <a:schemeClr val="tx1"/>
                </a:solidFill>
                <a:latin typeface="Montserrat"/>
                <a:ea typeface="Montserrat"/>
                <a:cs typeface="Montserrat"/>
              </a:rPr>
              <a:t>Web application</a:t>
            </a:r>
            <a:endParaRPr dirty="0">
              <a:solidFill>
                <a:schemeClr val="tx1"/>
              </a:solidFill>
              <a:latin typeface="Montserrat"/>
              <a:ea typeface="Montserrat"/>
              <a:cs typeface="Montserrat"/>
            </a:endParaRPr>
          </a:p>
        </p:txBody>
      </p:sp>
      <p:sp>
        <p:nvSpPr>
          <p:cNvPr id="113" name="Shape 113"/>
          <p:cNvSpPr/>
          <p:nvPr/>
        </p:nvSpPr>
        <p:spPr>
          <a:xfrm>
            <a:off x="12820650" y="2990850"/>
            <a:ext cx="8470900" cy="8470900"/>
          </a:xfrm>
          <a:prstGeom prst="ellipse">
            <a:avLst/>
          </a:prstGeom>
          <a:solidFill>
            <a:schemeClr val="accent6"/>
          </a:solidFill>
          <a:ln w="12700">
            <a:miter lim="400000"/>
          </a:ln>
        </p:spPr>
        <p:txBody>
          <a:bodyPr lIns="50800" tIns="50800" rIns="50800" bIns="50800" anchor="ctr"/>
          <a:lstStyle/>
          <a:p>
            <a:pPr defTabSz="584200">
              <a:defRPr sz="4000">
                <a:solidFill>
                  <a:srgbClr val="FFFFFF"/>
                </a:solidFill>
                <a:effectLst>
                  <a:outerShdw blurRad="38100" dist="12700" dir="5400000" rotWithShape="0">
                    <a:srgbClr val="000000">
                      <a:alpha val="50000"/>
                    </a:srgbClr>
                  </a:outerShdw>
                </a:effectLst>
              </a:defRPr>
            </a:pPr>
            <a:endParaRPr dirty="0">
              <a:latin typeface="Arial"/>
              <a:ea typeface="Arial"/>
              <a:cs typeface="Arial"/>
            </a:endParaRPr>
          </a:p>
        </p:txBody>
      </p:sp>
      <p:sp>
        <p:nvSpPr>
          <p:cNvPr id="114" name="Shape 114"/>
          <p:cNvSpPr/>
          <p:nvPr/>
        </p:nvSpPr>
        <p:spPr>
          <a:xfrm>
            <a:off x="10179050" y="2787650"/>
            <a:ext cx="2527300" cy="2527300"/>
          </a:xfrm>
          <a:prstGeom prst="ellipse">
            <a:avLst/>
          </a:prstGeom>
          <a:solidFill>
            <a:schemeClr val="accent6"/>
          </a:solidFill>
          <a:ln w="12700">
            <a:miter lim="400000"/>
          </a:ln>
        </p:spPr>
        <p:txBody>
          <a:bodyPr lIns="50800" tIns="50800" rIns="50800" bIns="50800" anchor="ctr"/>
          <a:lstStyle/>
          <a:p>
            <a:pPr defTabSz="584200">
              <a:defRPr sz="4000">
                <a:solidFill>
                  <a:srgbClr val="FFFFFF"/>
                </a:solidFill>
                <a:effectLst>
                  <a:outerShdw blurRad="38100" dist="12700" dir="5400000" rotWithShape="0">
                    <a:srgbClr val="000000">
                      <a:alpha val="50000"/>
                    </a:srgbClr>
                  </a:outerShdw>
                </a:effectLst>
              </a:defRPr>
            </a:pPr>
            <a:endParaRPr dirty="0">
              <a:latin typeface="Arial"/>
              <a:ea typeface="Arial"/>
              <a:cs typeface="Arial"/>
            </a:endParaRPr>
          </a:p>
        </p:txBody>
      </p:sp>
      <p:sp>
        <p:nvSpPr>
          <p:cNvPr id="115" name="Shape 115"/>
          <p:cNvSpPr/>
          <p:nvPr/>
        </p:nvSpPr>
        <p:spPr>
          <a:xfrm>
            <a:off x="9010650" y="5886450"/>
            <a:ext cx="2527300" cy="2527300"/>
          </a:xfrm>
          <a:prstGeom prst="ellipse">
            <a:avLst/>
          </a:prstGeom>
          <a:solidFill>
            <a:schemeClr val="accent6"/>
          </a:solidFill>
          <a:ln w="12700">
            <a:miter lim="400000"/>
          </a:ln>
        </p:spPr>
        <p:txBody>
          <a:bodyPr lIns="50800" tIns="50800" rIns="50800" bIns="50800" anchor="ctr"/>
          <a:lstStyle/>
          <a:p>
            <a:pPr defTabSz="584200">
              <a:defRPr sz="4000">
                <a:solidFill>
                  <a:srgbClr val="FFFFFF"/>
                </a:solidFill>
                <a:effectLst>
                  <a:outerShdw blurRad="38100" dist="12700" dir="5400000" rotWithShape="0">
                    <a:srgbClr val="000000">
                      <a:alpha val="50000"/>
                    </a:srgbClr>
                  </a:outerShdw>
                </a:effectLst>
              </a:defRPr>
            </a:pPr>
            <a:endParaRPr dirty="0">
              <a:latin typeface="Arial"/>
              <a:ea typeface="Arial"/>
              <a:cs typeface="Arial"/>
            </a:endParaRPr>
          </a:p>
        </p:txBody>
      </p:sp>
      <p:sp>
        <p:nvSpPr>
          <p:cNvPr id="116" name="Shape 116"/>
          <p:cNvSpPr/>
          <p:nvPr/>
        </p:nvSpPr>
        <p:spPr>
          <a:xfrm>
            <a:off x="10179050" y="9137650"/>
            <a:ext cx="2527300" cy="2527300"/>
          </a:xfrm>
          <a:prstGeom prst="ellipse">
            <a:avLst/>
          </a:prstGeom>
          <a:solidFill>
            <a:schemeClr val="accent6"/>
          </a:solidFill>
          <a:ln w="12700">
            <a:miter lim="400000"/>
          </a:ln>
        </p:spPr>
        <p:txBody>
          <a:bodyPr lIns="50800" tIns="50800" rIns="50800" bIns="50800" anchor="ctr"/>
          <a:lstStyle/>
          <a:p>
            <a:pPr defTabSz="584200">
              <a:defRPr sz="4000">
                <a:solidFill>
                  <a:srgbClr val="FFFFFF"/>
                </a:solidFill>
                <a:effectLst>
                  <a:outerShdw blurRad="38100" dist="12700" dir="5400000" rotWithShape="0">
                    <a:srgbClr val="000000">
                      <a:alpha val="50000"/>
                    </a:srgbClr>
                  </a:outerShdw>
                </a:effectLst>
              </a:defRPr>
            </a:pPr>
            <a:endParaRPr dirty="0">
              <a:latin typeface="Arial"/>
              <a:ea typeface="Arial"/>
              <a:cs typeface="Arial"/>
            </a:endParaRPr>
          </a:p>
        </p:txBody>
      </p:sp>
      <p:sp>
        <p:nvSpPr>
          <p:cNvPr id="117" name="Shape 117"/>
          <p:cNvSpPr/>
          <p:nvPr/>
        </p:nvSpPr>
        <p:spPr>
          <a:xfrm>
            <a:off x="10814050" y="3422650"/>
            <a:ext cx="1257300" cy="12573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4965" y="6634"/>
                </a:moveTo>
                <a:lnTo>
                  <a:pt x="12189" y="12188"/>
                </a:lnTo>
                <a:lnTo>
                  <a:pt x="6635" y="14966"/>
                </a:lnTo>
                <a:lnTo>
                  <a:pt x="9411" y="9412"/>
                </a:lnTo>
                <a:cubicBezTo>
                  <a:pt x="9411" y="9412"/>
                  <a:pt x="14965" y="6634"/>
                  <a:pt x="14965" y="6634"/>
                </a:cubicBezTo>
                <a:close/>
                <a:moveTo>
                  <a:pt x="4551" y="17048"/>
                </a:moveTo>
                <a:lnTo>
                  <a:pt x="12883" y="12883"/>
                </a:lnTo>
                <a:lnTo>
                  <a:pt x="17049" y="4551"/>
                </a:lnTo>
                <a:lnTo>
                  <a:pt x="8717" y="8717"/>
                </a:lnTo>
                <a:cubicBezTo>
                  <a:pt x="8717" y="8717"/>
                  <a:pt x="4551" y="17048"/>
                  <a:pt x="4551" y="17048"/>
                </a:cubicBezTo>
                <a:close/>
                <a:moveTo>
                  <a:pt x="11494" y="11494"/>
                </a:moveTo>
                <a:cubicBezTo>
                  <a:pt x="11878" y="11111"/>
                  <a:pt x="11878" y="10489"/>
                  <a:pt x="11494" y="10106"/>
                </a:cubicBezTo>
                <a:cubicBezTo>
                  <a:pt x="11111" y="9722"/>
                  <a:pt x="10489" y="9722"/>
                  <a:pt x="10106" y="10106"/>
                </a:cubicBezTo>
                <a:cubicBezTo>
                  <a:pt x="9722" y="10489"/>
                  <a:pt x="9722" y="11111"/>
                  <a:pt x="10106" y="11494"/>
                </a:cubicBezTo>
                <a:cubicBezTo>
                  <a:pt x="10489" y="11878"/>
                  <a:pt x="11111" y="11878"/>
                  <a:pt x="11494" y="11494"/>
                </a:cubicBezTo>
              </a:path>
            </a:pathLst>
          </a:custGeom>
          <a:solidFill>
            <a:schemeClr val="bg1"/>
          </a:solidFill>
          <a:ln w="12700">
            <a:miter lim="400000"/>
          </a:ln>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endParaRPr dirty="0">
              <a:latin typeface="Arial"/>
              <a:ea typeface="Arial"/>
              <a:cs typeface="Arial"/>
            </a:endParaRPr>
          </a:p>
        </p:txBody>
      </p:sp>
      <p:sp>
        <p:nvSpPr>
          <p:cNvPr id="118" name="Shape 118"/>
          <p:cNvSpPr/>
          <p:nvPr/>
        </p:nvSpPr>
        <p:spPr>
          <a:xfrm>
            <a:off x="9645650" y="6635750"/>
            <a:ext cx="1257300" cy="1028700"/>
          </a:xfrm>
          <a:custGeom>
            <a:avLst/>
            <a:gdLst/>
            <a:ahLst/>
            <a:cxnLst>
              <a:cxn ang="0">
                <a:pos x="wd2" y="hd2"/>
              </a:cxn>
              <a:cxn ang="5400000">
                <a:pos x="wd2" y="hd2"/>
              </a:cxn>
              <a:cxn ang="10800000">
                <a:pos x="wd2" y="hd2"/>
              </a:cxn>
              <a:cxn ang="16200000">
                <a:pos x="wd2" y="hd2"/>
              </a:cxn>
            </a:cxnLst>
            <a:rect l="0" t="0" r="r" b="b"/>
            <a:pathLst>
              <a:path w="21600" h="21600" extrusionOk="0">
                <a:moveTo>
                  <a:pt x="20618" y="0"/>
                </a:moveTo>
                <a:lnTo>
                  <a:pt x="4909" y="0"/>
                </a:lnTo>
                <a:cubicBezTo>
                  <a:pt x="4367" y="0"/>
                  <a:pt x="3927" y="538"/>
                  <a:pt x="3927" y="1200"/>
                </a:cubicBezTo>
                <a:lnTo>
                  <a:pt x="3927" y="3000"/>
                </a:lnTo>
                <a:cubicBezTo>
                  <a:pt x="3927" y="3332"/>
                  <a:pt x="4147" y="3600"/>
                  <a:pt x="4418" y="3600"/>
                </a:cubicBezTo>
                <a:cubicBezTo>
                  <a:pt x="4689" y="3600"/>
                  <a:pt x="4909" y="3332"/>
                  <a:pt x="4909" y="3000"/>
                </a:cubicBezTo>
                <a:lnTo>
                  <a:pt x="4909" y="1200"/>
                </a:lnTo>
                <a:lnTo>
                  <a:pt x="20618" y="1200"/>
                </a:lnTo>
                <a:lnTo>
                  <a:pt x="20618" y="15600"/>
                </a:lnTo>
                <a:lnTo>
                  <a:pt x="19145" y="15600"/>
                </a:lnTo>
                <a:cubicBezTo>
                  <a:pt x="18875" y="15600"/>
                  <a:pt x="18655" y="15869"/>
                  <a:pt x="18655" y="16200"/>
                </a:cubicBezTo>
                <a:cubicBezTo>
                  <a:pt x="18655" y="16532"/>
                  <a:pt x="18875" y="16800"/>
                  <a:pt x="19145" y="16800"/>
                </a:cubicBezTo>
                <a:lnTo>
                  <a:pt x="20618" y="16800"/>
                </a:lnTo>
                <a:cubicBezTo>
                  <a:pt x="21160" y="16800"/>
                  <a:pt x="21600" y="16262"/>
                  <a:pt x="21600" y="15600"/>
                </a:cubicBezTo>
                <a:lnTo>
                  <a:pt x="21600" y="1200"/>
                </a:lnTo>
                <a:cubicBezTo>
                  <a:pt x="21600" y="538"/>
                  <a:pt x="21160" y="0"/>
                  <a:pt x="20618" y="0"/>
                </a:cubicBezTo>
                <a:moveTo>
                  <a:pt x="16691" y="8400"/>
                </a:moveTo>
                <a:lnTo>
                  <a:pt x="982" y="8400"/>
                </a:lnTo>
                <a:lnTo>
                  <a:pt x="982" y="6000"/>
                </a:lnTo>
                <a:lnTo>
                  <a:pt x="16691" y="6000"/>
                </a:lnTo>
                <a:cubicBezTo>
                  <a:pt x="16691" y="6000"/>
                  <a:pt x="16691" y="8400"/>
                  <a:pt x="16691" y="8400"/>
                </a:cubicBezTo>
                <a:close/>
                <a:moveTo>
                  <a:pt x="16691" y="20400"/>
                </a:moveTo>
                <a:lnTo>
                  <a:pt x="982" y="20400"/>
                </a:lnTo>
                <a:lnTo>
                  <a:pt x="982" y="12000"/>
                </a:lnTo>
                <a:lnTo>
                  <a:pt x="16691" y="12000"/>
                </a:lnTo>
                <a:cubicBezTo>
                  <a:pt x="16691" y="12000"/>
                  <a:pt x="16691" y="20400"/>
                  <a:pt x="16691" y="20400"/>
                </a:cubicBezTo>
                <a:close/>
                <a:moveTo>
                  <a:pt x="16691" y="4800"/>
                </a:moveTo>
                <a:lnTo>
                  <a:pt x="982" y="4800"/>
                </a:lnTo>
                <a:cubicBezTo>
                  <a:pt x="440" y="4800"/>
                  <a:pt x="0" y="5338"/>
                  <a:pt x="0" y="6000"/>
                </a:cubicBezTo>
                <a:lnTo>
                  <a:pt x="0" y="20400"/>
                </a:lnTo>
                <a:cubicBezTo>
                  <a:pt x="0" y="21062"/>
                  <a:pt x="440" y="21600"/>
                  <a:pt x="982" y="21600"/>
                </a:cubicBezTo>
                <a:lnTo>
                  <a:pt x="16691" y="21600"/>
                </a:lnTo>
                <a:cubicBezTo>
                  <a:pt x="17233" y="21600"/>
                  <a:pt x="17673" y="21062"/>
                  <a:pt x="17673" y="20400"/>
                </a:cubicBezTo>
                <a:lnTo>
                  <a:pt x="17673" y="6000"/>
                </a:lnTo>
                <a:cubicBezTo>
                  <a:pt x="17673" y="5338"/>
                  <a:pt x="17233" y="4800"/>
                  <a:pt x="16691" y="4800"/>
                </a:cubicBezTo>
                <a:moveTo>
                  <a:pt x="3436" y="18000"/>
                </a:moveTo>
                <a:lnTo>
                  <a:pt x="7364" y="18000"/>
                </a:lnTo>
                <a:cubicBezTo>
                  <a:pt x="7634" y="18000"/>
                  <a:pt x="7855" y="17732"/>
                  <a:pt x="7855" y="17400"/>
                </a:cubicBezTo>
                <a:cubicBezTo>
                  <a:pt x="7855" y="17069"/>
                  <a:pt x="7634" y="16800"/>
                  <a:pt x="7364" y="16800"/>
                </a:cubicBezTo>
                <a:lnTo>
                  <a:pt x="3436" y="16800"/>
                </a:lnTo>
                <a:cubicBezTo>
                  <a:pt x="3166" y="16800"/>
                  <a:pt x="2945" y="17069"/>
                  <a:pt x="2945" y="17400"/>
                </a:cubicBezTo>
                <a:cubicBezTo>
                  <a:pt x="2945" y="17732"/>
                  <a:pt x="3166" y="18000"/>
                  <a:pt x="3436" y="18000"/>
                </a:cubicBezTo>
                <a:moveTo>
                  <a:pt x="3436" y="15600"/>
                </a:moveTo>
                <a:lnTo>
                  <a:pt x="9327" y="15600"/>
                </a:lnTo>
                <a:cubicBezTo>
                  <a:pt x="9598" y="15600"/>
                  <a:pt x="9818" y="15332"/>
                  <a:pt x="9818" y="15000"/>
                </a:cubicBezTo>
                <a:cubicBezTo>
                  <a:pt x="9818" y="14668"/>
                  <a:pt x="9598" y="14400"/>
                  <a:pt x="9327" y="14400"/>
                </a:cubicBezTo>
                <a:lnTo>
                  <a:pt x="3436" y="14400"/>
                </a:lnTo>
                <a:cubicBezTo>
                  <a:pt x="3166" y="14400"/>
                  <a:pt x="2945" y="14668"/>
                  <a:pt x="2945" y="15000"/>
                </a:cubicBezTo>
                <a:cubicBezTo>
                  <a:pt x="2945" y="15332"/>
                  <a:pt x="3166" y="15600"/>
                  <a:pt x="3436" y="15600"/>
                </a:cubicBezTo>
                <a:moveTo>
                  <a:pt x="12273" y="18000"/>
                </a:moveTo>
                <a:lnTo>
                  <a:pt x="14236" y="18000"/>
                </a:lnTo>
                <a:cubicBezTo>
                  <a:pt x="14507" y="18000"/>
                  <a:pt x="14727" y="17732"/>
                  <a:pt x="14727" y="17400"/>
                </a:cubicBezTo>
                <a:lnTo>
                  <a:pt x="14727" y="15000"/>
                </a:lnTo>
                <a:cubicBezTo>
                  <a:pt x="14727" y="14668"/>
                  <a:pt x="14507" y="14400"/>
                  <a:pt x="14236" y="14400"/>
                </a:cubicBezTo>
                <a:lnTo>
                  <a:pt x="12273" y="14400"/>
                </a:lnTo>
                <a:cubicBezTo>
                  <a:pt x="12002" y="14400"/>
                  <a:pt x="11782" y="14668"/>
                  <a:pt x="11782" y="15000"/>
                </a:cubicBezTo>
                <a:lnTo>
                  <a:pt x="11782" y="17400"/>
                </a:lnTo>
                <a:cubicBezTo>
                  <a:pt x="11782" y="17732"/>
                  <a:pt x="12002" y="18000"/>
                  <a:pt x="12273" y="18000"/>
                </a:cubicBezTo>
              </a:path>
            </a:pathLst>
          </a:custGeom>
          <a:solidFill>
            <a:schemeClr val="bg1"/>
          </a:solidFill>
          <a:ln w="12700">
            <a:miter lim="400000"/>
          </a:ln>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endParaRPr dirty="0">
              <a:latin typeface="Arial"/>
              <a:ea typeface="Arial"/>
              <a:cs typeface="Arial"/>
            </a:endParaRPr>
          </a:p>
        </p:txBody>
      </p:sp>
      <p:sp>
        <p:nvSpPr>
          <p:cNvPr id="120" name="Shape 120"/>
          <p:cNvSpPr/>
          <p:nvPr/>
        </p:nvSpPr>
        <p:spPr>
          <a:xfrm>
            <a:off x="1603396" y="3549650"/>
            <a:ext cx="8013701" cy="1790700"/>
          </a:xfrm>
          <a:prstGeom prst="rect">
            <a:avLst/>
          </a:prstGeom>
          <a:ln w="12700"/>
          <a:extLst>
            <a:ext uri="{C572A759-6A51-4108-AA02-DFA0A04FC94B}">
              <ma14:wrappingTextBoxFlag xmlns:ma14="http://schemas.microsoft.com/office/mac/drawingml/2011/main" xmlns="" val="1"/>
            </a:ext>
          </a:extLst>
        </p:spPr>
        <p:txBody>
          <a:bodyPr lIns="0" tIns="0" rIns="0" bIns="0"/>
          <a:lstStyle>
            <a:lvl1pPr algn="r" defTabSz="952500">
              <a:lnSpc>
                <a:spcPct val="130000"/>
              </a:lnSpc>
              <a:buClr>
                <a:srgbClr val="E9F6FA"/>
              </a:buClr>
              <a:buFont typeface="Helvetica Neue UltraLight"/>
              <a:defRPr sz="3000">
                <a:solidFill>
                  <a:srgbClr val="323C40"/>
                </a:solidFill>
                <a:uFill>
                  <a:solidFill>
                    <a:srgbClr val="323C40"/>
                  </a:solidFill>
                </a:uFill>
                <a:latin typeface="Helvetica Neue"/>
                <a:ea typeface="Helvetica Neue"/>
                <a:cs typeface="Helvetica Neue"/>
                <a:sym typeface="Helvetica Neue"/>
              </a:defRPr>
            </a:lvl1pPr>
          </a:lstStyle>
          <a:p>
            <a:r>
              <a:rPr lang="nl-BE" dirty="0">
                <a:solidFill>
                  <a:schemeClr val="tx1"/>
                </a:solidFill>
                <a:latin typeface="Arial"/>
                <a:ea typeface="Arial"/>
                <a:cs typeface="Arial"/>
              </a:rPr>
              <a:t>Je krijg een overzicht van de beschikbare fietsen. Bij het aanklikken van de fietesen krijg je een detailspagina waar je kan bestellen.</a:t>
            </a:r>
            <a:r>
              <a:rPr dirty="0">
                <a:solidFill>
                  <a:schemeClr val="tx1"/>
                </a:solidFill>
                <a:latin typeface="Arial"/>
                <a:ea typeface="Arial"/>
                <a:cs typeface="Arial"/>
              </a:rPr>
              <a:t> </a:t>
            </a:r>
          </a:p>
        </p:txBody>
      </p:sp>
      <p:sp>
        <p:nvSpPr>
          <p:cNvPr id="121" name="Shape 121"/>
          <p:cNvSpPr/>
          <p:nvPr/>
        </p:nvSpPr>
        <p:spPr>
          <a:xfrm>
            <a:off x="4238428" y="2642404"/>
            <a:ext cx="5376472" cy="59529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algn="r" defTabSz="1155700">
              <a:lnSpc>
                <a:spcPct val="80000"/>
              </a:lnSpc>
              <a:defRPr sz="4800">
                <a:solidFill>
                  <a:srgbClr val="323C40"/>
                </a:solidFill>
                <a:latin typeface="Helvetica"/>
                <a:ea typeface="Helvetica"/>
                <a:cs typeface="Helvetica"/>
                <a:sym typeface="Helvetica"/>
              </a:defRPr>
            </a:pPr>
            <a:r>
              <a:rPr lang="nl-BE" dirty="0">
                <a:solidFill>
                  <a:schemeClr val="tx1"/>
                </a:solidFill>
                <a:latin typeface="Montserrat"/>
                <a:ea typeface="Montserrat"/>
                <a:cs typeface="Montserrat"/>
              </a:rPr>
              <a:t>Bike Overview</a:t>
            </a:r>
            <a:r>
              <a:rPr dirty="0">
                <a:latin typeface="Montserrat"/>
                <a:ea typeface="Montserrat"/>
                <a:cs typeface="Montserrat"/>
              </a:rPr>
              <a:t> </a:t>
            </a:r>
            <a:r>
              <a:rPr b="1" dirty="0">
                <a:solidFill>
                  <a:schemeClr val="accent6"/>
                </a:solidFill>
                <a:latin typeface="Montserrat"/>
                <a:ea typeface="Montserrat"/>
                <a:cs typeface="Montserrat"/>
              </a:rPr>
              <a:t>#1</a:t>
            </a:r>
          </a:p>
        </p:txBody>
      </p:sp>
      <p:sp>
        <p:nvSpPr>
          <p:cNvPr id="122" name="Shape 122"/>
          <p:cNvSpPr/>
          <p:nvPr/>
        </p:nvSpPr>
        <p:spPr>
          <a:xfrm>
            <a:off x="485796" y="6648450"/>
            <a:ext cx="8013701" cy="1790700"/>
          </a:xfrm>
          <a:prstGeom prst="rect">
            <a:avLst/>
          </a:prstGeom>
          <a:ln w="12700"/>
          <a:extLst>
            <a:ext uri="{C572A759-6A51-4108-AA02-DFA0A04FC94B}">
              <ma14:wrappingTextBoxFlag xmlns:ma14="http://schemas.microsoft.com/office/mac/drawingml/2011/main" xmlns="" val="1"/>
            </a:ext>
          </a:extLst>
        </p:spPr>
        <p:txBody>
          <a:bodyPr lIns="0" tIns="0" rIns="0" bIns="0"/>
          <a:lstStyle>
            <a:lvl1pPr algn="r" defTabSz="952500">
              <a:lnSpc>
                <a:spcPct val="130000"/>
              </a:lnSpc>
              <a:buClr>
                <a:srgbClr val="E9F6FA"/>
              </a:buClr>
              <a:buFont typeface="Helvetica Neue UltraLight"/>
              <a:defRPr sz="3000">
                <a:solidFill>
                  <a:srgbClr val="323C40"/>
                </a:solidFill>
                <a:uFill>
                  <a:solidFill>
                    <a:srgbClr val="323C40"/>
                  </a:solidFill>
                </a:uFill>
                <a:latin typeface="Helvetica Neue"/>
                <a:ea typeface="Helvetica Neue"/>
                <a:cs typeface="Helvetica Neue"/>
                <a:sym typeface="Helvetica Neue"/>
              </a:defRPr>
            </a:lvl1pPr>
          </a:lstStyle>
          <a:p>
            <a:r>
              <a:rPr lang="nl-BE" dirty="0">
                <a:solidFill>
                  <a:schemeClr val="tx1"/>
                </a:solidFill>
                <a:latin typeface="Arial"/>
                <a:ea typeface="Arial"/>
                <a:cs typeface="Arial"/>
              </a:rPr>
              <a:t>Uw reservaties kan je gemakkelijk ongedaan maken via het gemakkelijk gebruik van de reservaties pagina</a:t>
            </a:r>
            <a:endParaRPr dirty="0">
              <a:solidFill>
                <a:schemeClr val="tx1"/>
              </a:solidFill>
              <a:latin typeface="Arial"/>
              <a:ea typeface="Arial"/>
              <a:cs typeface="Arial"/>
            </a:endParaRPr>
          </a:p>
        </p:txBody>
      </p:sp>
      <p:sp>
        <p:nvSpPr>
          <p:cNvPr id="123" name="Shape 123"/>
          <p:cNvSpPr/>
          <p:nvPr/>
        </p:nvSpPr>
        <p:spPr>
          <a:xfrm>
            <a:off x="3521579" y="5741204"/>
            <a:ext cx="4975721" cy="59529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algn="r" defTabSz="1155700">
              <a:lnSpc>
                <a:spcPct val="80000"/>
              </a:lnSpc>
              <a:defRPr sz="4800">
                <a:solidFill>
                  <a:srgbClr val="323C40"/>
                </a:solidFill>
                <a:latin typeface="Helvetica"/>
                <a:ea typeface="Helvetica"/>
                <a:cs typeface="Helvetica"/>
                <a:sym typeface="Helvetica"/>
              </a:defRPr>
            </a:pPr>
            <a:r>
              <a:rPr lang="nl-BE" dirty="0">
                <a:solidFill>
                  <a:schemeClr val="tx1"/>
                </a:solidFill>
                <a:latin typeface="Montserrat"/>
                <a:ea typeface="Montserrat"/>
                <a:cs typeface="Montserrat"/>
              </a:rPr>
              <a:t>Order cancel</a:t>
            </a:r>
            <a:r>
              <a:rPr dirty="0">
                <a:latin typeface="Montserrat"/>
                <a:ea typeface="Montserrat"/>
                <a:cs typeface="Montserrat"/>
              </a:rPr>
              <a:t> </a:t>
            </a:r>
            <a:r>
              <a:rPr b="1" dirty="0">
                <a:solidFill>
                  <a:schemeClr val="accent6"/>
                </a:solidFill>
                <a:latin typeface="Montserrat"/>
                <a:ea typeface="Montserrat"/>
                <a:cs typeface="Montserrat"/>
              </a:rPr>
              <a:t>#2</a:t>
            </a:r>
          </a:p>
        </p:txBody>
      </p:sp>
      <p:sp>
        <p:nvSpPr>
          <p:cNvPr id="124" name="Shape 124"/>
          <p:cNvSpPr/>
          <p:nvPr/>
        </p:nvSpPr>
        <p:spPr>
          <a:xfrm>
            <a:off x="1603396" y="9899650"/>
            <a:ext cx="8013701" cy="1790700"/>
          </a:xfrm>
          <a:prstGeom prst="rect">
            <a:avLst/>
          </a:prstGeom>
          <a:ln w="12700"/>
          <a:extLst>
            <a:ext uri="{C572A759-6A51-4108-AA02-DFA0A04FC94B}">
              <ma14:wrappingTextBoxFlag xmlns:ma14="http://schemas.microsoft.com/office/mac/drawingml/2011/main" xmlns="" val="1"/>
            </a:ext>
          </a:extLst>
        </p:spPr>
        <p:txBody>
          <a:bodyPr lIns="0" tIns="0" rIns="0" bIns="0"/>
          <a:lstStyle>
            <a:lvl1pPr algn="r" defTabSz="952500">
              <a:lnSpc>
                <a:spcPct val="130000"/>
              </a:lnSpc>
              <a:buClr>
                <a:srgbClr val="E9F6FA"/>
              </a:buClr>
              <a:buFont typeface="Helvetica Neue UltraLight"/>
              <a:defRPr sz="3000">
                <a:solidFill>
                  <a:srgbClr val="323C40"/>
                </a:solidFill>
                <a:uFill>
                  <a:solidFill>
                    <a:srgbClr val="323C40"/>
                  </a:solidFill>
                </a:uFill>
                <a:latin typeface="Helvetica Neue"/>
                <a:ea typeface="Helvetica Neue"/>
                <a:cs typeface="Helvetica Neue"/>
                <a:sym typeface="Helvetica Neue"/>
              </a:defRPr>
            </a:lvl1pPr>
          </a:lstStyle>
          <a:p>
            <a:r>
              <a:rPr lang="nl-BE" dirty="0">
                <a:solidFill>
                  <a:schemeClr val="tx1"/>
                </a:solidFill>
                <a:latin typeface="Arial"/>
                <a:ea typeface="Arial"/>
                <a:cs typeface="Arial"/>
              </a:rPr>
              <a:t>Je kan ook via een map in de app de beschikbare herlaadplaatsen in Gent voor uw gehuurde ebike zien.</a:t>
            </a:r>
            <a:endParaRPr dirty="0">
              <a:solidFill>
                <a:schemeClr val="tx1"/>
              </a:solidFill>
              <a:latin typeface="Arial"/>
              <a:ea typeface="Arial"/>
              <a:cs typeface="Arial"/>
            </a:endParaRPr>
          </a:p>
        </p:txBody>
      </p:sp>
      <p:sp>
        <p:nvSpPr>
          <p:cNvPr id="125" name="Shape 125"/>
          <p:cNvSpPr/>
          <p:nvPr/>
        </p:nvSpPr>
        <p:spPr>
          <a:xfrm>
            <a:off x="3670965" y="8992404"/>
            <a:ext cx="5943935" cy="59529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algn="r" defTabSz="1155700">
              <a:lnSpc>
                <a:spcPct val="80000"/>
              </a:lnSpc>
              <a:defRPr sz="4800">
                <a:solidFill>
                  <a:srgbClr val="323C40"/>
                </a:solidFill>
                <a:latin typeface="Helvetica"/>
                <a:ea typeface="Helvetica"/>
                <a:cs typeface="Helvetica"/>
                <a:sym typeface="Helvetica"/>
              </a:defRPr>
            </a:pPr>
            <a:r>
              <a:rPr lang="nl-BE" dirty="0">
                <a:solidFill>
                  <a:schemeClr val="tx1"/>
                </a:solidFill>
                <a:latin typeface="Montserrat"/>
                <a:ea typeface="Montserrat"/>
                <a:cs typeface="Montserrat"/>
              </a:rPr>
              <a:t>Charging points</a:t>
            </a:r>
            <a:r>
              <a:rPr dirty="0">
                <a:latin typeface="Montserrat"/>
                <a:ea typeface="Montserrat"/>
                <a:cs typeface="Montserrat"/>
              </a:rPr>
              <a:t> </a:t>
            </a:r>
            <a:r>
              <a:rPr b="1" dirty="0">
                <a:solidFill>
                  <a:schemeClr val="accent6"/>
                </a:solidFill>
                <a:latin typeface="Montserrat"/>
                <a:ea typeface="Montserrat"/>
                <a:cs typeface="Montserrat"/>
              </a:rPr>
              <a:t>#3</a:t>
            </a:r>
          </a:p>
        </p:txBody>
      </p:sp>
      <p:sp>
        <p:nvSpPr>
          <p:cNvPr id="126" name="Shape 126"/>
          <p:cNvSpPr/>
          <p:nvPr/>
        </p:nvSpPr>
        <p:spPr>
          <a:xfrm>
            <a:off x="18317878" y="2526676"/>
            <a:ext cx="6007103" cy="9652000"/>
          </a:xfrm>
          <a:prstGeom prst="rect">
            <a:avLst/>
          </a:prstGeom>
          <a:blipFill rotWithShape="1">
            <a:blip r:embed="rId2"/>
            <a:srcRect/>
            <a:stretch>
              <a:fillRect t="-1407" b="-1407"/>
            </a:stretch>
          </a:blipFill>
          <a:ln w="12700" cap="flat">
            <a:noFill/>
            <a:miter lim="400000"/>
          </a:ln>
          <a:effectLst/>
        </p:spPr>
        <p:txBody>
          <a:bodyPr wrap="square" lIns="50800" tIns="50800" rIns="50800" bIns="50800" numCol="1" anchor="ctr">
            <a:noAutofit/>
          </a:bodyPr>
          <a:lstStyle/>
          <a:p>
            <a:pPr>
              <a:defRPr>
                <a:solidFill>
                  <a:srgbClr val="FFFFFF"/>
                </a:solidFill>
                <a:effectLst>
                  <a:outerShdw blurRad="38100" dist="12700" dir="5400000" rotWithShape="0">
                    <a:srgbClr val="000000">
                      <a:alpha val="50000"/>
                    </a:srgbClr>
                  </a:outerShdw>
                </a:effectLst>
              </a:defRPr>
            </a:pPr>
            <a:endParaRPr dirty="0">
              <a:latin typeface="Arial"/>
              <a:ea typeface="Arial"/>
              <a:cs typeface="Arial"/>
            </a:endParaRPr>
          </a:p>
        </p:txBody>
      </p:sp>
      <p:pic>
        <p:nvPicPr>
          <p:cNvPr id="5" name="Picture 4">
            <a:extLst>
              <a:ext uri="{FF2B5EF4-FFF2-40B4-BE49-F238E27FC236}">
                <a16:creationId xmlns:a16="http://schemas.microsoft.com/office/drawing/2014/main" id="{79446910-746C-E14E-BFF8-093DA2CCB8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94837" y="3721100"/>
            <a:ext cx="3923982" cy="6937375"/>
          </a:xfrm>
          <a:prstGeom prst="rect">
            <a:avLst/>
          </a:prstGeom>
        </p:spPr>
      </p:pic>
      <p:sp>
        <p:nvSpPr>
          <p:cNvPr id="129" name="Shape 129"/>
          <p:cNvSpPr/>
          <p:nvPr/>
        </p:nvSpPr>
        <p:spPr>
          <a:xfrm>
            <a:off x="14000749" y="1834524"/>
            <a:ext cx="6057901" cy="11036303"/>
          </a:xfrm>
          <a:prstGeom prst="rect">
            <a:avLst/>
          </a:prstGeom>
          <a:blipFill rotWithShape="1">
            <a:blip r:embed="rId4"/>
            <a:srcRect/>
            <a:stretch>
              <a:fillRect t="-1659" b="-1659"/>
            </a:stretch>
          </a:blipFill>
          <a:ln w="12700" cap="flat">
            <a:noFill/>
            <a:miter lim="400000"/>
          </a:ln>
          <a:effectLst/>
        </p:spPr>
        <p:txBody>
          <a:bodyPr wrap="square" lIns="50800" tIns="50800" rIns="50800" bIns="50800" numCol="1" anchor="ctr">
            <a:noAutofit/>
          </a:bodyPr>
          <a:lstStyle/>
          <a:p>
            <a:pPr>
              <a:defRPr>
                <a:solidFill>
                  <a:srgbClr val="FFFFFF"/>
                </a:solidFill>
                <a:effectLst>
                  <a:outerShdw blurRad="38100" dist="12700" dir="5400000" rotWithShape="0">
                    <a:srgbClr val="000000">
                      <a:alpha val="50000"/>
                    </a:srgbClr>
                  </a:outerShdw>
                </a:effectLst>
              </a:defRPr>
            </a:pPr>
            <a:endParaRPr dirty="0">
              <a:latin typeface="Arial"/>
              <a:ea typeface="Arial"/>
              <a:cs typeface="Arial"/>
            </a:endParaRPr>
          </a:p>
        </p:txBody>
      </p:sp>
      <p:sp>
        <p:nvSpPr>
          <p:cNvPr id="130" name="Shape 130"/>
          <p:cNvSpPr/>
          <p:nvPr/>
        </p:nvSpPr>
        <p:spPr>
          <a:xfrm>
            <a:off x="14748583" y="3111389"/>
            <a:ext cx="4644392" cy="8200091"/>
          </a:xfrm>
          <a:prstGeom prst="rect">
            <a:avLst/>
          </a:prstGeom>
          <a:solidFill>
            <a:srgbClr val="323C40"/>
          </a:solidFill>
          <a:ln w="12700" cap="flat">
            <a:noFill/>
            <a:miter lim="400000"/>
          </a:ln>
          <a:effectLst/>
        </p:spPr>
        <p:txBody>
          <a:bodyPr wrap="square" lIns="50800" tIns="50800" rIns="50800" bIns="50800" numCol="1" anchor="ctr">
            <a:noAutofit/>
          </a:bodyPr>
          <a:lstStyle/>
          <a:p>
            <a:pPr>
              <a:defRPr>
                <a:solidFill>
                  <a:srgbClr val="FFFFFF"/>
                </a:solidFill>
                <a:effectLst>
                  <a:outerShdw blurRad="38100" dist="12700" dir="5400000" rotWithShape="0">
                    <a:srgbClr val="000000">
                      <a:alpha val="50000"/>
                    </a:srgbClr>
                  </a:outerShdw>
                </a:effectLst>
              </a:defRPr>
            </a:pPr>
            <a:endParaRPr dirty="0">
              <a:latin typeface="Arial"/>
              <a:ea typeface="Arial"/>
              <a:cs typeface="Arial"/>
            </a:endParaRPr>
          </a:p>
        </p:txBody>
      </p:sp>
      <p:sp>
        <p:nvSpPr>
          <p:cNvPr id="2" name="TextBox 1">
            <a:extLst>
              <a:ext uri="{FF2B5EF4-FFF2-40B4-BE49-F238E27FC236}">
                <a16:creationId xmlns:a16="http://schemas.microsoft.com/office/drawing/2014/main" id="{C1142B71-DAD5-5D41-B276-77D33A1BA898}"/>
              </a:ext>
            </a:extLst>
          </p:cNvPr>
          <p:cNvSpPr txBox="1"/>
          <p:nvPr/>
        </p:nvSpPr>
        <p:spPr>
          <a:xfrm>
            <a:off x="13264622" y="2514600"/>
            <a:ext cx="102657" cy="9643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600" b="0" i="0" u="none" strike="noStrike" cap="none" spc="0" normalizeH="0" baseline="0" dirty="0">
              <a:ln>
                <a:noFill/>
              </a:ln>
              <a:solidFill>
                <a:srgbClr val="000000"/>
              </a:solidFill>
              <a:effectLst/>
              <a:uFillTx/>
              <a:latin typeface="Helvetica Neue UltraLight"/>
              <a:ea typeface="Helvetica Neue UltraLight"/>
              <a:cs typeface="Helvetica Neue UltraLight"/>
              <a:sym typeface="Helvetica Neue UltraLight"/>
            </a:endParaRPr>
          </a:p>
        </p:txBody>
      </p:sp>
      <p:sp>
        <p:nvSpPr>
          <p:cNvPr id="30" name="Shape 114">
            <a:extLst>
              <a:ext uri="{FF2B5EF4-FFF2-40B4-BE49-F238E27FC236}">
                <a16:creationId xmlns:a16="http://schemas.microsoft.com/office/drawing/2014/main" id="{AD0EB515-0DEB-474C-8C03-DA916B25001E}"/>
              </a:ext>
            </a:extLst>
          </p:cNvPr>
          <p:cNvSpPr/>
          <p:nvPr/>
        </p:nvSpPr>
        <p:spPr>
          <a:xfrm>
            <a:off x="10163989" y="2786710"/>
            <a:ext cx="2527300" cy="2527300"/>
          </a:xfrm>
          <a:prstGeom prst="ellipse">
            <a:avLst/>
          </a:prstGeom>
          <a:solidFill>
            <a:schemeClr val="accent6"/>
          </a:solidFill>
          <a:ln w="12700">
            <a:miter lim="400000"/>
          </a:ln>
        </p:spPr>
        <p:txBody>
          <a:bodyPr lIns="50800" tIns="50800" rIns="50800" bIns="50800" anchor="ctr"/>
          <a:lstStyle/>
          <a:p>
            <a:pPr defTabSz="584200">
              <a:defRPr sz="4000">
                <a:solidFill>
                  <a:srgbClr val="FFFFFF"/>
                </a:solidFill>
                <a:effectLst>
                  <a:outerShdw blurRad="38100" dist="12700" dir="5400000" rotWithShape="0">
                    <a:srgbClr val="000000">
                      <a:alpha val="50000"/>
                    </a:srgbClr>
                  </a:outerShdw>
                </a:effectLst>
              </a:defRPr>
            </a:pPr>
            <a:endParaRPr dirty="0">
              <a:latin typeface="Arial"/>
              <a:ea typeface="Arial"/>
              <a:cs typeface="Arial"/>
            </a:endParaRPr>
          </a:p>
        </p:txBody>
      </p:sp>
      <p:sp>
        <p:nvSpPr>
          <p:cNvPr id="31" name="AutoShape 16">
            <a:extLst>
              <a:ext uri="{FF2B5EF4-FFF2-40B4-BE49-F238E27FC236}">
                <a16:creationId xmlns:a16="http://schemas.microsoft.com/office/drawing/2014/main" id="{4F2B6BEB-917D-FF4A-9666-35CCB0A20809}"/>
              </a:ext>
            </a:extLst>
          </p:cNvPr>
          <p:cNvSpPr>
            <a:spLocks/>
          </p:cNvSpPr>
          <p:nvPr/>
        </p:nvSpPr>
        <p:spPr bwMode="auto">
          <a:xfrm>
            <a:off x="10981796" y="3372984"/>
            <a:ext cx="976745" cy="1193800"/>
          </a:xfrm>
          <a:custGeom>
            <a:avLst/>
            <a:gdLst/>
            <a:ahLst/>
            <a:cxnLst/>
            <a:rect l="0" t="0" r="r" b="b"/>
            <a:pathLst>
              <a:path w="21600" h="2160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chemeClr val="bg1"/>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dirty="0">
              <a:latin typeface="Arial"/>
            </a:endParaRPr>
          </a:p>
        </p:txBody>
      </p:sp>
      <p:sp>
        <p:nvSpPr>
          <p:cNvPr id="32" name="AutoShape 105">
            <a:extLst>
              <a:ext uri="{FF2B5EF4-FFF2-40B4-BE49-F238E27FC236}">
                <a16:creationId xmlns:a16="http://schemas.microsoft.com/office/drawing/2014/main" id="{37138676-88B1-6B4A-A769-632E09D71C7B}"/>
              </a:ext>
            </a:extLst>
          </p:cNvPr>
          <p:cNvSpPr>
            <a:spLocks/>
          </p:cNvSpPr>
          <p:nvPr/>
        </p:nvSpPr>
        <p:spPr bwMode="auto">
          <a:xfrm>
            <a:off x="10957497" y="9823365"/>
            <a:ext cx="950433" cy="1306845"/>
          </a:xfrm>
          <a:custGeom>
            <a:avLst/>
            <a:gdLst/>
            <a:ahLst/>
            <a:cxnLst/>
            <a:rect l="0" t="0" r="r" b="b"/>
            <a:pathLst>
              <a:path w="21600" h="21600">
                <a:moveTo>
                  <a:pt x="10800" y="10800"/>
                </a:moveTo>
                <a:cubicBezTo>
                  <a:pt x="8563" y="10800"/>
                  <a:pt x="6750" y="9481"/>
                  <a:pt x="6750" y="7855"/>
                </a:cubicBezTo>
                <a:cubicBezTo>
                  <a:pt x="6750" y="6228"/>
                  <a:pt x="8563" y="4909"/>
                  <a:pt x="10800" y="4909"/>
                </a:cubicBezTo>
                <a:cubicBezTo>
                  <a:pt x="13037" y="4909"/>
                  <a:pt x="14850" y="6228"/>
                  <a:pt x="14850" y="7855"/>
                </a:cubicBezTo>
                <a:cubicBezTo>
                  <a:pt x="14850" y="9481"/>
                  <a:pt x="13037" y="10800"/>
                  <a:pt x="10800" y="10800"/>
                </a:cubicBezTo>
                <a:moveTo>
                  <a:pt x="10800" y="3927"/>
                </a:moveTo>
                <a:cubicBezTo>
                  <a:pt x="7817" y="3927"/>
                  <a:pt x="5400" y="5686"/>
                  <a:pt x="5400" y="7855"/>
                </a:cubicBezTo>
                <a:cubicBezTo>
                  <a:pt x="5400" y="10023"/>
                  <a:pt x="7817" y="11782"/>
                  <a:pt x="10800" y="11782"/>
                </a:cubicBezTo>
                <a:cubicBezTo>
                  <a:pt x="13783" y="11782"/>
                  <a:pt x="16200" y="10023"/>
                  <a:pt x="16200" y="7855"/>
                </a:cubicBezTo>
                <a:cubicBezTo>
                  <a:pt x="16200" y="5686"/>
                  <a:pt x="13783" y="3927"/>
                  <a:pt x="10800" y="3927"/>
                </a:cubicBezTo>
                <a:moveTo>
                  <a:pt x="10800" y="20127"/>
                </a:moveTo>
                <a:cubicBezTo>
                  <a:pt x="10800" y="20127"/>
                  <a:pt x="1350" y="13745"/>
                  <a:pt x="1350" y="7855"/>
                </a:cubicBezTo>
                <a:cubicBezTo>
                  <a:pt x="1350" y="4059"/>
                  <a:pt x="5581" y="982"/>
                  <a:pt x="10800" y="982"/>
                </a:cubicBezTo>
                <a:cubicBezTo>
                  <a:pt x="16019" y="982"/>
                  <a:pt x="20250" y="4059"/>
                  <a:pt x="20250" y="7855"/>
                </a:cubicBezTo>
                <a:cubicBezTo>
                  <a:pt x="20250" y="13745"/>
                  <a:pt x="10800" y="20127"/>
                  <a:pt x="10800" y="20127"/>
                </a:cubicBezTo>
                <a:moveTo>
                  <a:pt x="10800" y="0"/>
                </a:moveTo>
                <a:cubicBezTo>
                  <a:pt x="4836" y="0"/>
                  <a:pt x="0" y="3517"/>
                  <a:pt x="0" y="7855"/>
                </a:cubicBezTo>
                <a:cubicBezTo>
                  <a:pt x="0" y="14236"/>
                  <a:pt x="10800" y="21600"/>
                  <a:pt x="10800" y="21600"/>
                </a:cubicBezTo>
                <a:cubicBezTo>
                  <a:pt x="10800" y="21600"/>
                  <a:pt x="21600" y="14236"/>
                  <a:pt x="21600" y="7855"/>
                </a:cubicBezTo>
                <a:cubicBezTo>
                  <a:pt x="21600" y="3517"/>
                  <a:pt x="16764" y="0"/>
                  <a:pt x="10800" y="0"/>
                </a:cubicBezTo>
              </a:path>
            </a:pathLst>
          </a:custGeom>
          <a:solidFill>
            <a:schemeClr val="bg1"/>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n-US" dirty="0">
              <a:latin typeface="Arial"/>
            </a:endParaRPr>
          </a:p>
        </p:txBody>
      </p:sp>
      <p:pic>
        <p:nvPicPr>
          <p:cNvPr id="7" name="Picture 6">
            <a:extLst>
              <a:ext uri="{FF2B5EF4-FFF2-40B4-BE49-F238E27FC236}">
                <a16:creationId xmlns:a16="http://schemas.microsoft.com/office/drawing/2014/main" id="{1608CC15-698D-064C-BC39-679D1FA7B3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43227" y="3090124"/>
            <a:ext cx="4671013" cy="8258083"/>
          </a:xfrm>
          <a:prstGeom prst="rect">
            <a:avLst/>
          </a:prstGeom>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Shape 713"/>
          <p:cNvSpPr>
            <a:spLocks noGrp="1"/>
          </p:cNvSpPr>
          <p:nvPr>
            <p:ph type="sldNum" sz="quarter" idx="2"/>
          </p:nvPr>
        </p:nvSpPr>
        <p:spPr>
          <a:xfrm>
            <a:off x="23627461" y="596900"/>
            <a:ext cx="624078" cy="6477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a:t>
            </a:fld>
            <a:endParaRPr/>
          </a:p>
        </p:txBody>
      </p:sp>
      <p:sp>
        <p:nvSpPr>
          <p:cNvPr id="714" name="Shape 714"/>
          <p:cNvSpPr/>
          <p:nvPr/>
        </p:nvSpPr>
        <p:spPr>
          <a:xfrm>
            <a:off x="622607" y="420985"/>
            <a:ext cx="9283701" cy="92333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lgn="l" defTabSz="1155700">
              <a:lnSpc>
                <a:spcPct val="80000"/>
              </a:lnSpc>
              <a:defRPr sz="7200" b="1" cap="all">
                <a:solidFill>
                  <a:srgbClr val="323C40"/>
                </a:solidFill>
                <a:latin typeface="Helvetica"/>
                <a:ea typeface="Helvetica"/>
                <a:cs typeface="Helvetica"/>
                <a:sym typeface="Helvetica"/>
              </a:defRPr>
            </a:lvl1pPr>
          </a:lstStyle>
          <a:p>
            <a:r>
              <a:rPr lang="nl-BE" dirty="0">
                <a:solidFill>
                  <a:schemeClr val="tx1"/>
                </a:solidFill>
                <a:latin typeface="Montserrat"/>
                <a:ea typeface="Montserrat"/>
                <a:cs typeface="Montserrat"/>
              </a:rPr>
              <a:t>Back-end</a:t>
            </a:r>
            <a:endParaRPr dirty="0">
              <a:solidFill>
                <a:schemeClr val="tx1"/>
              </a:solidFill>
              <a:latin typeface="Montserrat"/>
              <a:ea typeface="Montserrat"/>
              <a:cs typeface="Montserrat"/>
            </a:endParaRPr>
          </a:p>
        </p:txBody>
      </p:sp>
      <p:sp>
        <p:nvSpPr>
          <p:cNvPr id="715" name="Shape 715"/>
          <p:cNvSpPr/>
          <p:nvPr/>
        </p:nvSpPr>
        <p:spPr>
          <a:xfrm>
            <a:off x="11262035" y="1669591"/>
            <a:ext cx="14351001" cy="11506202"/>
          </a:xfrm>
          <a:prstGeom prst="rect">
            <a:avLst/>
          </a:prstGeom>
          <a:blipFill rotWithShape="1">
            <a:blip r:embed="rId2"/>
            <a:srcRect/>
            <a:stretch>
              <a:fillRect t="-1922" b="-1922"/>
            </a:stretch>
          </a:blipFill>
          <a:ln w="12700" cap="flat">
            <a:noFill/>
            <a:miter lim="400000"/>
          </a:ln>
          <a:effectLst/>
        </p:spPr>
        <p:txBody>
          <a:bodyPr wrap="square" lIns="50800" tIns="50800" rIns="50800" bIns="50800" numCol="1" anchor="ctr">
            <a:noAutofit/>
          </a:bodyPr>
          <a:lstStyle/>
          <a:p>
            <a:pPr>
              <a:defRPr>
                <a:solidFill>
                  <a:srgbClr val="FFFFFF"/>
                </a:solidFill>
                <a:effectLst>
                  <a:outerShdw blurRad="38100" dist="12700" dir="5400000" rotWithShape="0">
                    <a:srgbClr val="000000">
                      <a:alpha val="50000"/>
                    </a:srgbClr>
                  </a:outerShdw>
                </a:effectLst>
              </a:defRPr>
            </a:pPr>
            <a:endParaRPr dirty="0">
              <a:latin typeface="Arial"/>
              <a:ea typeface="Arial"/>
              <a:cs typeface="Arial"/>
            </a:endParaRPr>
          </a:p>
        </p:txBody>
      </p:sp>
      <p:sp>
        <p:nvSpPr>
          <p:cNvPr id="716" name="Shape 716"/>
          <p:cNvSpPr/>
          <p:nvPr/>
        </p:nvSpPr>
        <p:spPr>
          <a:xfrm>
            <a:off x="12429462" y="2514096"/>
            <a:ext cx="11965163" cy="6460253"/>
          </a:xfrm>
          <a:prstGeom prst="rect">
            <a:avLst/>
          </a:prstGeom>
          <a:solidFill>
            <a:schemeClr val="accent5"/>
          </a:solidFill>
          <a:ln w="12700" cap="flat">
            <a:noFill/>
            <a:miter lim="400000"/>
          </a:ln>
          <a:effectLst/>
        </p:spPr>
        <p:txBody>
          <a:bodyPr wrap="square" lIns="50800" tIns="50800" rIns="50800" bIns="50800" numCol="1" anchor="ctr">
            <a:noAutofit/>
          </a:bodyPr>
          <a:lstStyle/>
          <a:p>
            <a:pPr>
              <a:defRPr>
                <a:solidFill>
                  <a:srgbClr val="FFFFFF"/>
                </a:solidFill>
                <a:effectLst>
                  <a:outerShdw blurRad="38100" dist="12700" dir="5400000" rotWithShape="0">
                    <a:srgbClr val="000000">
                      <a:alpha val="50000"/>
                    </a:srgbClr>
                  </a:outerShdw>
                </a:effectLst>
              </a:defRPr>
            </a:pPr>
            <a:endParaRPr dirty="0">
              <a:latin typeface="Arial"/>
              <a:ea typeface="Arial"/>
              <a:cs typeface="Arial"/>
            </a:endParaRPr>
          </a:p>
        </p:txBody>
      </p:sp>
      <p:sp>
        <p:nvSpPr>
          <p:cNvPr id="726" name="Shape 726"/>
          <p:cNvSpPr/>
          <p:nvPr/>
        </p:nvSpPr>
        <p:spPr>
          <a:xfrm>
            <a:off x="709761" y="3774224"/>
            <a:ext cx="8026401" cy="89293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algn="l" defTabSz="1155700">
              <a:lnSpc>
                <a:spcPct val="80000"/>
              </a:lnSpc>
              <a:defRPr sz="7200" cap="all">
                <a:solidFill>
                  <a:srgbClr val="323C40"/>
                </a:solidFill>
                <a:latin typeface="Helvetica"/>
                <a:ea typeface="Helvetica"/>
                <a:cs typeface="Helvetica"/>
                <a:sym typeface="Helvetica"/>
              </a:defRPr>
            </a:pPr>
            <a:r>
              <a:rPr lang="en-US" b="1" dirty="0">
                <a:solidFill>
                  <a:schemeClr val="tx1"/>
                </a:solidFill>
                <a:latin typeface="Montserrat"/>
                <a:ea typeface="Montserrat"/>
                <a:cs typeface="Montserrat"/>
              </a:rPr>
              <a:t>Drupal</a:t>
            </a:r>
            <a:endParaRPr lang="nl-BE" dirty="0">
              <a:solidFill>
                <a:schemeClr val="tx1"/>
              </a:solidFill>
              <a:latin typeface="Montserrat"/>
              <a:ea typeface="Montserrat"/>
              <a:cs typeface="Montserrat"/>
            </a:endParaRPr>
          </a:p>
        </p:txBody>
      </p:sp>
      <p:sp>
        <p:nvSpPr>
          <p:cNvPr id="727" name="Shape 727"/>
          <p:cNvSpPr/>
          <p:nvPr/>
        </p:nvSpPr>
        <p:spPr>
          <a:xfrm>
            <a:off x="762000" y="5137150"/>
            <a:ext cx="1206500" cy="127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474" y="0"/>
                </a:lnTo>
                <a:lnTo>
                  <a:pt x="5264" y="21600"/>
                </a:lnTo>
                <a:lnTo>
                  <a:pt x="8054" y="0"/>
                </a:lnTo>
                <a:lnTo>
                  <a:pt x="10843" y="21600"/>
                </a:lnTo>
                <a:lnTo>
                  <a:pt x="13633" y="0"/>
                </a:lnTo>
                <a:lnTo>
                  <a:pt x="16423" y="21600"/>
                </a:lnTo>
                <a:lnTo>
                  <a:pt x="19212" y="0"/>
                </a:lnTo>
                <a:lnTo>
                  <a:pt x="21600" y="21600"/>
                </a:lnTo>
              </a:path>
            </a:pathLst>
          </a:custGeom>
          <a:ln w="127000">
            <a:solidFill>
              <a:schemeClr val="accent6"/>
            </a:solidFill>
            <a:miter lim="400000"/>
          </a:ln>
        </p:spPr>
        <p:txBody>
          <a:bodyPr lIns="38100" tIns="38100" rIns="38100" bIns="38100" anchor="ctr"/>
          <a:lstStyle/>
          <a:p>
            <a:pPr algn="l" defTabSz="457200">
              <a:defRPr sz="3000">
                <a:solidFill>
                  <a:srgbClr val="FFFFFF"/>
                </a:solidFill>
                <a:effectLst>
                  <a:outerShdw blurRad="38100" dist="12700" dir="5400000" rotWithShape="0">
                    <a:srgbClr val="000000">
                      <a:alpha val="50000"/>
                    </a:srgbClr>
                  </a:outerShdw>
                </a:effectLst>
              </a:defRPr>
            </a:pPr>
            <a:endParaRPr dirty="0">
              <a:latin typeface="Arial"/>
              <a:ea typeface="Arial"/>
              <a:cs typeface="Arial"/>
            </a:endParaRPr>
          </a:p>
        </p:txBody>
      </p:sp>
      <p:sp>
        <p:nvSpPr>
          <p:cNvPr id="729" name="Shape 729"/>
          <p:cNvSpPr/>
          <p:nvPr/>
        </p:nvSpPr>
        <p:spPr>
          <a:xfrm>
            <a:off x="711200" y="5734139"/>
            <a:ext cx="8864600" cy="5505361"/>
          </a:xfrm>
          <a:prstGeom prst="rect">
            <a:avLst/>
          </a:prstGeom>
          <a:noFill/>
          <a:ln w="12700">
            <a:noFill/>
          </a:ln>
          <a:extLst>
            <a:ext uri="{C572A759-6A51-4108-AA02-DFA0A04FC94B}">
              <ma14:wrappingTextBoxFlag xmlns:ma14="http://schemas.microsoft.com/office/mac/drawingml/2011/main" xmlns="" val="1"/>
            </a:ext>
          </a:extLst>
        </p:spPr>
        <p:txBody>
          <a:bodyPr lIns="0" tIns="0" rIns="0" bIns="0"/>
          <a:lstStyle>
            <a:lvl1pPr algn="l" defTabSz="952500">
              <a:lnSpc>
                <a:spcPct val="130000"/>
              </a:lnSpc>
              <a:buClr>
                <a:srgbClr val="E9F6FA"/>
              </a:buClr>
              <a:buFont typeface="Helvetica Neue UltraLight"/>
              <a:defRPr sz="3000">
                <a:solidFill>
                  <a:srgbClr val="323C40"/>
                </a:solidFill>
                <a:uFill>
                  <a:solidFill>
                    <a:srgbClr val="323C40"/>
                  </a:solidFill>
                </a:uFill>
                <a:latin typeface="Helvetica Neue"/>
                <a:ea typeface="Helvetica Neue"/>
                <a:cs typeface="Helvetica Neue"/>
                <a:sym typeface="Helvetica Neue"/>
              </a:defRPr>
            </a:lvl1pPr>
          </a:lstStyle>
          <a:p>
            <a:pPr marL="457200" indent="-457200">
              <a:buClr>
                <a:schemeClr val="tx1"/>
              </a:buClr>
              <a:buFont typeface="Arial" panose="020B0604020202020204" pitchFamily="34" charset="0"/>
              <a:buChar char="•"/>
            </a:pPr>
            <a:r>
              <a:rPr lang="nl-BE" dirty="0">
                <a:solidFill>
                  <a:schemeClr val="tx1"/>
                </a:solidFill>
                <a:latin typeface="Arial"/>
                <a:ea typeface="Arial"/>
                <a:cs typeface="Arial"/>
              </a:rPr>
              <a:t>Gemakkelijk aan te passen back-end door gebruik van het CMS Drupal.</a:t>
            </a:r>
          </a:p>
          <a:p>
            <a:pPr marL="457200" indent="-457200">
              <a:buClr>
                <a:schemeClr val="tx1"/>
              </a:buClr>
              <a:buFont typeface="Arial" panose="020B0604020202020204" pitchFamily="34" charset="0"/>
              <a:buChar char="•"/>
            </a:pPr>
            <a:r>
              <a:rPr lang="nl-BE" dirty="0">
                <a:solidFill>
                  <a:schemeClr val="tx1"/>
                </a:solidFill>
                <a:latin typeface="Arial"/>
                <a:ea typeface="Arial"/>
                <a:cs typeface="Arial"/>
              </a:rPr>
              <a:t>Custom Theme maakt dat de site uniek is!</a:t>
            </a:r>
          </a:p>
          <a:p>
            <a:pPr marL="457200" indent="-457200">
              <a:buClr>
                <a:schemeClr val="tx1"/>
              </a:buClr>
              <a:buFont typeface="Arial" panose="020B0604020202020204" pitchFamily="34" charset="0"/>
              <a:buChar char="•"/>
            </a:pPr>
            <a:r>
              <a:rPr lang="nl-BE" dirty="0">
                <a:solidFill>
                  <a:schemeClr val="tx1"/>
                </a:solidFill>
                <a:latin typeface="Arial"/>
                <a:ea typeface="Arial"/>
                <a:cs typeface="Arial"/>
              </a:rPr>
              <a:t>Een centrale plaats voor het beheren van de e-bikes.</a:t>
            </a:r>
          </a:p>
          <a:p>
            <a:pPr marL="457200" indent="-457200">
              <a:buClr>
                <a:schemeClr val="tx1"/>
              </a:buClr>
              <a:buFont typeface="Arial" panose="020B0604020202020204" pitchFamily="34" charset="0"/>
              <a:buChar char="•"/>
            </a:pPr>
            <a:r>
              <a:rPr lang="nl-BE" dirty="0">
                <a:solidFill>
                  <a:schemeClr val="tx1"/>
                </a:solidFill>
                <a:latin typeface="Arial"/>
                <a:ea typeface="Arial"/>
                <a:cs typeface="Arial"/>
              </a:rPr>
              <a:t>Ontvangen van berichten centraal.</a:t>
            </a:r>
          </a:p>
          <a:p>
            <a:pPr marL="457200" indent="-457200">
              <a:buFont typeface="Arial" panose="020B0604020202020204" pitchFamily="34" charset="0"/>
              <a:buChar char="•"/>
            </a:pPr>
            <a:endParaRPr dirty="0">
              <a:solidFill>
                <a:schemeClr val="tx1"/>
              </a:solidFill>
              <a:latin typeface="Arial"/>
              <a:ea typeface="Arial"/>
              <a:cs typeface="Arial"/>
            </a:endParaRPr>
          </a:p>
        </p:txBody>
      </p:sp>
      <p:pic>
        <p:nvPicPr>
          <p:cNvPr id="5" name="Picture 4">
            <a:extLst>
              <a:ext uri="{FF2B5EF4-FFF2-40B4-BE49-F238E27FC236}">
                <a16:creationId xmlns:a16="http://schemas.microsoft.com/office/drawing/2014/main" id="{CA63D989-9517-5242-9399-35C719962E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29461" y="2514096"/>
            <a:ext cx="11965163" cy="6460253"/>
          </a:xfrm>
          <a:prstGeom prst="rect">
            <a:avLst/>
          </a:prstGeom>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p:nvPr/>
        </p:nvSpPr>
        <p:spPr>
          <a:xfrm>
            <a:off x="-28165" y="0"/>
            <a:ext cx="24422101" cy="13703300"/>
          </a:xfrm>
          <a:prstGeom prst="rect">
            <a:avLst/>
          </a:prstGeom>
          <a:solidFill>
            <a:srgbClr val="323C40"/>
          </a:solidFill>
          <a:ln w="12700">
            <a:miter lim="400000"/>
          </a:ln>
        </p:spPr>
        <p:txBody>
          <a:bodyPr lIns="50800" tIns="50800" rIns="50800" bIns="50800" anchor="ctr"/>
          <a:lstStyle/>
          <a:p>
            <a:pPr defTabSz="584200">
              <a:defRPr sz="4000">
                <a:solidFill>
                  <a:srgbClr val="FFFFFF"/>
                </a:solidFill>
                <a:effectLst>
                  <a:outerShdw blurRad="38100" dist="12700" dir="5400000" rotWithShape="0">
                    <a:srgbClr val="000000">
                      <a:alpha val="50000"/>
                    </a:srgbClr>
                  </a:outerShdw>
                </a:effectLst>
              </a:defRPr>
            </a:pPr>
            <a:endParaRPr dirty="0">
              <a:latin typeface="Arial"/>
              <a:ea typeface="Arial"/>
              <a:cs typeface="Arial"/>
            </a:endParaRPr>
          </a:p>
        </p:txBody>
      </p:sp>
      <p:sp>
        <p:nvSpPr>
          <p:cNvPr id="45" name="Shape 45"/>
          <p:cNvSpPr/>
          <p:nvPr/>
        </p:nvSpPr>
        <p:spPr>
          <a:xfrm>
            <a:off x="9295940" y="5741114"/>
            <a:ext cx="5773889" cy="221599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defTabSz="1155700">
              <a:lnSpc>
                <a:spcPct val="140000"/>
              </a:lnSpc>
              <a:defRPr sz="14400" cap="all" spc="-144">
                <a:solidFill>
                  <a:srgbClr val="FFFFFF"/>
                </a:solidFill>
                <a:latin typeface="Helvetica"/>
                <a:ea typeface="Helvetica"/>
                <a:cs typeface="Helvetica"/>
                <a:sym typeface="Helvetica"/>
              </a:defRPr>
            </a:lvl1pPr>
          </a:lstStyle>
          <a:p>
            <a:pPr>
              <a:lnSpc>
                <a:spcPct val="100000"/>
              </a:lnSpc>
            </a:pPr>
            <a:r>
              <a:rPr lang="nl-BE" dirty="0">
                <a:solidFill>
                  <a:schemeClr val="bg1"/>
                </a:solidFill>
                <a:latin typeface="Montserrat Ultra Light"/>
                <a:ea typeface="Montserrat"/>
                <a:cs typeface="Montserrat Ultra Light"/>
              </a:rPr>
              <a:t>DEMO</a:t>
            </a:r>
            <a:endParaRPr dirty="0">
              <a:solidFill>
                <a:schemeClr val="bg1"/>
              </a:solidFill>
              <a:latin typeface="Montserrat Ultra Light"/>
              <a:ea typeface="Montserrat"/>
              <a:cs typeface="Montserrat Ultra Light"/>
            </a:endParaRP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8">
  <a:themeElements>
    <a:clrScheme name="BusinessPlan_Green">
      <a:dk1>
        <a:srgbClr val="262E31"/>
      </a:dk1>
      <a:lt1>
        <a:srgbClr val="FFFFFF"/>
      </a:lt1>
      <a:dk2>
        <a:srgbClr val="262E31"/>
      </a:dk2>
      <a:lt2>
        <a:srgbClr val="FFFFFF"/>
      </a:lt2>
      <a:accent1>
        <a:srgbClr val="EEF1F8"/>
      </a:accent1>
      <a:accent2>
        <a:srgbClr val="D1DAE3"/>
      </a:accent2>
      <a:accent3>
        <a:srgbClr val="BBC1CD"/>
      </a:accent3>
      <a:accent4>
        <a:srgbClr val="54616A"/>
      </a:accent4>
      <a:accent5>
        <a:srgbClr val="262E31"/>
      </a:accent5>
      <a:accent6>
        <a:srgbClr val="3BB18F"/>
      </a:accent6>
      <a:hlink>
        <a:srgbClr val="8A96A2"/>
      </a:hlink>
      <a:folHlink>
        <a:srgbClr val="D1DAE3"/>
      </a:folHlink>
    </a:clrScheme>
    <a:fontScheme name="New_Template8">
      <a:majorFont>
        <a:latin typeface="Futura"/>
        <a:ea typeface="Futura"/>
        <a:cs typeface="Futura"/>
      </a:majorFont>
      <a:minorFont>
        <a:latin typeface="Futura"/>
        <a:ea typeface="Futura"/>
        <a:cs typeface="Futura"/>
      </a:minorFont>
    </a:fontScheme>
    <a:fmtScheme name="New_Template8">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5">
              <a:alpha val="75000"/>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t">
        <a:spAutoFit/>
      </a:bodyPr>
      <a:lstStyle>
        <a:defPPr marL="0" marR="0" indent="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000000"/>
            </a:solidFill>
            <a:effectLst/>
            <a:uFillTx/>
            <a:latin typeface="Helvetica Neue UltraLight"/>
            <a:ea typeface="Helvetica Neue UltraLight"/>
            <a:cs typeface="Helvetica Neue UltraLight"/>
            <a:sym typeface="Helvetica Neue Ultra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8">
  <a:themeElements>
    <a:clrScheme name="New_Template8">
      <a:dk1>
        <a:srgbClr val="000000"/>
      </a:dk1>
      <a:lt1>
        <a:srgbClr val="FFFFFF"/>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fontScheme name="New_Template8">
      <a:majorFont>
        <a:latin typeface="Futura"/>
        <a:ea typeface="Futura"/>
        <a:cs typeface="Futura"/>
      </a:majorFont>
      <a:minorFont>
        <a:latin typeface="Futura"/>
        <a:ea typeface="Futura"/>
        <a:cs typeface="Futura"/>
      </a:minorFont>
    </a:fontScheme>
    <a:fmtScheme name="New_Template8">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5">
              <a:alpha val="75000"/>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t">
        <a:spAutoFit/>
      </a:bodyPr>
      <a:lstStyle>
        <a:defPPr marL="0" marR="0" indent="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000000"/>
            </a:solidFill>
            <a:effectLst/>
            <a:uFillTx/>
            <a:latin typeface="Helvetica Neue UltraLight"/>
            <a:ea typeface="Helvetica Neue UltraLight"/>
            <a:cs typeface="Helvetica Neue UltraLight"/>
            <a:sym typeface="Helvetica Neue Ultra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812</TotalTime>
  <Words>184</Words>
  <Application>Microsoft Macintosh PowerPoint</Application>
  <PresentationFormat>Custom</PresentationFormat>
  <Paragraphs>29</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Helvetica</vt:lpstr>
      <vt:lpstr>Helvetica Neue</vt:lpstr>
      <vt:lpstr>Helvetica Neue UltraLight</vt:lpstr>
      <vt:lpstr>Lucida Grande</vt:lpstr>
      <vt:lpstr>Montserrat</vt:lpstr>
      <vt:lpstr>Montserrat Ultra Light</vt:lpstr>
      <vt:lpstr>New_Template8</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60</cp:revision>
  <dcterms:modified xsi:type="dcterms:W3CDTF">2018-08-27T08:56:39Z</dcterms:modified>
</cp:coreProperties>
</file>