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C080-2962-49F6-B76D-7D80286FED72}" type="datetimeFigureOut">
              <a:rPr lang="nl-BE" smtClean="0"/>
              <a:t>4/08/2020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7E3-1803-4F13-B793-ADFE448152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772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C080-2962-49F6-B76D-7D80286FED72}" type="datetimeFigureOut">
              <a:rPr lang="nl-BE" smtClean="0"/>
              <a:t>4/08/2020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7E3-1803-4F13-B793-ADFE448152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788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C080-2962-49F6-B76D-7D80286FED72}" type="datetimeFigureOut">
              <a:rPr lang="nl-BE" smtClean="0"/>
              <a:t>4/08/2020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7E3-1803-4F13-B793-ADFE448152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673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C080-2962-49F6-B76D-7D80286FED72}" type="datetimeFigureOut">
              <a:rPr lang="nl-BE" smtClean="0"/>
              <a:t>4/08/2020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7E3-1803-4F13-B793-ADFE448152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351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C080-2962-49F6-B76D-7D80286FED72}" type="datetimeFigureOut">
              <a:rPr lang="nl-BE" smtClean="0"/>
              <a:t>4/08/2020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7E3-1803-4F13-B793-ADFE448152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79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C080-2962-49F6-B76D-7D80286FED72}" type="datetimeFigureOut">
              <a:rPr lang="nl-BE" smtClean="0"/>
              <a:t>4/08/2020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7E3-1803-4F13-B793-ADFE448152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932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C080-2962-49F6-B76D-7D80286FED72}" type="datetimeFigureOut">
              <a:rPr lang="nl-BE" smtClean="0"/>
              <a:t>4/08/2020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7E3-1803-4F13-B793-ADFE448152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879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C080-2962-49F6-B76D-7D80286FED72}" type="datetimeFigureOut">
              <a:rPr lang="nl-BE" smtClean="0"/>
              <a:t>4/08/2020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7E3-1803-4F13-B793-ADFE448152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62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C080-2962-49F6-B76D-7D80286FED72}" type="datetimeFigureOut">
              <a:rPr lang="nl-BE" smtClean="0"/>
              <a:t>4/08/2020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7E3-1803-4F13-B793-ADFE448152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459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C080-2962-49F6-B76D-7D80286FED72}" type="datetimeFigureOut">
              <a:rPr lang="nl-BE" smtClean="0"/>
              <a:t>4/08/2020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7E3-1803-4F13-B793-ADFE448152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708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C080-2962-49F6-B76D-7D80286FED72}" type="datetimeFigureOut">
              <a:rPr lang="nl-BE" smtClean="0"/>
              <a:t>4/08/2020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7E3-1803-4F13-B793-ADFE448152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883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7C080-2962-49F6-B76D-7D80286FED72}" type="datetimeFigureOut">
              <a:rPr lang="nl-BE" smtClean="0"/>
              <a:t>4/08/2020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3C7E3-1803-4F13-B793-ADFE448152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896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be 12"/>
          <p:cNvSpPr/>
          <p:nvPr/>
        </p:nvSpPr>
        <p:spPr>
          <a:xfrm>
            <a:off x="2857500" y="2298700"/>
            <a:ext cx="1358900" cy="18415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BRANCH SERVER</a:t>
            </a:r>
            <a:endParaRPr lang="nl-BE" b="1" dirty="0"/>
          </a:p>
        </p:txBody>
      </p:sp>
      <p:sp>
        <p:nvSpPr>
          <p:cNvPr id="14" name="Cloud 13"/>
          <p:cNvSpPr/>
          <p:nvPr/>
        </p:nvSpPr>
        <p:spPr>
          <a:xfrm>
            <a:off x="4800600" y="2507456"/>
            <a:ext cx="1676400" cy="10668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WAN</a:t>
            </a:r>
            <a:endParaRPr lang="nl-BE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06400" y="2298700"/>
            <a:ext cx="1371600" cy="78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OLD TAC CLIENT</a:t>
            </a:r>
            <a:endParaRPr lang="nl-BE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06400" y="3696494"/>
            <a:ext cx="1371600" cy="78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TAC2.0 CLIENT</a:t>
            </a:r>
            <a:endParaRPr lang="nl-BE" b="1" dirty="0"/>
          </a:p>
        </p:txBody>
      </p:sp>
      <p:sp>
        <p:nvSpPr>
          <p:cNvPr id="20" name="Cube 19"/>
          <p:cNvSpPr/>
          <p:nvPr/>
        </p:nvSpPr>
        <p:spPr>
          <a:xfrm>
            <a:off x="7061200" y="2228850"/>
            <a:ext cx="2095500" cy="131445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TRANSMISSION MAINFRAME</a:t>
            </a:r>
            <a:endParaRPr lang="nl-BE" b="1" dirty="0"/>
          </a:p>
        </p:txBody>
      </p:sp>
      <p:cxnSp>
        <p:nvCxnSpPr>
          <p:cNvPr id="22" name="Elbow Connector 21"/>
          <p:cNvCxnSpPr>
            <a:stCxn id="17" idx="3"/>
            <a:endCxn id="13" idx="2"/>
          </p:cNvCxnSpPr>
          <p:nvPr/>
        </p:nvCxnSpPr>
        <p:spPr>
          <a:xfrm>
            <a:off x="1778000" y="2692400"/>
            <a:ext cx="1079500" cy="696913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8" idx="3"/>
            <a:endCxn id="13" idx="2"/>
          </p:cNvCxnSpPr>
          <p:nvPr/>
        </p:nvCxnSpPr>
        <p:spPr>
          <a:xfrm flipV="1">
            <a:off x="1778000" y="3389313"/>
            <a:ext cx="1079500" cy="70088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5"/>
            <a:endCxn id="14" idx="2"/>
          </p:cNvCxnSpPr>
          <p:nvPr/>
        </p:nvCxnSpPr>
        <p:spPr>
          <a:xfrm flipV="1">
            <a:off x="4216400" y="3040856"/>
            <a:ext cx="589400" cy="873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0"/>
            <a:endCxn id="20" idx="2"/>
          </p:cNvCxnSpPr>
          <p:nvPr/>
        </p:nvCxnSpPr>
        <p:spPr>
          <a:xfrm>
            <a:off x="6475603" y="3040856"/>
            <a:ext cx="585597" cy="952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loud 34"/>
          <p:cNvSpPr/>
          <p:nvPr/>
        </p:nvSpPr>
        <p:spPr>
          <a:xfrm>
            <a:off x="9994900" y="2169319"/>
            <a:ext cx="1765300" cy="1108075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CENTRAL SYSTEMS</a:t>
            </a:r>
            <a:endParaRPr lang="nl-BE" b="1" dirty="0"/>
          </a:p>
        </p:txBody>
      </p:sp>
      <p:cxnSp>
        <p:nvCxnSpPr>
          <p:cNvPr id="37" name="Straight Arrow Connector 36"/>
          <p:cNvCxnSpPr>
            <a:stCxn id="20" idx="5"/>
            <a:endCxn id="35" idx="2"/>
          </p:cNvCxnSpPr>
          <p:nvPr/>
        </p:nvCxnSpPr>
        <p:spPr>
          <a:xfrm>
            <a:off x="9156700" y="2721769"/>
            <a:ext cx="843676" cy="158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55807" y="1696716"/>
            <a:ext cx="5789129" cy="3194594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278807" y="1940556"/>
            <a:ext cx="1672047" cy="7576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TAC2.0 (WEB) APPLICATION</a:t>
            </a:r>
            <a:endParaRPr lang="nl-BE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563392" y="1940556"/>
            <a:ext cx="1875063" cy="75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OLD TAC (WEB) APPLICATION</a:t>
            </a:r>
            <a:endParaRPr lang="nl-BE" b="1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4821654" y="5428343"/>
            <a:ext cx="1358537" cy="11513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BRANCH DATABASE</a:t>
            </a:r>
            <a:endParaRPr lang="nl-BE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574832" y="3205476"/>
            <a:ext cx="1580605" cy="1080000"/>
            <a:chOff x="2464458" y="2077063"/>
            <a:chExt cx="1580605" cy="1080000"/>
          </a:xfrm>
        </p:grpSpPr>
        <p:sp>
          <p:nvSpPr>
            <p:cNvPr id="7" name="Pie 6"/>
            <p:cNvSpPr/>
            <p:nvPr/>
          </p:nvSpPr>
          <p:spPr>
            <a:xfrm>
              <a:off x="2464458" y="2077063"/>
              <a:ext cx="1080000" cy="1080000"/>
            </a:xfrm>
            <a:prstGeom prst="pie">
              <a:avLst>
                <a:gd name="adj1" fmla="val 19818080"/>
                <a:gd name="adj2" fmla="val 12910611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64458" y="2630195"/>
              <a:ext cx="1580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ADAPTER</a:t>
              </a:r>
              <a:endParaRPr lang="nl-BE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79994" y="3399310"/>
            <a:ext cx="1841863" cy="905760"/>
            <a:chOff x="4539343" y="2251303"/>
            <a:chExt cx="1841863" cy="905760"/>
          </a:xfrm>
        </p:grpSpPr>
        <p:sp>
          <p:nvSpPr>
            <p:cNvPr id="6" name="Cloud 5"/>
            <p:cNvSpPr/>
            <p:nvPr/>
          </p:nvSpPr>
          <p:spPr>
            <a:xfrm>
              <a:off x="4643847" y="2251303"/>
              <a:ext cx="1632857" cy="905760"/>
            </a:xfrm>
            <a:prstGeom prst="clou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39343" y="2353196"/>
              <a:ext cx="1841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MIDDLEWARE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&amp; SERVICES</a:t>
              </a:r>
              <a:endParaRPr lang="nl-BE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5500923" y="2850739"/>
            <a:ext cx="2" cy="47758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114831" y="2850739"/>
            <a:ext cx="1" cy="50727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912872" y="3852190"/>
            <a:ext cx="53075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00924" y="4475441"/>
            <a:ext cx="0" cy="8367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85407" y="4950484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APPLICATION SERVER</a:t>
            </a:r>
            <a:endParaRPr lang="nl-BE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372868" y="1345474"/>
            <a:ext cx="7261646" cy="5374639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6487885" y="3808057"/>
            <a:ext cx="2550998" cy="4413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/>
          <p:cNvSpPr/>
          <p:nvPr/>
        </p:nvSpPr>
        <p:spPr>
          <a:xfrm>
            <a:off x="9176763" y="3113002"/>
            <a:ext cx="1959429" cy="1390107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WAN</a:t>
            </a:r>
            <a:endParaRPr lang="nl-BE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4821654" y="166153"/>
            <a:ext cx="1371600" cy="78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OLD TAC CLIENT</a:t>
            </a:r>
            <a:endParaRPr lang="nl-BE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2429030" y="166153"/>
            <a:ext cx="1371600" cy="78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TAC2.0 CLIENT</a:t>
            </a:r>
            <a:endParaRPr lang="nl-BE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114830" y="1021936"/>
            <a:ext cx="1" cy="895691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00922" y="993918"/>
            <a:ext cx="1" cy="895691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27AD3A7-A346-4E8D-894C-70422004B233}"/>
              </a:ext>
            </a:extLst>
          </p:cNvPr>
          <p:cNvSpPr txBox="1"/>
          <p:nvPr/>
        </p:nvSpPr>
        <p:spPr>
          <a:xfrm rot="16200000">
            <a:off x="6966497" y="5543852"/>
            <a:ext cx="178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BRANCH SERVER</a:t>
            </a:r>
            <a:endParaRPr lang="nl-BE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310825D4-0349-42B7-991D-0F98E172693B}"/>
              </a:ext>
            </a:extLst>
          </p:cNvPr>
          <p:cNvSpPr/>
          <p:nvPr/>
        </p:nvSpPr>
        <p:spPr>
          <a:xfrm>
            <a:off x="1695636" y="554430"/>
            <a:ext cx="6862438" cy="5562286"/>
          </a:xfrm>
          <a:prstGeom prst="roundRect">
            <a:avLst>
              <a:gd name="adj" fmla="val 8217"/>
            </a:avLst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54B84F-62E7-4142-AC5B-A3480996A128}"/>
              </a:ext>
            </a:extLst>
          </p:cNvPr>
          <p:cNvSpPr txBox="1"/>
          <p:nvPr/>
        </p:nvSpPr>
        <p:spPr>
          <a:xfrm rot="16200000">
            <a:off x="8600454" y="1479069"/>
            <a:ext cx="533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FVS</a:t>
            </a:r>
            <a:endParaRPr lang="nl-BE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3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Colruyt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Pieter-Jan Van Damme</dc:creator>
  <cp:lastModifiedBy>Pieter-Jan Van Damme</cp:lastModifiedBy>
  <cp:revision>10</cp:revision>
  <dcterms:created xsi:type="dcterms:W3CDTF">2020-08-04T14:32:28Z</dcterms:created>
  <dcterms:modified xsi:type="dcterms:W3CDTF">2020-08-07T02:12:31Z</dcterms:modified>
</cp:coreProperties>
</file>