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5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E82B9A-A936-46EC-A8F0-653AF04BCBB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EE5A5F52-C81B-4E32-9DA9-7F55074E0EB7}">
      <dgm:prSet phldrT="[Tekst]"/>
      <dgm:spPr/>
      <dgm:t>
        <a:bodyPr/>
        <a:lstStyle/>
        <a:p>
          <a:r>
            <a:rPr lang="nl-NL" dirty="0" err="1"/>
            <a:t>GameObject</a:t>
          </a:r>
          <a:endParaRPr lang="nl-NL" dirty="0"/>
        </a:p>
      </dgm:t>
    </dgm:pt>
    <dgm:pt modelId="{B4DC6F4B-C872-4BC7-8568-BA31F9FC795C}" type="parTrans" cxnId="{EB1784D8-F948-46D3-911E-8D5955BC3171}">
      <dgm:prSet/>
      <dgm:spPr/>
      <dgm:t>
        <a:bodyPr/>
        <a:lstStyle/>
        <a:p>
          <a:endParaRPr lang="nl-NL"/>
        </a:p>
      </dgm:t>
    </dgm:pt>
    <dgm:pt modelId="{5CD67291-D990-4A39-9A7E-1A187818E2BA}" type="sibTrans" cxnId="{EB1784D8-F948-46D3-911E-8D5955BC3171}">
      <dgm:prSet/>
      <dgm:spPr/>
      <dgm:t>
        <a:bodyPr/>
        <a:lstStyle/>
        <a:p>
          <a:endParaRPr lang="nl-NL"/>
        </a:p>
      </dgm:t>
    </dgm:pt>
    <dgm:pt modelId="{772F2D14-C90D-43C6-A8D8-B30856183AF4}" type="asst">
      <dgm:prSet phldrT="[Tekst]"/>
      <dgm:spPr/>
      <dgm:t>
        <a:bodyPr/>
        <a:lstStyle/>
        <a:p>
          <a:r>
            <a:rPr lang="nl-NL" dirty="0" err="1"/>
            <a:t>Creature</a:t>
          </a:r>
          <a:endParaRPr lang="nl-NL" dirty="0"/>
        </a:p>
      </dgm:t>
    </dgm:pt>
    <dgm:pt modelId="{594C81F9-D73E-4168-A93D-835D6030D2CD}" type="parTrans" cxnId="{936AACE4-354B-45DA-B65B-CC343B5C4CB7}">
      <dgm:prSet/>
      <dgm:spPr/>
      <dgm:t>
        <a:bodyPr/>
        <a:lstStyle/>
        <a:p>
          <a:endParaRPr lang="nl-NL"/>
        </a:p>
      </dgm:t>
    </dgm:pt>
    <dgm:pt modelId="{587E84EF-97FD-4135-B774-4F5AA1BECAC3}" type="sibTrans" cxnId="{936AACE4-354B-45DA-B65B-CC343B5C4CB7}">
      <dgm:prSet/>
      <dgm:spPr/>
      <dgm:t>
        <a:bodyPr/>
        <a:lstStyle/>
        <a:p>
          <a:endParaRPr lang="nl-NL"/>
        </a:p>
      </dgm:t>
    </dgm:pt>
    <dgm:pt modelId="{2F84E928-85A0-40B3-B19E-7292D41B0359}" type="asst">
      <dgm:prSet phldrT="[Tekst]"/>
      <dgm:spPr/>
      <dgm:t>
        <a:bodyPr/>
        <a:lstStyle/>
        <a:p>
          <a:r>
            <a:rPr lang="nl-NL" dirty="0" err="1"/>
            <a:t>Player</a:t>
          </a:r>
          <a:endParaRPr lang="nl-NL" dirty="0"/>
        </a:p>
      </dgm:t>
    </dgm:pt>
    <dgm:pt modelId="{DB592287-E20C-4264-AD7C-87EFF4435324}" type="parTrans" cxnId="{E204D664-60BC-4672-AD8F-120B6AA91287}">
      <dgm:prSet/>
      <dgm:spPr/>
      <dgm:t>
        <a:bodyPr/>
        <a:lstStyle/>
        <a:p>
          <a:endParaRPr lang="nl-NL"/>
        </a:p>
      </dgm:t>
    </dgm:pt>
    <dgm:pt modelId="{69FA1BA4-4C38-452B-A46B-5A51B18EF8F4}" type="sibTrans" cxnId="{E204D664-60BC-4672-AD8F-120B6AA91287}">
      <dgm:prSet/>
      <dgm:spPr/>
      <dgm:t>
        <a:bodyPr/>
        <a:lstStyle/>
        <a:p>
          <a:endParaRPr lang="nl-NL"/>
        </a:p>
      </dgm:t>
    </dgm:pt>
    <dgm:pt modelId="{F5C7C340-D49C-4723-BD44-27AC9A0AB9B1}" type="pres">
      <dgm:prSet presAssocID="{24E82B9A-A936-46EC-A8F0-653AF04BCB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0C8B07C-92EB-4B59-ADA1-C103DA4E2FB9}" type="pres">
      <dgm:prSet presAssocID="{EE5A5F52-C81B-4E32-9DA9-7F55074E0EB7}" presName="hierRoot1" presStyleCnt="0">
        <dgm:presLayoutVars>
          <dgm:hierBranch val="init"/>
        </dgm:presLayoutVars>
      </dgm:prSet>
      <dgm:spPr/>
    </dgm:pt>
    <dgm:pt modelId="{EA6F1392-0E25-47BB-860F-EC3F10A62416}" type="pres">
      <dgm:prSet presAssocID="{EE5A5F52-C81B-4E32-9DA9-7F55074E0EB7}" presName="rootComposite1" presStyleCnt="0"/>
      <dgm:spPr/>
    </dgm:pt>
    <dgm:pt modelId="{7376CA0E-E4A8-417D-A58A-EACF5A255A19}" type="pres">
      <dgm:prSet presAssocID="{EE5A5F52-C81B-4E32-9DA9-7F55074E0EB7}" presName="rootText1" presStyleLbl="node0" presStyleIdx="0" presStyleCnt="1">
        <dgm:presLayoutVars>
          <dgm:chPref val="3"/>
        </dgm:presLayoutVars>
      </dgm:prSet>
      <dgm:spPr/>
    </dgm:pt>
    <dgm:pt modelId="{DC075482-2610-480E-80C1-F6435817C78B}" type="pres">
      <dgm:prSet presAssocID="{EE5A5F52-C81B-4E32-9DA9-7F55074E0EB7}" presName="rootConnector1" presStyleLbl="node1" presStyleIdx="0" presStyleCnt="0"/>
      <dgm:spPr/>
    </dgm:pt>
    <dgm:pt modelId="{8D136DFB-5650-46BA-99F7-6403DE1CD04F}" type="pres">
      <dgm:prSet presAssocID="{EE5A5F52-C81B-4E32-9DA9-7F55074E0EB7}" presName="hierChild2" presStyleCnt="0"/>
      <dgm:spPr/>
    </dgm:pt>
    <dgm:pt modelId="{698A776F-71A3-44C5-AD43-2383506AEDB0}" type="pres">
      <dgm:prSet presAssocID="{EE5A5F52-C81B-4E32-9DA9-7F55074E0EB7}" presName="hierChild3" presStyleCnt="0"/>
      <dgm:spPr/>
    </dgm:pt>
    <dgm:pt modelId="{6CF76DF2-9031-4544-86E5-DC706CBC2F1E}" type="pres">
      <dgm:prSet presAssocID="{594C81F9-D73E-4168-A93D-835D6030D2CD}" presName="Name111" presStyleLbl="parChTrans1D2" presStyleIdx="0" presStyleCnt="2"/>
      <dgm:spPr/>
    </dgm:pt>
    <dgm:pt modelId="{F092DFC6-4DF5-4549-A010-A121D49D718E}" type="pres">
      <dgm:prSet presAssocID="{772F2D14-C90D-43C6-A8D8-B30856183AF4}" presName="hierRoot3" presStyleCnt="0">
        <dgm:presLayoutVars>
          <dgm:hierBranch val="init"/>
        </dgm:presLayoutVars>
      </dgm:prSet>
      <dgm:spPr/>
    </dgm:pt>
    <dgm:pt modelId="{F788C885-9EFD-4AF2-B7E4-445B7E65406B}" type="pres">
      <dgm:prSet presAssocID="{772F2D14-C90D-43C6-A8D8-B30856183AF4}" presName="rootComposite3" presStyleCnt="0"/>
      <dgm:spPr/>
    </dgm:pt>
    <dgm:pt modelId="{3FB45FA0-FB81-4269-BD9D-9A85AC9E7005}" type="pres">
      <dgm:prSet presAssocID="{772F2D14-C90D-43C6-A8D8-B30856183AF4}" presName="rootText3" presStyleLbl="asst1" presStyleIdx="0" presStyleCnt="2">
        <dgm:presLayoutVars>
          <dgm:chPref val="3"/>
        </dgm:presLayoutVars>
      </dgm:prSet>
      <dgm:spPr/>
    </dgm:pt>
    <dgm:pt modelId="{9A187E84-2EE7-4414-8C6C-55A0047EF610}" type="pres">
      <dgm:prSet presAssocID="{772F2D14-C90D-43C6-A8D8-B30856183AF4}" presName="rootConnector3" presStyleLbl="asst1" presStyleIdx="0" presStyleCnt="2"/>
      <dgm:spPr/>
    </dgm:pt>
    <dgm:pt modelId="{7B80F68B-A19C-4294-8DE3-4F1C92E65AB8}" type="pres">
      <dgm:prSet presAssocID="{772F2D14-C90D-43C6-A8D8-B30856183AF4}" presName="hierChild6" presStyleCnt="0"/>
      <dgm:spPr/>
    </dgm:pt>
    <dgm:pt modelId="{C9931ABF-3A47-4A4D-BBFA-A47E41760F04}" type="pres">
      <dgm:prSet presAssocID="{772F2D14-C90D-43C6-A8D8-B30856183AF4}" presName="hierChild7" presStyleCnt="0"/>
      <dgm:spPr/>
    </dgm:pt>
    <dgm:pt modelId="{6B930589-8437-4B28-874F-A35104AD157F}" type="pres">
      <dgm:prSet presAssocID="{DB592287-E20C-4264-AD7C-87EFF4435324}" presName="Name111" presStyleLbl="parChTrans1D2" presStyleIdx="1" presStyleCnt="2"/>
      <dgm:spPr/>
    </dgm:pt>
    <dgm:pt modelId="{11224CFF-B6B3-433B-B9C3-ED6E689FC9E4}" type="pres">
      <dgm:prSet presAssocID="{2F84E928-85A0-40B3-B19E-7292D41B0359}" presName="hierRoot3" presStyleCnt="0">
        <dgm:presLayoutVars>
          <dgm:hierBranch val="init"/>
        </dgm:presLayoutVars>
      </dgm:prSet>
      <dgm:spPr/>
    </dgm:pt>
    <dgm:pt modelId="{4232B9EA-7A20-4F9E-AD08-1E70AB668852}" type="pres">
      <dgm:prSet presAssocID="{2F84E928-85A0-40B3-B19E-7292D41B0359}" presName="rootComposite3" presStyleCnt="0"/>
      <dgm:spPr/>
    </dgm:pt>
    <dgm:pt modelId="{07816AF7-1E83-4D7A-9723-B717948C943E}" type="pres">
      <dgm:prSet presAssocID="{2F84E928-85A0-40B3-B19E-7292D41B0359}" presName="rootText3" presStyleLbl="asst1" presStyleIdx="1" presStyleCnt="2">
        <dgm:presLayoutVars>
          <dgm:chPref val="3"/>
        </dgm:presLayoutVars>
      </dgm:prSet>
      <dgm:spPr/>
    </dgm:pt>
    <dgm:pt modelId="{C39F4F5B-91A2-45D3-A6BF-298F08F9FC48}" type="pres">
      <dgm:prSet presAssocID="{2F84E928-85A0-40B3-B19E-7292D41B0359}" presName="rootConnector3" presStyleLbl="asst1" presStyleIdx="1" presStyleCnt="2"/>
      <dgm:spPr/>
    </dgm:pt>
    <dgm:pt modelId="{3D8FEE62-EA51-4647-923B-DD627F03ABDC}" type="pres">
      <dgm:prSet presAssocID="{2F84E928-85A0-40B3-B19E-7292D41B0359}" presName="hierChild6" presStyleCnt="0"/>
      <dgm:spPr/>
    </dgm:pt>
    <dgm:pt modelId="{DFA80493-B4A7-4639-8122-A054ED259E67}" type="pres">
      <dgm:prSet presAssocID="{2F84E928-85A0-40B3-B19E-7292D41B0359}" presName="hierChild7" presStyleCnt="0"/>
      <dgm:spPr/>
    </dgm:pt>
  </dgm:ptLst>
  <dgm:cxnLst>
    <dgm:cxn modelId="{1259DA0C-ADB6-4729-9BE5-B09841E61972}" type="presOf" srcId="{24E82B9A-A936-46EC-A8F0-653AF04BCBB7}" destId="{F5C7C340-D49C-4723-BD44-27AC9A0AB9B1}" srcOrd="0" destOrd="0" presId="urn:microsoft.com/office/officeart/2005/8/layout/orgChart1"/>
    <dgm:cxn modelId="{B3EC3837-5E6E-4BFD-B885-988F4D993F33}" type="presOf" srcId="{772F2D14-C90D-43C6-A8D8-B30856183AF4}" destId="{3FB45FA0-FB81-4269-BD9D-9A85AC9E7005}" srcOrd="0" destOrd="0" presId="urn:microsoft.com/office/officeart/2005/8/layout/orgChart1"/>
    <dgm:cxn modelId="{377FE041-91C9-427F-914A-370F1F39E7B9}" type="presOf" srcId="{DB592287-E20C-4264-AD7C-87EFF4435324}" destId="{6B930589-8437-4B28-874F-A35104AD157F}" srcOrd="0" destOrd="0" presId="urn:microsoft.com/office/officeart/2005/8/layout/orgChart1"/>
    <dgm:cxn modelId="{E204D664-60BC-4672-AD8F-120B6AA91287}" srcId="{EE5A5F52-C81B-4E32-9DA9-7F55074E0EB7}" destId="{2F84E928-85A0-40B3-B19E-7292D41B0359}" srcOrd="1" destOrd="0" parTransId="{DB592287-E20C-4264-AD7C-87EFF4435324}" sibTransId="{69FA1BA4-4C38-452B-A46B-5A51B18EF8F4}"/>
    <dgm:cxn modelId="{40760279-780E-4B5F-B724-128200AC51B0}" type="presOf" srcId="{2F84E928-85A0-40B3-B19E-7292D41B0359}" destId="{C39F4F5B-91A2-45D3-A6BF-298F08F9FC48}" srcOrd="1" destOrd="0" presId="urn:microsoft.com/office/officeart/2005/8/layout/orgChart1"/>
    <dgm:cxn modelId="{7A1F317F-5AC3-4E9E-8179-64DECCC27064}" type="presOf" srcId="{772F2D14-C90D-43C6-A8D8-B30856183AF4}" destId="{9A187E84-2EE7-4414-8C6C-55A0047EF610}" srcOrd="1" destOrd="0" presId="urn:microsoft.com/office/officeart/2005/8/layout/orgChart1"/>
    <dgm:cxn modelId="{100F488D-7753-4261-B9AB-7B8938DB95B3}" type="presOf" srcId="{2F84E928-85A0-40B3-B19E-7292D41B0359}" destId="{07816AF7-1E83-4D7A-9723-B717948C943E}" srcOrd="0" destOrd="0" presId="urn:microsoft.com/office/officeart/2005/8/layout/orgChart1"/>
    <dgm:cxn modelId="{9653A4AC-D5B5-4566-BC77-0C677791C8C1}" type="presOf" srcId="{EE5A5F52-C81B-4E32-9DA9-7F55074E0EB7}" destId="{7376CA0E-E4A8-417D-A58A-EACF5A255A19}" srcOrd="0" destOrd="0" presId="urn:microsoft.com/office/officeart/2005/8/layout/orgChart1"/>
    <dgm:cxn modelId="{FA99EFC9-BDEC-4C90-9F51-E4D9B03259C6}" type="presOf" srcId="{EE5A5F52-C81B-4E32-9DA9-7F55074E0EB7}" destId="{DC075482-2610-480E-80C1-F6435817C78B}" srcOrd="1" destOrd="0" presId="urn:microsoft.com/office/officeart/2005/8/layout/orgChart1"/>
    <dgm:cxn modelId="{EB1784D8-F948-46D3-911E-8D5955BC3171}" srcId="{24E82B9A-A936-46EC-A8F0-653AF04BCBB7}" destId="{EE5A5F52-C81B-4E32-9DA9-7F55074E0EB7}" srcOrd="0" destOrd="0" parTransId="{B4DC6F4B-C872-4BC7-8568-BA31F9FC795C}" sibTransId="{5CD67291-D990-4A39-9A7E-1A187818E2BA}"/>
    <dgm:cxn modelId="{936AACE4-354B-45DA-B65B-CC343B5C4CB7}" srcId="{EE5A5F52-C81B-4E32-9DA9-7F55074E0EB7}" destId="{772F2D14-C90D-43C6-A8D8-B30856183AF4}" srcOrd="0" destOrd="0" parTransId="{594C81F9-D73E-4168-A93D-835D6030D2CD}" sibTransId="{587E84EF-97FD-4135-B774-4F5AA1BECAC3}"/>
    <dgm:cxn modelId="{5D60B5F6-58AC-4308-8386-4DA3B4BB256F}" type="presOf" srcId="{594C81F9-D73E-4168-A93D-835D6030D2CD}" destId="{6CF76DF2-9031-4544-86E5-DC706CBC2F1E}" srcOrd="0" destOrd="0" presId="urn:microsoft.com/office/officeart/2005/8/layout/orgChart1"/>
    <dgm:cxn modelId="{EA222D29-0164-4192-BD25-C8EBEB2048C4}" type="presParOf" srcId="{F5C7C340-D49C-4723-BD44-27AC9A0AB9B1}" destId="{70C8B07C-92EB-4B59-ADA1-C103DA4E2FB9}" srcOrd="0" destOrd="0" presId="urn:microsoft.com/office/officeart/2005/8/layout/orgChart1"/>
    <dgm:cxn modelId="{BD76948F-0F93-468F-A3D3-EC4FBB47B11C}" type="presParOf" srcId="{70C8B07C-92EB-4B59-ADA1-C103DA4E2FB9}" destId="{EA6F1392-0E25-47BB-860F-EC3F10A62416}" srcOrd="0" destOrd="0" presId="urn:microsoft.com/office/officeart/2005/8/layout/orgChart1"/>
    <dgm:cxn modelId="{A9D4556F-FE2C-4CE5-BDE2-28487C33D5A1}" type="presParOf" srcId="{EA6F1392-0E25-47BB-860F-EC3F10A62416}" destId="{7376CA0E-E4A8-417D-A58A-EACF5A255A19}" srcOrd="0" destOrd="0" presId="urn:microsoft.com/office/officeart/2005/8/layout/orgChart1"/>
    <dgm:cxn modelId="{6AEBA56F-2939-4223-869A-E37081C3D643}" type="presParOf" srcId="{EA6F1392-0E25-47BB-860F-EC3F10A62416}" destId="{DC075482-2610-480E-80C1-F6435817C78B}" srcOrd="1" destOrd="0" presId="urn:microsoft.com/office/officeart/2005/8/layout/orgChart1"/>
    <dgm:cxn modelId="{72E746B4-1856-47FB-9FDA-FA6160D55F10}" type="presParOf" srcId="{70C8B07C-92EB-4B59-ADA1-C103DA4E2FB9}" destId="{8D136DFB-5650-46BA-99F7-6403DE1CD04F}" srcOrd="1" destOrd="0" presId="urn:microsoft.com/office/officeart/2005/8/layout/orgChart1"/>
    <dgm:cxn modelId="{D59AEEC3-97B7-4E81-BE35-6EB2EAF2FD6F}" type="presParOf" srcId="{70C8B07C-92EB-4B59-ADA1-C103DA4E2FB9}" destId="{698A776F-71A3-44C5-AD43-2383506AEDB0}" srcOrd="2" destOrd="0" presId="urn:microsoft.com/office/officeart/2005/8/layout/orgChart1"/>
    <dgm:cxn modelId="{5F4143B0-422E-4241-AB4E-B8C36C6F3E62}" type="presParOf" srcId="{698A776F-71A3-44C5-AD43-2383506AEDB0}" destId="{6CF76DF2-9031-4544-86E5-DC706CBC2F1E}" srcOrd="0" destOrd="0" presId="urn:microsoft.com/office/officeart/2005/8/layout/orgChart1"/>
    <dgm:cxn modelId="{1E466507-4017-4E0F-9224-B3C71AC44CC9}" type="presParOf" srcId="{698A776F-71A3-44C5-AD43-2383506AEDB0}" destId="{F092DFC6-4DF5-4549-A010-A121D49D718E}" srcOrd="1" destOrd="0" presId="urn:microsoft.com/office/officeart/2005/8/layout/orgChart1"/>
    <dgm:cxn modelId="{8E8B6B50-D246-437A-9FE6-A6D5207EB248}" type="presParOf" srcId="{F092DFC6-4DF5-4549-A010-A121D49D718E}" destId="{F788C885-9EFD-4AF2-B7E4-445B7E65406B}" srcOrd="0" destOrd="0" presId="urn:microsoft.com/office/officeart/2005/8/layout/orgChart1"/>
    <dgm:cxn modelId="{3DF71998-8EBB-439E-883F-2BBAE32EA7CD}" type="presParOf" srcId="{F788C885-9EFD-4AF2-B7E4-445B7E65406B}" destId="{3FB45FA0-FB81-4269-BD9D-9A85AC9E7005}" srcOrd="0" destOrd="0" presId="urn:microsoft.com/office/officeart/2005/8/layout/orgChart1"/>
    <dgm:cxn modelId="{FBF8CEBE-3281-45DF-B566-E72D3E6F1CFE}" type="presParOf" srcId="{F788C885-9EFD-4AF2-B7E4-445B7E65406B}" destId="{9A187E84-2EE7-4414-8C6C-55A0047EF610}" srcOrd="1" destOrd="0" presId="urn:microsoft.com/office/officeart/2005/8/layout/orgChart1"/>
    <dgm:cxn modelId="{54EF9BE3-D92D-4D04-AFE9-200EE189E588}" type="presParOf" srcId="{F092DFC6-4DF5-4549-A010-A121D49D718E}" destId="{7B80F68B-A19C-4294-8DE3-4F1C92E65AB8}" srcOrd="1" destOrd="0" presId="urn:microsoft.com/office/officeart/2005/8/layout/orgChart1"/>
    <dgm:cxn modelId="{4383BBE1-CE03-4ECA-8F22-F89CE7629905}" type="presParOf" srcId="{F092DFC6-4DF5-4549-A010-A121D49D718E}" destId="{C9931ABF-3A47-4A4D-BBFA-A47E41760F04}" srcOrd="2" destOrd="0" presId="urn:microsoft.com/office/officeart/2005/8/layout/orgChart1"/>
    <dgm:cxn modelId="{B95042EE-2ACE-4B5F-927E-AA37759D4F7F}" type="presParOf" srcId="{698A776F-71A3-44C5-AD43-2383506AEDB0}" destId="{6B930589-8437-4B28-874F-A35104AD157F}" srcOrd="2" destOrd="0" presId="urn:microsoft.com/office/officeart/2005/8/layout/orgChart1"/>
    <dgm:cxn modelId="{11D7A747-CD3F-4339-A059-AF36202B64D6}" type="presParOf" srcId="{698A776F-71A3-44C5-AD43-2383506AEDB0}" destId="{11224CFF-B6B3-433B-B9C3-ED6E689FC9E4}" srcOrd="3" destOrd="0" presId="urn:microsoft.com/office/officeart/2005/8/layout/orgChart1"/>
    <dgm:cxn modelId="{62D78A66-2246-4B9D-A6A5-4DFD5B4860EF}" type="presParOf" srcId="{11224CFF-B6B3-433B-B9C3-ED6E689FC9E4}" destId="{4232B9EA-7A20-4F9E-AD08-1E70AB668852}" srcOrd="0" destOrd="0" presId="urn:microsoft.com/office/officeart/2005/8/layout/orgChart1"/>
    <dgm:cxn modelId="{E4D37A17-8ED8-4D2C-B37E-BFC7755F3479}" type="presParOf" srcId="{4232B9EA-7A20-4F9E-AD08-1E70AB668852}" destId="{07816AF7-1E83-4D7A-9723-B717948C943E}" srcOrd="0" destOrd="0" presId="urn:microsoft.com/office/officeart/2005/8/layout/orgChart1"/>
    <dgm:cxn modelId="{CBBE5535-51A6-4658-B57B-3DEDD21C14DD}" type="presParOf" srcId="{4232B9EA-7A20-4F9E-AD08-1E70AB668852}" destId="{C39F4F5B-91A2-45D3-A6BF-298F08F9FC48}" srcOrd="1" destOrd="0" presId="urn:microsoft.com/office/officeart/2005/8/layout/orgChart1"/>
    <dgm:cxn modelId="{9393C977-03E5-4609-8E86-326DF4FDCBBA}" type="presParOf" srcId="{11224CFF-B6B3-433B-B9C3-ED6E689FC9E4}" destId="{3D8FEE62-EA51-4647-923B-DD627F03ABDC}" srcOrd="1" destOrd="0" presId="urn:microsoft.com/office/officeart/2005/8/layout/orgChart1"/>
    <dgm:cxn modelId="{5331AEAC-AC27-4AC0-B2C1-BB9161C2B3E7}" type="presParOf" srcId="{11224CFF-B6B3-433B-B9C3-ED6E689FC9E4}" destId="{DFA80493-B4A7-4639-8122-A054ED259E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59EE84-A843-424A-8F60-BD838EFF9C9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5751B084-BDDC-424D-9AFB-F60B098F8EC1}">
      <dgm:prSet phldrT="[Tekst]"/>
      <dgm:spPr/>
      <dgm:t>
        <a:bodyPr/>
        <a:lstStyle/>
        <a:p>
          <a:r>
            <a:rPr lang="nl-NL" dirty="0"/>
            <a:t>Resident </a:t>
          </a:r>
          <a:r>
            <a:rPr lang="nl-NL" dirty="0" err="1"/>
            <a:t>Text</a:t>
          </a:r>
          <a:endParaRPr lang="nl-NL" dirty="0"/>
        </a:p>
      </dgm:t>
    </dgm:pt>
    <dgm:pt modelId="{92F730EC-E27E-4A6B-92E0-0C49FF8C9388}" type="parTrans" cxnId="{5D895524-AF39-470D-989A-18FFA266F79B}">
      <dgm:prSet/>
      <dgm:spPr/>
      <dgm:t>
        <a:bodyPr/>
        <a:lstStyle/>
        <a:p>
          <a:endParaRPr lang="nl-NL"/>
        </a:p>
      </dgm:t>
    </dgm:pt>
    <dgm:pt modelId="{A9A5A1E3-E559-4916-B38C-B502E703060F}" type="sibTrans" cxnId="{5D895524-AF39-470D-989A-18FFA266F79B}">
      <dgm:prSet/>
      <dgm:spPr/>
      <dgm:t>
        <a:bodyPr/>
        <a:lstStyle/>
        <a:p>
          <a:endParaRPr lang="nl-NL"/>
        </a:p>
      </dgm:t>
    </dgm:pt>
    <dgm:pt modelId="{21EF968E-21F8-488B-A2F9-685E7A7D50AD}" type="pres">
      <dgm:prSet presAssocID="{0759EE84-A843-424A-8F60-BD838EFF9C9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5A4E896-BFAC-4F98-8EBC-3EE770A5E03F}" type="pres">
      <dgm:prSet presAssocID="{5751B084-BDDC-424D-9AFB-F60B098F8EC1}" presName="hierRoot1" presStyleCnt="0">
        <dgm:presLayoutVars>
          <dgm:hierBranch val="init"/>
        </dgm:presLayoutVars>
      </dgm:prSet>
      <dgm:spPr/>
    </dgm:pt>
    <dgm:pt modelId="{031BB692-69BB-4DF8-8CAB-4270469E6E28}" type="pres">
      <dgm:prSet presAssocID="{5751B084-BDDC-424D-9AFB-F60B098F8EC1}" presName="rootComposite1" presStyleCnt="0"/>
      <dgm:spPr/>
    </dgm:pt>
    <dgm:pt modelId="{57D78F84-1230-4A86-864C-9EE83558E98E}" type="pres">
      <dgm:prSet presAssocID="{5751B084-BDDC-424D-9AFB-F60B098F8EC1}" presName="rootText1" presStyleLbl="node0" presStyleIdx="0" presStyleCnt="1" custScaleX="827771" custScaleY="57850" custLinFactNeighborX="-5679" custLinFactNeighborY="-28157">
        <dgm:presLayoutVars>
          <dgm:chPref val="3"/>
        </dgm:presLayoutVars>
      </dgm:prSet>
      <dgm:spPr/>
    </dgm:pt>
    <dgm:pt modelId="{A6C50974-6145-470C-8BC4-C65197B72E56}" type="pres">
      <dgm:prSet presAssocID="{5751B084-BDDC-424D-9AFB-F60B098F8EC1}" presName="rootConnector1" presStyleLbl="node1" presStyleIdx="0" presStyleCnt="0"/>
      <dgm:spPr/>
    </dgm:pt>
    <dgm:pt modelId="{B59608AD-37D8-4B96-BA55-256A95551525}" type="pres">
      <dgm:prSet presAssocID="{5751B084-BDDC-424D-9AFB-F60B098F8EC1}" presName="hierChild2" presStyleCnt="0"/>
      <dgm:spPr/>
    </dgm:pt>
    <dgm:pt modelId="{AAA78EF0-14EB-4FCD-85AC-E418556AB2AA}" type="pres">
      <dgm:prSet presAssocID="{5751B084-BDDC-424D-9AFB-F60B098F8EC1}" presName="hierChild3" presStyleCnt="0"/>
      <dgm:spPr/>
    </dgm:pt>
  </dgm:ptLst>
  <dgm:cxnLst>
    <dgm:cxn modelId="{5D895524-AF39-470D-989A-18FFA266F79B}" srcId="{0759EE84-A843-424A-8F60-BD838EFF9C95}" destId="{5751B084-BDDC-424D-9AFB-F60B098F8EC1}" srcOrd="0" destOrd="0" parTransId="{92F730EC-E27E-4A6B-92E0-0C49FF8C9388}" sibTransId="{A9A5A1E3-E559-4916-B38C-B502E703060F}"/>
    <dgm:cxn modelId="{7CB4782D-4B1C-4FED-BEBC-404A42B0B596}" type="presOf" srcId="{5751B084-BDDC-424D-9AFB-F60B098F8EC1}" destId="{57D78F84-1230-4A86-864C-9EE83558E98E}" srcOrd="0" destOrd="0" presId="urn:microsoft.com/office/officeart/2005/8/layout/orgChart1"/>
    <dgm:cxn modelId="{D42A2E64-2A3B-4E9F-8209-012F5A51E895}" type="presOf" srcId="{0759EE84-A843-424A-8F60-BD838EFF9C95}" destId="{21EF968E-21F8-488B-A2F9-685E7A7D50AD}" srcOrd="0" destOrd="0" presId="urn:microsoft.com/office/officeart/2005/8/layout/orgChart1"/>
    <dgm:cxn modelId="{186066B8-5C9C-4824-9739-E15FD7CE1128}" type="presOf" srcId="{5751B084-BDDC-424D-9AFB-F60B098F8EC1}" destId="{A6C50974-6145-470C-8BC4-C65197B72E56}" srcOrd="1" destOrd="0" presId="urn:microsoft.com/office/officeart/2005/8/layout/orgChart1"/>
    <dgm:cxn modelId="{ADF54002-0BE4-49C9-8983-9DD0971D2FF2}" type="presParOf" srcId="{21EF968E-21F8-488B-A2F9-685E7A7D50AD}" destId="{C5A4E896-BFAC-4F98-8EBC-3EE770A5E03F}" srcOrd="0" destOrd="0" presId="urn:microsoft.com/office/officeart/2005/8/layout/orgChart1"/>
    <dgm:cxn modelId="{85949206-E653-4449-ACCC-428C003A2AFA}" type="presParOf" srcId="{C5A4E896-BFAC-4F98-8EBC-3EE770A5E03F}" destId="{031BB692-69BB-4DF8-8CAB-4270469E6E28}" srcOrd="0" destOrd="0" presId="urn:microsoft.com/office/officeart/2005/8/layout/orgChart1"/>
    <dgm:cxn modelId="{8419B292-945C-487C-8B15-DB225349BFF1}" type="presParOf" srcId="{031BB692-69BB-4DF8-8CAB-4270469E6E28}" destId="{57D78F84-1230-4A86-864C-9EE83558E98E}" srcOrd="0" destOrd="0" presId="urn:microsoft.com/office/officeart/2005/8/layout/orgChart1"/>
    <dgm:cxn modelId="{4AB5377E-B528-4E6F-A554-7BF67C1DC67E}" type="presParOf" srcId="{031BB692-69BB-4DF8-8CAB-4270469E6E28}" destId="{A6C50974-6145-470C-8BC4-C65197B72E56}" srcOrd="1" destOrd="0" presId="urn:microsoft.com/office/officeart/2005/8/layout/orgChart1"/>
    <dgm:cxn modelId="{6256293C-E7EF-46A2-ADFA-2D0AC49BA2D0}" type="presParOf" srcId="{C5A4E896-BFAC-4F98-8EBC-3EE770A5E03F}" destId="{B59608AD-37D8-4B96-BA55-256A95551525}" srcOrd="1" destOrd="0" presId="urn:microsoft.com/office/officeart/2005/8/layout/orgChart1"/>
    <dgm:cxn modelId="{D704EC01-CE8D-4BF1-944E-5663F8C8A663}" type="presParOf" srcId="{C5A4E896-BFAC-4F98-8EBC-3EE770A5E03F}" destId="{AAA78EF0-14EB-4FCD-85AC-E418556AB2A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C9D584-4B63-432C-B191-B85E3EE1258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3240F20A-32B6-4A81-BBC2-CA585F91553D}">
      <dgm:prSet phldrT="[Tekst]"/>
      <dgm:spPr/>
      <dgm:t>
        <a:bodyPr/>
        <a:lstStyle/>
        <a:p>
          <a:r>
            <a:rPr lang="nl-NL" dirty="0"/>
            <a:t>Singleton</a:t>
          </a:r>
        </a:p>
      </dgm:t>
    </dgm:pt>
    <dgm:pt modelId="{C9444208-03D5-4033-8342-3E18C6D72376}" type="parTrans" cxnId="{DAB5E7E5-F352-4C4F-8422-4BE3AED19168}">
      <dgm:prSet/>
      <dgm:spPr/>
      <dgm:t>
        <a:bodyPr/>
        <a:lstStyle/>
        <a:p>
          <a:endParaRPr lang="nl-NL"/>
        </a:p>
      </dgm:t>
    </dgm:pt>
    <dgm:pt modelId="{E696827E-B0FC-45CB-83CC-AF328E626F52}" type="sibTrans" cxnId="{DAB5E7E5-F352-4C4F-8422-4BE3AED19168}">
      <dgm:prSet/>
      <dgm:spPr/>
      <dgm:t>
        <a:bodyPr/>
        <a:lstStyle/>
        <a:p>
          <a:endParaRPr lang="nl-NL"/>
        </a:p>
      </dgm:t>
    </dgm:pt>
    <dgm:pt modelId="{60BEDC14-3A1E-4ABB-A2FA-244B5C3656A1}">
      <dgm:prSet phldrT="[Tekst]"/>
      <dgm:spPr/>
      <dgm:t>
        <a:bodyPr/>
        <a:lstStyle/>
        <a:p>
          <a:r>
            <a:rPr lang="nl-NL" dirty="0"/>
            <a:t>Game</a:t>
          </a:r>
        </a:p>
      </dgm:t>
    </dgm:pt>
    <dgm:pt modelId="{78F1C03A-825A-42EF-9144-DAF7A2A1CC39}" type="parTrans" cxnId="{58132FEA-DCBB-4ACE-A417-EE01A58B5DA9}">
      <dgm:prSet/>
      <dgm:spPr/>
      <dgm:t>
        <a:bodyPr/>
        <a:lstStyle/>
        <a:p>
          <a:endParaRPr lang="nl-NL"/>
        </a:p>
      </dgm:t>
    </dgm:pt>
    <dgm:pt modelId="{B100F17E-87B5-4A8C-9279-418AEA7877F7}" type="sibTrans" cxnId="{58132FEA-DCBB-4ACE-A417-EE01A58B5DA9}">
      <dgm:prSet/>
      <dgm:spPr/>
      <dgm:t>
        <a:bodyPr/>
        <a:lstStyle/>
        <a:p>
          <a:endParaRPr lang="nl-NL"/>
        </a:p>
      </dgm:t>
    </dgm:pt>
    <dgm:pt modelId="{C1B9BE88-9130-47D4-BB2B-788EEC3A6DA1}">
      <dgm:prSet phldrT="[Tekst]"/>
      <dgm:spPr/>
      <dgm:t>
        <a:bodyPr/>
        <a:lstStyle/>
        <a:p>
          <a:r>
            <a:rPr lang="nl-NL" dirty="0"/>
            <a:t>Connection</a:t>
          </a:r>
        </a:p>
      </dgm:t>
    </dgm:pt>
    <dgm:pt modelId="{CC3BF8A0-BFE0-4D35-BB9F-A336F24D44D3}" type="parTrans" cxnId="{2697C116-9B35-4081-8A13-2F2E52CB27E4}">
      <dgm:prSet/>
      <dgm:spPr/>
      <dgm:t>
        <a:bodyPr/>
        <a:lstStyle/>
        <a:p>
          <a:endParaRPr lang="nl-NL"/>
        </a:p>
      </dgm:t>
    </dgm:pt>
    <dgm:pt modelId="{694EE97D-EF9B-4ACD-8588-B968E6F6B566}" type="sibTrans" cxnId="{2697C116-9B35-4081-8A13-2F2E52CB27E4}">
      <dgm:prSet/>
      <dgm:spPr/>
      <dgm:t>
        <a:bodyPr/>
        <a:lstStyle/>
        <a:p>
          <a:endParaRPr lang="nl-NL"/>
        </a:p>
      </dgm:t>
    </dgm:pt>
    <dgm:pt modelId="{9E04A7C0-94B7-4C05-9EF7-F861810B9DB7}">
      <dgm:prSet phldrT="[Tekst]"/>
      <dgm:spPr/>
      <dgm:t>
        <a:bodyPr/>
        <a:lstStyle/>
        <a:p>
          <a:r>
            <a:rPr lang="nl-NL" dirty="0"/>
            <a:t>Event</a:t>
          </a:r>
        </a:p>
      </dgm:t>
    </dgm:pt>
    <dgm:pt modelId="{B3D36651-8AA3-403D-8AF3-83FD4104D963}" type="parTrans" cxnId="{79393719-7452-4DB3-91A2-872F6F738C7C}">
      <dgm:prSet/>
      <dgm:spPr/>
      <dgm:t>
        <a:bodyPr/>
        <a:lstStyle/>
        <a:p>
          <a:endParaRPr lang="nl-NL"/>
        </a:p>
      </dgm:t>
    </dgm:pt>
    <dgm:pt modelId="{B4796FD3-E39A-4235-8909-C0BBD0373065}" type="sibTrans" cxnId="{79393719-7452-4DB3-91A2-872F6F738C7C}">
      <dgm:prSet/>
      <dgm:spPr/>
      <dgm:t>
        <a:bodyPr/>
        <a:lstStyle/>
        <a:p>
          <a:endParaRPr lang="nl-NL"/>
        </a:p>
      </dgm:t>
    </dgm:pt>
    <dgm:pt modelId="{20635B5F-D95F-4B84-98BE-54F1CFCDC050}">
      <dgm:prSet phldrT="[Tekst]"/>
      <dgm:spPr/>
      <dgm:t>
        <a:bodyPr/>
        <a:lstStyle/>
        <a:p>
          <a:r>
            <a:rPr lang="nl-NL" dirty="0"/>
            <a:t>Item</a:t>
          </a:r>
        </a:p>
      </dgm:t>
    </dgm:pt>
    <dgm:pt modelId="{AD802387-A611-4180-94BA-71C3D1713000}" type="parTrans" cxnId="{8733B964-5A5A-446F-B363-A8F0A46E7BC2}">
      <dgm:prSet/>
      <dgm:spPr/>
      <dgm:t>
        <a:bodyPr/>
        <a:lstStyle/>
        <a:p>
          <a:endParaRPr lang="nl-NL"/>
        </a:p>
      </dgm:t>
    </dgm:pt>
    <dgm:pt modelId="{DCA5286B-E2E4-4BBE-9B80-B34E04FF1186}" type="sibTrans" cxnId="{8733B964-5A5A-446F-B363-A8F0A46E7BC2}">
      <dgm:prSet/>
      <dgm:spPr/>
      <dgm:t>
        <a:bodyPr/>
        <a:lstStyle/>
        <a:p>
          <a:endParaRPr lang="nl-NL"/>
        </a:p>
      </dgm:t>
    </dgm:pt>
    <dgm:pt modelId="{7E2B6EE4-96C5-465B-B4F6-CCE187702F70}">
      <dgm:prSet phldrT="[Tekst]"/>
      <dgm:spPr/>
      <dgm:t>
        <a:bodyPr/>
        <a:lstStyle/>
        <a:p>
          <a:r>
            <a:rPr lang="nl-NL" dirty="0"/>
            <a:t>Node</a:t>
          </a:r>
        </a:p>
      </dgm:t>
    </dgm:pt>
    <dgm:pt modelId="{5FDD2EB7-F58E-42CB-8466-D5554DC36E43}" type="parTrans" cxnId="{38817C7E-1CEF-4C7D-8980-E0CB2D047C95}">
      <dgm:prSet/>
      <dgm:spPr/>
      <dgm:t>
        <a:bodyPr/>
        <a:lstStyle/>
        <a:p>
          <a:endParaRPr lang="nl-NL"/>
        </a:p>
      </dgm:t>
    </dgm:pt>
    <dgm:pt modelId="{A2184891-1200-4557-BA2C-8FA303B53DE8}" type="sibTrans" cxnId="{38817C7E-1CEF-4C7D-8980-E0CB2D047C95}">
      <dgm:prSet/>
      <dgm:spPr/>
      <dgm:t>
        <a:bodyPr/>
        <a:lstStyle/>
        <a:p>
          <a:endParaRPr lang="nl-NL"/>
        </a:p>
      </dgm:t>
    </dgm:pt>
    <dgm:pt modelId="{DD6FB62A-AAC7-4650-90F8-84F3F2AD8036}">
      <dgm:prSet phldrT="[Tekst]"/>
      <dgm:spPr/>
      <dgm:t>
        <a:bodyPr/>
        <a:lstStyle/>
        <a:p>
          <a:r>
            <a:rPr lang="nl-NL" dirty="0" err="1"/>
            <a:t>GameObject</a:t>
          </a:r>
          <a:endParaRPr lang="nl-NL" dirty="0"/>
        </a:p>
      </dgm:t>
    </dgm:pt>
    <dgm:pt modelId="{07D78123-7272-4FC1-A6C0-699E6931078E}" type="parTrans" cxnId="{23D18246-50EC-4E27-A433-BB1354660194}">
      <dgm:prSet/>
      <dgm:spPr/>
      <dgm:t>
        <a:bodyPr/>
        <a:lstStyle/>
        <a:p>
          <a:endParaRPr lang="nl-NL"/>
        </a:p>
      </dgm:t>
    </dgm:pt>
    <dgm:pt modelId="{0D651D12-413B-4FD3-ACEC-5579787D175A}" type="sibTrans" cxnId="{23D18246-50EC-4E27-A433-BB1354660194}">
      <dgm:prSet/>
      <dgm:spPr/>
      <dgm:t>
        <a:bodyPr/>
        <a:lstStyle/>
        <a:p>
          <a:endParaRPr lang="nl-NL"/>
        </a:p>
      </dgm:t>
    </dgm:pt>
    <dgm:pt modelId="{B2EBF7B0-EEDE-4F3C-BB1E-99F378B83965}">
      <dgm:prSet phldrT="[Tekst]"/>
      <dgm:spPr/>
      <dgm:t>
        <a:bodyPr/>
        <a:lstStyle/>
        <a:p>
          <a:r>
            <a:rPr lang="nl-NL" dirty="0"/>
            <a:t>Connection</a:t>
          </a:r>
        </a:p>
      </dgm:t>
    </dgm:pt>
    <dgm:pt modelId="{9BE20451-7D25-409B-9CBF-A6E3480139C6}" type="parTrans" cxnId="{89C7B9AF-4C35-4DC9-BEA8-1BB9CD57FDD9}">
      <dgm:prSet/>
      <dgm:spPr/>
      <dgm:t>
        <a:bodyPr/>
        <a:lstStyle/>
        <a:p>
          <a:endParaRPr lang="nl-NL"/>
        </a:p>
      </dgm:t>
    </dgm:pt>
    <dgm:pt modelId="{880C3F0C-DEE4-4CE2-82C7-66BE3E13EDD2}" type="sibTrans" cxnId="{89C7B9AF-4C35-4DC9-BEA8-1BB9CD57FDD9}">
      <dgm:prSet/>
      <dgm:spPr/>
      <dgm:t>
        <a:bodyPr/>
        <a:lstStyle/>
        <a:p>
          <a:endParaRPr lang="nl-NL"/>
        </a:p>
      </dgm:t>
    </dgm:pt>
    <dgm:pt modelId="{3223EE41-91E4-49AC-A4F7-F12A92BE161B}" type="pres">
      <dgm:prSet presAssocID="{0EC9D584-4B63-432C-B191-B85E3EE1258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D76C719-62D5-4E4E-A6D7-02C6792EFA47}" type="pres">
      <dgm:prSet presAssocID="{3240F20A-32B6-4A81-BBC2-CA585F91553D}" presName="hierRoot1" presStyleCnt="0">
        <dgm:presLayoutVars>
          <dgm:hierBranch val="init"/>
        </dgm:presLayoutVars>
      </dgm:prSet>
      <dgm:spPr/>
    </dgm:pt>
    <dgm:pt modelId="{998DFF11-2146-4DD0-84CE-853EDAC1AE21}" type="pres">
      <dgm:prSet presAssocID="{3240F20A-32B6-4A81-BBC2-CA585F91553D}" presName="rootComposite1" presStyleCnt="0"/>
      <dgm:spPr/>
    </dgm:pt>
    <dgm:pt modelId="{12136889-4B71-476F-9FB5-7BE78B2AA3A4}" type="pres">
      <dgm:prSet presAssocID="{3240F20A-32B6-4A81-BBC2-CA585F91553D}" presName="rootText1" presStyleLbl="node0" presStyleIdx="0" presStyleCnt="1">
        <dgm:presLayoutVars>
          <dgm:chPref val="3"/>
        </dgm:presLayoutVars>
      </dgm:prSet>
      <dgm:spPr/>
    </dgm:pt>
    <dgm:pt modelId="{3EF534BE-7EED-47F2-B441-1ABC2360FC6B}" type="pres">
      <dgm:prSet presAssocID="{3240F20A-32B6-4A81-BBC2-CA585F91553D}" presName="rootConnector1" presStyleLbl="node1" presStyleIdx="0" presStyleCnt="0"/>
      <dgm:spPr/>
    </dgm:pt>
    <dgm:pt modelId="{84B6A7F4-7861-4F8A-BFF6-7022D7213CD3}" type="pres">
      <dgm:prSet presAssocID="{3240F20A-32B6-4A81-BBC2-CA585F91553D}" presName="hierChild2" presStyleCnt="0"/>
      <dgm:spPr/>
    </dgm:pt>
    <dgm:pt modelId="{895547A6-B0CA-4141-A4FB-549E73537165}" type="pres">
      <dgm:prSet presAssocID="{78F1C03A-825A-42EF-9144-DAF7A2A1CC39}" presName="Name37" presStyleLbl="parChTrans1D2" presStyleIdx="0" presStyleCnt="7"/>
      <dgm:spPr/>
    </dgm:pt>
    <dgm:pt modelId="{BC225356-8323-4970-A720-BF64003B3E1B}" type="pres">
      <dgm:prSet presAssocID="{60BEDC14-3A1E-4ABB-A2FA-244B5C3656A1}" presName="hierRoot2" presStyleCnt="0">
        <dgm:presLayoutVars>
          <dgm:hierBranch val="init"/>
        </dgm:presLayoutVars>
      </dgm:prSet>
      <dgm:spPr/>
    </dgm:pt>
    <dgm:pt modelId="{F1EAC18E-E8DC-42FF-AC82-C7EFD4DA0381}" type="pres">
      <dgm:prSet presAssocID="{60BEDC14-3A1E-4ABB-A2FA-244B5C3656A1}" presName="rootComposite" presStyleCnt="0"/>
      <dgm:spPr/>
    </dgm:pt>
    <dgm:pt modelId="{21C800FE-3E9D-4E2C-A0B9-C898CBDE7641}" type="pres">
      <dgm:prSet presAssocID="{60BEDC14-3A1E-4ABB-A2FA-244B5C3656A1}" presName="rootText" presStyleLbl="node2" presStyleIdx="0" presStyleCnt="7">
        <dgm:presLayoutVars>
          <dgm:chPref val="3"/>
        </dgm:presLayoutVars>
      </dgm:prSet>
      <dgm:spPr/>
    </dgm:pt>
    <dgm:pt modelId="{C339AEAB-0838-49D4-87ED-EED983B0DF5F}" type="pres">
      <dgm:prSet presAssocID="{60BEDC14-3A1E-4ABB-A2FA-244B5C3656A1}" presName="rootConnector" presStyleLbl="node2" presStyleIdx="0" presStyleCnt="7"/>
      <dgm:spPr/>
    </dgm:pt>
    <dgm:pt modelId="{D3E57249-EDC7-486E-A003-888CD300B0BB}" type="pres">
      <dgm:prSet presAssocID="{60BEDC14-3A1E-4ABB-A2FA-244B5C3656A1}" presName="hierChild4" presStyleCnt="0"/>
      <dgm:spPr/>
    </dgm:pt>
    <dgm:pt modelId="{9A2192B2-5AB0-41D0-BC97-6E16E673BCAE}" type="pres">
      <dgm:prSet presAssocID="{60BEDC14-3A1E-4ABB-A2FA-244B5C3656A1}" presName="hierChild5" presStyleCnt="0"/>
      <dgm:spPr/>
    </dgm:pt>
    <dgm:pt modelId="{0C0E6E77-15CD-4224-BE62-EF044A21AF01}" type="pres">
      <dgm:prSet presAssocID="{CC3BF8A0-BFE0-4D35-BB9F-A336F24D44D3}" presName="Name37" presStyleLbl="parChTrans1D2" presStyleIdx="1" presStyleCnt="7"/>
      <dgm:spPr/>
    </dgm:pt>
    <dgm:pt modelId="{8DE66D0B-72B7-4FC6-810D-BB2395DB7C80}" type="pres">
      <dgm:prSet presAssocID="{C1B9BE88-9130-47D4-BB2B-788EEC3A6DA1}" presName="hierRoot2" presStyleCnt="0">
        <dgm:presLayoutVars>
          <dgm:hierBranch val="init"/>
        </dgm:presLayoutVars>
      </dgm:prSet>
      <dgm:spPr/>
    </dgm:pt>
    <dgm:pt modelId="{8E9D32CF-CC7F-41E7-8736-467CE27F1205}" type="pres">
      <dgm:prSet presAssocID="{C1B9BE88-9130-47D4-BB2B-788EEC3A6DA1}" presName="rootComposite" presStyleCnt="0"/>
      <dgm:spPr/>
    </dgm:pt>
    <dgm:pt modelId="{DBB51853-1384-4B18-B1D5-B9550A3E7CED}" type="pres">
      <dgm:prSet presAssocID="{C1B9BE88-9130-47D4-BB2B-788EEC3A6DA1}" presName="rootText" presStyleLbl="node2" presStyleIdx="1" presStyleCnt="7">
        <dgm:presLayoutVars>
          <dgm:chPref val="3"/>
        </dgm:presLayoutVars>
      </dgm:prSet>
      <dgm:spPr/>
    </dgm:pt>
    <dgm:pt modelId="{3F92A3A3-F69C-49BF-9BFB-A1230014AAE9}" type="pres">
      <dgm:prSet presAssocID="{C1B9BE88-9130-47D4-BB2B-788EEC3A6DA1}" presName="rootConnector" presStyleLbl="node2" presStyleIdx="1" presStyleCnt="7"/>
      <dgm:spPr/>
    </dgm:pt>
    <dgm:pt modelId="{7D7065DD-9169-46D0-99AA-4B8E9CD25AC2}" type="pres">
      <dgm:prSet presAssocID="{C1B9BE88-9130-47D4-BB2B-788EEC3A6DA1}" presName="hierChild4" presStyleCnt="0"/>
      <dgm:spPr/>
    </dgm:pt>
    <dgm:pt modelId="{13C5C1C6-9242-493D-AE6F-5F287748A2C2}" type="pres">
      <dgm:prSet presAssocID="{C1B9BE88-9130-47D4-BB2B-788EEC3A6DA1}" presName="hierChild5" presStyleCnt="0"/>
      <dgm:spPr/>
    </dgm:pt>
    <dgm:pt modelId="{9F406E5A-A83D-41BB-AB2F-DB7FA41055B4}" type="pres">
      <dgm:prSet presAssocID="{B3D36651-8AA3-403D-8AF3-83FD4104D963}" presName="Name37" presStyleLbl="parChTrans1D2" presStyleIdx="2" presStyleCnt="7"/>
      <dgm:spPr/>
    </dgm:pt>
    <dgm:pt modelId="{E9AA4F2B-6B16-4C1A-9BDA-C9798D74FBC9}" type="pres">
      <dgm:prSet presAssocID="{9E04A7C0-94B7-4C05-9EF7-F861810B9DB7}" presName="hierRoot2" presStyleCnt="0">
        <dgm:presLayoutVars>
          <dgm:hierBranch val="init"/>
        </dgm:presLayoutVars>
      </dgm:prSet>
      <dgm:spPr/>
    </dgm:pt>
    <dgm:pt modelId="{6BD15AAE-6EA3-4B92-9838-A83079967881}" type="pres">
      <dgm:prSet presAssocID="{9E04A7C0-94B7-4C05-9EF7-F861810B9DB7}" presName="rootComposite" presStyleCnt="0"/>
      <dgm:spPr/>
    </dgm:pt>
    <dgm:pt modelId="{DB9B84CC-A55D-4B7C-92F4-E14A32D48221}" type="pres">
      <dgm:prSet presAssocID="{9E04A7C0-94B7-4C05-9EF7-F861810B9DB7}" presName="rootText" presStyleLbl="node2" presStyleIdx="2" presStyleCnt="7">
        <dgm:presLayoutVars>
          <dgm:chPref val="3"/>
        </dgm:presLayoutVars>
      </dgm:prSet>
      <dgm:spPr/>
    </dgm:pt>
    <dgm:pt modelId="{DE746858-FA9A-43DE-BDA9-AC7882CAE525}" type="pres">
      <dgm:prSet presAssocID="{9E04A7C0-94B7-4C05-9EF7-F861810B9DB7}" presName="rootConnector" presStyleLbl="node2" presStyleIdx="2" presStyleCnt="7"/>
      <dgm:spPr/>
    </dgm:pt>
    <dgm:pt modelId="{F00A09A8-3639-4259-BE8A-A805BE2A584B}" type="pres">
      <dgm:prSet presAssocID="{9E04A7C0-94B7-4C05-9EF7-F861810B9DB7}" presName="hierChild4" presStyleCnt="0"/>
      <dgm:spPr/>
    </dgm:pt>
    <dgm:pt modelId="{3BC6E58C-A194-40D4-84CA-DE7B933A9A34}" type="pres">
      <dgm:prSet presAssocID="{9E04A7C0-94B7-4C05-9EF7-F861810B9DB7}" presName="hierChild5" presStyleCnt="0"/>
      <dgm:spPr/>
    </dgm:pt>
    <dgm:pt modelId="{B6FEB9B6-3969-4A4C-ADD3-FB24F1FE9CF8}" type="pres">
      <dgm:prSet presAssocID="{AD802387-A611-4180-94BA-71C3D1713000}" presName="Name37" presStyleLbl="parChTrans1D2" presStyleIdx="3" presStyleCnt="7"/>
      <dgm:spPr/>
    </dgm:pt>
    <dgm:pt modelId="{6EF84660-4754-476D-B7C3-89CF49FCD0D4}" type="pres">
      <dgm:prSet presAssocID="{20635B5F-D95F-4B84-98BE-54F1CFCDC050}" presName="hierRoot2" presStyleCnt="0">
        <dgm:presLayoutVars>
          <dgm:hierBranch val="init"/>
        </dgm:presLayoutVars>
      </dgm:prSet>
      <dgm:spPr/>
    </dgm:pt>
    <dgm:pt modelId="{D13C2277-BD93-4E4D-9DBD-D6FA8367887D}" type="pres">
      <dgm:prSet presAssocID="{20635B5F-D95F-4B84-98BE-54F1CFCDC050}" presName="rootComposite" presStyleCnt="0"/>
      <dgm:spPr/>
    </dgm:pt>
    <dgm:pt modelId="{32F138BD-9D6A-470A-8C90-069C81903B9C}" type="pres">
      <dgm:prSet presAssocID="{20635B5F-D95F-4B84-98BE-54F1CFCDC050}" presName="rootText" presStyleLbl="node2" presStyleIdx="3" presStyleCnt="7">
        <dgm:presLayoutVars>
          <dgm:chPref val="3"/>
        </dgm:presLayoutVars>
      </dgm:prSet>
      <dgm:spPr/>
    </dgm:pt>
    <dgm:pt modelId="{A8F967D6-7D36-4CCE-864D-281881863420}" type="pres">
      <dgm:prSet presAssocID="{20635B5F-D95F-4B84-98BE-54F1CFCDC050}" presName="rootConnector" presStyleLbl="node2" presStyleIdx="3" presStyleCnt="7"/>
      <dgm:spPr/>
    </dgm:pt>
    <dgm:pt modelId="{4A696302-8E5F-4D65-A7C7-FF3E5AA46C2A}" type="pres">
      <dgm:prSet presAssocID="{20635B5F-D95F-4B84-98BE-54F1CFCDC050}" presName="hierChild4" presStyleCnt="0"/>
      <dgm:spPr/>
    </dgm:pt>
    <dgm:pt modelId="{B17D0631-7985-47BC-8847-38FE935735F9}" type="pres">
      <dgm:prSet presAssocID="{20635B5F-D95F-4B84-98BE-54F1CFCDC050}" presName="hierChild5" presStyleCnt="0"/>
      <dgm:spPr/>
    </dgm:pt>
    <dgm:pt modelId="{8C8D4CF9-66D9-462A-9644-57589B9224E4}" type="pres">
      <dgm:prSet presAssocID="{5FDD2EB7-F58E-42CB-8466-D5554DC36E43}" presName="Name37" presStyleLbl="parChTrans1D2" presStyleIdx="4" presStyleCnt="7"/>
      <dgm:spPr/>
    </dgm:pt>
    <dgm:pt modelId="{FFD8BEDB-B4EC-42B5-8097-CF80FB8303A0}" type="pres">
      <dgm:prSet presAssocID="{7E2B6EE4-96C5-465B-B4F6-CCE187702F70}" presName="hierRoot2" presStyleCnt="0">
        <dgm:presLayoutVars>
          <dgm:hierBranch val="init"/>
        </dgm:presLayoutVars>
      </dgm:prSet>
      <dgm:spPr/>
    </dgm:pt>
    <dgm:pt modelId="{930F7569-4A1B-417C-8B47-B2164494983A}" type="pres">
      <dgm:prSet presAssocID="{7E2B6EE4-96C5-465B-B4F6-CCE187702F70}" presName="rootComposite" presStyleCnt="0"/>
      <dgm:spPr/>
    </dgm:pt>
    <dgm:pt modelId="{8CD553C5-AF8F-4820-A758-FE3676F0FCE6}" type="pres">
      <dgm:prSet presAssocID="{7E2B6EE4-96C5-465B-B4F6-CCE187702F70}" presName="rootText" presStyleLbl="node2" presStyleIdx="4" presStyleCnt="7">
        <dgm:presLayoutVars>
          <dgm:chPref val="3"/>
        </dgm:presLayoutVars>
      </dgm:prSet>
      <dgm:spPr/>
    </dgm:pt>
    <dgm:pt modelId="{B54FAD75-C194-4107-B8C4-0FA3F0F0B67E}" type="pres">
      <dgm:prSet presAssocID="{7E2B6EE4-96C5-465B-B4F6-CCE187702F70}" presName="rootConnector" presStyleLbl="node2" presStyleIdx="4" presStyleCnt="7"/>
      <dgm:spPr/>
    </dgm:pt>
    <dgm:pt modelId="{5E0662E0-09E9-4A9F-B0B7-48941A60AC97}" type="pres">
      <dgm:prSet presAssocID="{7E2B6EE4-96C5-465B-B4F6-CCE187702F70}" presName="hierChild4" presStyleCnt="0"/>
      <dgm:spPr/>
    </dgm:pt>
    <dgm:pt modelId="{D678B476-7332-45C7-BDDA-B0FDEF5745B4}" type="pres">
      <dgm:prSet presAssocID="{7E2B6EE4-96C5-465B-B4F6-CCE187702F70}" presName="hierChild5" presStyleCnt="0"/>
      <dgm:spPr/>
    </dgm:pt>
    <dgm:pt modelId="{81BA01EE-BBA7-46AC-8291-3ABAEBFD1188}" type="pres">
      <dgm:prSet presAssocID="{07D78123-7272-4FC1-A6C0-699E6931078E}" presName="Name37" presStyleLbl="parChTrans1D2" presStyleIdx="5" presStyleCnt="7"/>
      <dgm:spPr/>
    </dgm:pt>
    <dgm:pt modelId="{62AE908E-A61D-4391-A43A-ED4249EBB1E1}" type="pres">
      <dgm:prSet presAssocID="{DD6FB62A-AAC7-4650-90F8-84F3F2AD8036}" presName="hierRoot2" presStyleCnt="0">
        <dgm:presLayoutVars>
          <dgm:hierBranch val="init"/>
        </dgm:presLayoutVars>
      </dgm:prSet>
      <dgm:spPr/>
    </dgm:pt>
    <dgm:pt modelId="{1DD27C15-2F1A-4FBF-B218-FE5B49805E22}" type="pres">
      <dgm:prSet presAssocID="{DD6FB62A-AAC7-4650-90F8-84F3F2AD8036}" presName="rootComposite" presStyleCnt="0"/>
      <dgm:spPr/>
    </dgm:pt>
    <dgm:pt modelId="{3209DAA1-0F64-4F65-A378-9A61A6E0F472}" type="pres">
      <dgm:prSet presAssocID="{DD6FB62A-AAC7-4650-90F8-84F3F2AD8036}" presName="rootText" presStyleLbl="node2" presStyleIdx="5" presStyleCnt="7">
        <dgm:presLayoutVars>
          <dgm:chPref val="3"/>
        </dgm:presLayoutVars>
      </dgm:prSet>
      <dgm:spPr/>
    </dgm:pt>
    <dgm:pt modelId="{A35B8AF2-4589-49F5-B791-7E418C06F277}" type="pres">
      <dgm:prSet presAssocID="{DD6FB62A-AAC7-4650-90F8-84F3F2AD8036}" presName="rootConnector" presStyleLbl="node2" presStyleIdx="5" presStyleCnt="7"/>
      <dgm:spPr/>
    </dgm:pt>
    <dgm:pt modelId="{73F6913C-B42B-4D92-9DCD-EAC070E3F104}" type="pres">
      <dgm:prSet presAssocID="{DD6FB62A-AAC7-4650-90F8-84F3F2AD8036}" presName="hierChild4" presStyleCnt="0"/>
      <dgm:spPr/>
    </dgm:pt>
    <dgm:pt modelId="{F0007C0D-6343-4785-95B2-167DBB7E65B5}" type="pres">
      <dgm:prSet presAssocID="{DD6FB62A-AAC7-4650-90F8-84F3F2AD8036}" presName="hierChild5" presStyleCnt="0"/>
      <dgm:spPr/>
    </dgm:pt>
    <dgm:pt modelId="{A143FEB8-1482-4382-AB56-9265AE3AF4E8}" type="pres">
      <dgm:prSet presAssocID="{9BE20451-7D25-409B-9CBF-A6E3480139C6}" presName="Name37" presStyleLbl="parChTrans1D2" presStyleIdx="6" presStyleCnt="7"/>
      <dgm:spPr/>
    </dgm:pt>
    <dgm:pt modelId="{89E9ADCA-A651-477A-8C4B-92082C2856DF}" type="pres">
      <dgm:prSet presAssocID="{B2EBF7B0-EEDE-4F3C-BB1E-99F378B83965}" presName="hierRoot2" presStyleCnt="0">
        <dgm:presLayoutVars>
          <dgm:hierBranch val="init"/>
        </dgm:presLayoutVars>
      </dgm:prSet>
      <dgm:spPr/>
    </dgm:pt>
    <dgm:pt modelId="{E43AD32D-144E-42BE-829B-63104CE3B7EA}" type="pres">
      <dgm:prSet presAssocID="{B2EBF7B0-EEDE-4F3C-BB1E-99F378B83965}" presName="rootComposite" presStyleCnt="0"/>
      <dgm:spPr/>
    </dgm:pt>
    <dgm:pt modelId="{2F8EA3ED-2D6A-4FCD-B27D-9A5807EF4020}" type="pres">
      <dgm:prSet presAssocID="{B2EBF7B0-EEDE-4F3C-BB1E-99F378B83965}" presName="rootText" presStyleLbl="node2" presStyleIdx="6" presStyleCnt="7">
        <dgm:presLayoutVars>
          <dgm:chPref val="3"/>
        </dgm:presLayoutVars>
      </dgm:prSet>
      <dgm:spPr/>
    </dgm:pt>
    <dgm:pt modelId="{D33AA00B-3AAA-4379-808A-E2DD54A226D5}" type="pres">
      <dgm:prSet presAssocID="{B2EBF7B0-EEDE-4F3C-BB1E-99F378B83965}" presName="rootConnector" presStyleLbl="node2" presStyleIdx="6" presStyleCnt="7"/>
      <dgm:spPr/>
    </dgm:pt>
    <dgm:pt modelId="{2E7BCE2A-B096-4512-B540-64C581BFE3C2}" type="pres">
      <dgm:prSet presAssocID="{B2EBF7B0-EEDE-4F3C-BB1E-99F378B83965}" presName="hierChild4" presStyleCnt="0"/>
      <dgm:spPr/>
    </dgm:pt>
    <dgm:pt modelId="{8E003B8D-73A6-4538-8B36-20142C91B068}" type="pres">
      <dgm:prSet presAssocID="{B2EBF7B0-EEDE-4F3C-BB1E-99F378B83965}" presName="hierChild5" presStyleCnt="0"/>
      <dgm:spPr/>
    </dgm:pt>
    <dgm:pt modelId="{BAE8BEF0-D75E-45DE-BE90-D207CC968B98}" type="pres">
      <dgm:prSet presAssocID="{3240F20A-32B6-4A81-BBC2-CA585F91553D}" presName="hierChild3" presStyleCnt="0"/>
      <dgm:spPr/>
    </dgm:pt>
  </dgm:ptLst>
  <dgm:cxnLst>
    <dgm:cxn modelId="{26DC2E06-8347-4478-ADDF-E6834226BABB}" type="presOf" srcId="{7E2B6EE4-96C5-465B-B4F6-CCE187702F70}" destId="{8CD553C5-AF8F-4820-A758-FE3676F0FCE6}" srcOrd="0" destOrd="0" presId="urn:microsoft.com/office/officeart/2005/8/layout/orgChart1"/>
    <dgm:cxn modelId="{A862640A-D8E3-45DA-94D1-79C7DABAC449}" type="presOf" srcId="{78F1C03A-825A-42EF-9144-DAF7A2A1CC39}" destId="{895547A6-B0CA-4141-A4FB-549E73537165}" srcOrd="0" destOrd="0" presId="urn:microsoft.com/office/officeart/2005/8/layout/orgChart1"/>
    <dgm:cxn modelId="{0BE6700F-284B-4367-91B9-5E0DDE708E5B}" type="presOf" srcId="{DD6FB62A-AAC7-4650-90F8-84F3F2AD8036}" destId="{3209DAA1-0F64-4F65-A378-9A61A6E0F472}" srcOrd="0" destOrd="0" presId="urn:microsoft.com/office/officeart/2005/8/layout/orgChart1"/>
    <dgm:cxn modelId="{2697C116-9B35-4081-8A13-2F2E52CB27E4}" srcId="{3240F20A-32B6-4A81-BBC2-CA585F91553D}" destId="{C1B9BE88-9130-47D4-BB2B-788EEC3A6DA1}" srcOrd="1" destOrd="0" parTransId="{CC3BF8A0-BFE0-4D35-BB9F-A336F24D44D3}" sibTransId="{694EE97D-EF9B-4ACD-8588-B968E6F6B566}"/>
    <dgm:cxn modelId="{79393719-7452-4DB3-91A2-872F6F738C7C}" srcId="{3240F20A-32B6-4A81-BBC2-CA585F91553D}" destId="{9E04A7C0-94B7-4C05-9EF7-F861810B9DB7}" srcOrd="2" destOrd="0" parTransId="{B3D36651-8AA3-403D-8AF3-83FD4104D963}" sibTransId="{B4796FD3-E39A-4235-8909-C0BBD0373065}"/>
    <dgm:cxn modelId="{1DD8ED20-1E83-4E97-852B-997AF8A4F144}" type="presOf" srcId="{07D78123-7272-4FC1-A6C0-699E6931078E}" destId="{81BA01EE-BBA7-46AC-8291-3ABAEBFD1188}" srcOrd="0" destOrd="0" presId="urn:microsoft.com/office/officeart/2005/8/layout/orgChart1"/>
    <dgm:cxn modelId="{D4310439-29D0-4397-B389-331114B26976}" type="presOf" srcId="{B3D36651-8AA3-403D-8AF3-83FD4104D963}" destId="{9F406E5A-A83D-41BB-AB2F-DB7FA41055B4}" srcOrd="0" destOrd="0" presId="urn:microsoft.com/office/officeart/2005/8/layout/orgChart1"/>
    <dgm:cxn modelId="{F74B6A61-17B8-4463-BC42-861E0DA76296}" type="presOf" srcId="{7E2B6EE4-96C5-465B-B4F6-CCE187702F70}" destId="{B54FAD75-C194-4107-B8C4-0FA3F0F0B67E}" srcOrd="1" destOrd="0" presId="urn:microsoft.com/office/officeart/2005/8/layout/orgChart1"/>
    <dgm:cxn modelId="{8733B964-5A5A-446F-B363-A8F0A46E7BC2}" srcId="{3240F20A-32B6-4A81-BBC2-CA585F91553D}" destId="{20635B5F-D95F-4B84-98BE-54F1CFCDC050}" srcOrd="3" destOrd="0" parTransId="{AD802387-A611-4180-94BA-71C3D1713000}" sibTransId="{DCA5286B-E2E4-4BBE-9B80-B34E04FF1186}"/>
    <dgm:cxn modelId="{23D18246-50EC-4E27-A433-BB1354660194}" srcId="{3240F20A-32B6-4A81-BBC2-CA585F91553D}" destId="{DD6FB62A-AAC7-4650-90F8-84F3F2AD8036}" srcOrd="5" destOrd="0" parTransId="{07D78123-7272-4FC1-A6C0-699E6931078E}" sibTransId="{0D651D12-413B-4FD3-ACEC-5579787D175A}"/>
    <dgm:cxn modelId="{D1A8CE52-B7B5-456E-9473-038CDC64B6BF}" type="presOf" srcId="{9E04A7C0-94B7-4C05-9EF7-F861810B9DB7}" destId="{DE746858-FA9A-43DE-BDA9-AC7882CAE525}" srcOrd="1" destOrd="0" presId="urn:microsoft.com/office/officeart/2005/8/layout/orgChart1"/>
    <dgm:cxn modelId="{4F636055-1235-41D5-B198-6FBCB6FE653C}" type="presOf" srcId="{3240F20A-32B6-4A81-BBC2-CA585F91553D}" destId="{3EF534BE-7EED-47F2-B441-1ABC2360FC6B}" srcOrd="1" destOrd="0" presId="urn:microsoft.com/office/officeart/2005/8/layout/orgChart1"/>
    <dgm:cxn modelId="{38817C7E-1CEF-4C7D-8980-E0CB2D047C95}" srcId="{3240F20A-32B6-4A81-BBC2-CA585F91553D}" destId="{7E2B6EE4-96C5-465B-B4F6-CCE187702F70}" srcOrd="4" destOrd="0" parTransId="{5FDD2EB7-F58E-42CB-8466-D5554DC36E43}" sibTransId="{A2184891-1200-4557-BA2C-8FA303B53DE8}"/>
    <dgm:cxn modelId="{655C448A-267F-4B9D-A3D0-04E8EC480700}" type="presOf" srcId="{0EC9D584-4B63-432C-B191-B85E3EE1258B}" destId="{3223EE41-91E4-49AC-A4F7-F12A92BE161B}" srcOrd="0" destOrd="0" presId="urn:microsoft.com/office/officeart/2005/8/layout/orgChart1"/>
    <dgm:cxn modelId="{D3B3F19D-6053-41E2-8CBC-29561A5874CD}" type="presOf" srcId="{5FDD2EB7-F58E-42CB-8466-D5554DC36E43}" destId="{8C8D4CF9-66D9-462A-9644-57589B9224E4}" srcOrd="0" destOrd="0" presId="urn:microsoft.com/office/officeart/2005/8/layout/orgChart1"/>
    <dgm:cxn modelId="{7AEA57A5-3275-4035-A8B0-BEB37DEC2F16}" type="presOf" srcId="{CC3BF8A0-BFE0-4D35-BB9F-A336F24D44D3}" destId="{0C0E6E77-15CD-4224-BE62-EF044A21AF01}" srcOrd="0" destOrd="0" presId="urn:microsoft.com/office/officeart/2005/8/layout/orgChart1"/>
    <dgm:cxn modelId="{F434AEA5-21CD-4532-BD71-ACAB2971BED4}" type="presOf" srcId="{3240F20A-32B6-4A81-BBC2-CA585F91553D}" destId="{12136889-4B71-476F-9FB5-7BE78B2AA3A4}" srcOrd="0" destOrd="0" presId="urn:microsoft.com/office/officeart/2005/8/layout/orgChart1"/>
    <dgm:cxn modelId="{08FA68AB-6195-4FC7-8D80-E3D476BE6E2E}" type="presOf" srcId="{20635B5F-D95F-4B84-98BE-54F1CFCDC050}" destId="{A8F967D6-7D36-4CCE-864D-281881863420}" srcOrd="1" destOrd="0" presId="urn:microsoft.com/office/officeart/2005/8/layout/orgChart1"/>
    <dgm:cxn modelId="{F84C0AAD-AD9D-4703-8F0B-C8FCE5E99246}" type="presOf" srcId="{B2EBF7B0-EEDE-4F3C-BB1E-99F378B83965}" destId="{2F8EA3ED-2D6A-4FCD-B27D-9A5807EF4020}" srcOrd="0" destOrd="0" presId="urn:microsoft.com/office/officeart/2005/8/layout/orgChart1"/>
    <dgm:cxn modelId="{89C7B9AF-4C35-4DC9-BEA8-1BB9CD57FDD9}" srcId="{3240F20A-32B6-4A81-BBC2-CA585F91553D}" destId="{B2EBF7B0-EEDE-4F3C-BB1E-99F378B83965}" srcOrd="6" destOrd="0" parTransId="{9BE20451-7D25-409B-9CBF-A6E3480139C6}" sibTransId="{880C3F0C-DEE4-4CE2-82C7-66BE3E13EDD2}"/>
    <dgm:cxn modelId="{AB4164B6-966C-404A-B59F-96860926325F}" type="presOf" srcId="{AD802387-A611-4180-94BA-71C3D1713000}" destId="{B6FEB9B6-3969-4A4C-ADD3-FB24F1FE9CF8}" srcOrd="0" destOrd="0" presId="urn:microsoft.com/office/officeart/2005/8/layout/orgChart1"/>
    <dgm:cxn modelId="{5E7B6BB7-8205-4CA2-A9E5-FFAF8F8A8E0C}" type="presOf" srcId="{60BEDC14-3A1E-4ABB-A2FA-244B5C3656A1}" destId="{C339AEAB-0838-49D4-87ED-EED983B0DF5F}" srcOrd="1" destOrd="0" presId="urn:microsoft.com/office/officeart/2005/8/layout/orgChart1"/>
    <dgm:cxn modelId="{4AA4B3CC-BD2C-4097-A503-9E7B757347C1}" type="presOf" srcId="{DD6FB62A-AAC7-4650-90F8-84F3F2AD8036}" destId="{A35B8AF2-4589-49F5-B791-7E418C06F277}" srcOrd="1" destOrd="0" presId="urn:microsoft.com/office/officeart/2005/8/layout/orgChart1"/>
    <dgm:cxn modelId="{C2E534D1-AABA-492F-95E1-7AD86979CAF2}" type="presOf" srcId="{60BEDC14-3A1E-4ABB-A2FA-244B5C3656A1}" destId="{21C800FE-3E9D-4E2C-A0B9-C898CBDE7641}" srcOrd="0" destOrd="0" presId="urn:microsoft.com/office/officeart/2005/8/layout/orgChart1"/>
    <dgm:cxn modelId="{0A90FFD5-81E5-4873-B223-A46C13512E83}" type="presOf" srcId="{9BE20451-7D25-409B-9CBF-A6E3480139C6}" destId="{A143FEB8-1482-4382-AB56-9265AE3AF4E8}" srcOrd="0" destOrd="0" presId="urn:microsoft.com/office/officeart/2005/8/layout/orgChart1"/>
    <dgm:cxn modelId="{F77023DB-3F55-47D6-A522-F13BEE1022DF}" type="presOf" srcId="{C1B9BE88-9130-47D4-BB2B-788EEC3A6DA1}" destId="{3F92A3A3-F69C-49BF-9BFB-A1230014AAE9}" srcOrd="1" destOrd="0" presId="urn:microsoft.com/office/officeart/2005/8/layout/orgChart1"/>
    <dgm:cxn modelId="{DAB5E7E5-F352-4C4F-8422-4BE3AED19168}" srcId="{0EC9D584-4B63-432C-B191-B85E3EE1258B}" destId="{3240F20A-32B6-4A81-BBC2-CA585F91553D}" srcOrd="0" destOrd="0" parTransId="{C9444208-03D5-4033-8342-3E18C6D72376}" sibTransId="{E696827E-B0FC-45CB-83CC-AF328E626F52}"/>
    <dgm:cxn modelId="{1BDC6AE6-9E8E-4A29-80CC-140A948E55CE}" type="presOf" srcId="{B2EBF7B0-EEDE-4F3C-BB1E-99F378B83965}" destId="{D33AA00B-3AAA-4379-808A-E2DD54A226D5}" srcOrd="1" destOrd="0" presId="urn:microsoft.com/office/officeart/2005/8/layout/orgChart1"/>
    <dgm:cxn modelId="{58132FEA-DCBB-4ACE-A417-EE01A58B5DA9}" srcId="{3240F20A-32B6-4A81-BBC2-CA585F91553D}" destId="{60BEDC14-3A1E-4ABB-A2FA-244B5C3656A1}" srcOrd="0" destOrd="0" parTransId="{78F1C03A-825A-42EF-9144-DAF7A2A1CC39}" sibTransId="{B100F17E-87B5-4A8C-9279-418AEA7877F7}"/>
    <dgm:cxn modelId="{B4B72CF6-B8E5-46F2-822C-59E95160D0FB}" type="presOf" srcId="{20635B5F-D95F-4B84-98BE-54F1CFCDC050}" destId="{32F138BD-9D6A-470A-8C90-069C81903B9C}" srcOrd="0" destOrd="0" presId="urn:microsoft.com/office/officeart/2005/8/layout/orgChart1"/>
    <dgm:cxn modelId="{6A44A2F6-8B67-49F6-B58A-5567AFE1D402}" type="presOf" srcId="{9E04A7C0-94B7-4C05-9EF7-F861810B9DB7}" destId="{DB9B84CC-A55D-4B7C-92F4-E14A32D48221}" srcOrd="0" destOrd="0" presId="urn:microsoft.com/office/officeart/2005/8/layout/orgChart1"/>
    <dgm:cxn modelId="{F4C4A5F6-97B0-401A-88C3-C6887BF1F665}" type="presOf" srcId="{C1B9BE88-9130-47D4-BB2B-788EEC3A6DA1}" destId="{DBB51853-1384-4B18-B1D5-B9550A3E7CED}" srcOrd="0" destOrd="0" presId="urn:microsoft.com/office/officeart/2005/8/layout/orgChart1"/>
    <dgm:cxn modelId="{50343773-69D4-4797-B965-AC7A5A0C62D6}" type="presParOf" srcId="{3223EE41-91E4-49AC-A4F7-F12A92BE161B}" destId="{DD76C719-62D5-4E4E-A6D7-02C6792EFA47}" srcOrd="0" destOrd="0" presId="urn:microsoft.com/office/officeart/2005/8/layout/orgChart1"/>
    <dgm:cxn modelId="{935CACFF-6DAB-48E9-A35E-5D0A122F927D}" type="presParOf" srcId="{DD76C719-62D5-4E4E-A6D7-02C6792EFA47}" destId="{998DFF11-2146-4DD0-84CE-853EDAC1AE21}" srcOrd="0" destOrd="0" presId="urn:microsoft.com/office/officeart/2005/8/layout/orgChart1"/>
    <dgm:cxn modelId="{D990A98D-EB52-4B92-A7E3-8D5B32507767}" type="presParOf" srcId="{998DFF11-2146-4DD0-84CE-853EDAC1AE21}" destId="{12136889-4B71-476F-9FB5-7BE78B2AA3A4}" srcOrd="0" destOrd="0" presId="urn:microsoft.com/office/officeart/2005/8/layout/orgChart1"/>
    <dgm:cxn modelId="{7E6B58FF-07F8-4E76-B529-F541C1ECB4BF}" type="presParOf" srcId="{998DFF11-2146-4DD0-84CE-853EDAC1AE21}" destId="{3EF534BE-7EED-47F2-B441-1ABC2360FC6B}" srcOrd="1" destOrd="0" presId="urn:microsoft.com/office/officeart/2005/8/layout/orgChart1"/>
    <dgm:cxn modelId="{566D52A3-33BD-4B6B-99FC-AC277504895D}" type="presParOf" srcId="{DD76C719-62D5-4E4E-A6D7-02C6792EFA47}" destId="{84B6A7F4-7861-4F8A-BFF6-7022D7213CD3}" srcOrd="1" destOrd="0" presId="urn:microsoft.com/office/officeart/2005/8/layout/orgChart1"/>
    <dgm:cxn modelId="{D883220A-A3E2-4F65-B60D-468C3F1A8761}" type="presParOf" srcId="{84B6A7F4-7861-4F8A-BFF6-7022D7213CD3}" destId="{895547A6-B0CA-4141-A4FB-549E73537165}" srcOrd="0" destOrd="0" presId="urn:microsoft.com/office/officeart/2005/8/layout/orgChart1"/>
    <dgm:cxn modelId="{2E4F3781-ACCB-4C23-B79A-2AE6C2C06D01}" type="presParOf" srcId="{84B6A7F4-7861-4F8A-BFF6-7022D7213CD3}" destId="{BC225356-8323-4970-A720-BF64003B3E1B}" srcOrd="1" destOrd="0" presId="urn:microsoft.com/office/officeart/2005/8/layout/orgChart1"/>
    <dgm:cxn modelId="{E7616C8B-31A8-4B50-AD04-49A42669E4F7}" type="presParOf" srcId="{BC225356-8323-4970-A720-BF64003B3E1B}" destId="{F1EAC18E-E8DC-42FF-AC82-C7EFD4DA0381}" srcOrd="0" destOrd="0" presId="urn:microsoft.com/office/officeart/2005/8/layout/orgChart1"/>
    <dgm:cxn modelId="{C2865039-07CE-46E0-BE27-4EE980921901}" type="presParOf" srcId="{F1EAC18E-E8DC-42FF-AC82-C7EFD4DA0381}" destId="{21C800FE-3E9D-4E2C-A0B9-C898CBDE7641}" srcOrd="0" destOrd="0" presId="urn:microsoft.com/office/officeart/2005/8/layout/orgChart1"/>
    <dgm:cxn modelId="{D21A965A-0F13-4DFD-8BF9-FB873A72AEFD}" type="presParOf" srcId="{F1EAC18E-E8DC-42FF-AC82-C7EFD4DA0381}" destId="{C339AEAB-0838-49D4-87ED-EED983B0DF5F}" srcOrd="1" destOrd="0" presId="urn:microsoft.com/office/officeart/2005/8/layout/orgChart1"/>
    <dgm:cxn modelId="{0C7C73B4-0316-4EBC-9C6E-AA21491A6D74}" type="presParOf" srcId="{BC225356-8323-4970-A720-BF64003B3E1B}" destId="{D3E57249-EDC7-486E-A003-888CD300B0BB}" srcOrd="1" destOrd="0" presId="urn:microsoft.com/office/officeart/2005/8/layout/orgChart1"/>
    <dgm:cxn modelId="{084D09AC-1F89-4912-A4D2-7CEBE52FCB1C}" type="presParOf" srcId="{BC225356-8323-4970-A720-BF64003B3E1B}" destId="{9A2192B2-5AB0-41D0-BC97-6E16E673BCAE}" srcOrd="2" destOrd="0" presId="urn:microsoft.com/office/officeart/2005/8/layout/orgChart1"/>
    <dgm:cxn modelId="{48984949-421B-442B-889C-71B4A1B2B681}" type="presParOf" srcId="{84B6A7F4-7861-4F8A-BFF6-7022D7213CD3}" destId="{0C0E6E77-15CD-4224-BE62-EF044A21AF01}" srcOrd="2" destOrd="0" presId="urn:microsoft.com/office/officeart/2005/8/layout/orgChart1"/>
    <dgm:cxn modelId="{0E4442E9-EDF4-425C-B3DD-2D548530C981}" type="presParOf" srcId="{84B6A7F4-7861-4F8A-BFF6-7022D7213CD3}" destId="{8DE66D0B-72B7-4FC6-810D-BB2395DB7C80}" srcOrd="3" destOrd="0" presId="urn:microsoft.com/office/officeart/2005/8/layout/orgChart1"/>
    <dgm:cxn modelId="{74B68E53-F9D4-4A6D-B2E2-3A590B2A9755}" type="presParOf" srcId="{8DE66D0B-72B7-4FC6-810D-BB2395DB7C80}" destId="{8E9D32CF-CC7F-41E7-8736-467CE27F1205}" srcOrd="0" destOrd="0" presId="urn:microsoft.com/office/officeart/2005/8/layout/orgChart1"/>
    <dgm:cxn modelId="{6EC00A82-2087-4868-9B06-1050EB68A23A}" type="presParOf" srcId="{8E9D32CF-CC7F-41E7-8736-467CE27F1205}" destId="{DBB51853-1384-4B18-B1D5-B9550A3E7CED}" srcOrd="0" destOrd="0" presId="urn:microsoft.com/office/officeart/2005/8/layout/orgChart1"/>
    <dgm:cxn modelId="{19B1C4B1-BAAB-4AE6-AB34-381B669B2907}" type="presParOf" srcId="{8E9D32CF-CC7F-41E7-8736-467CE27F1205}" destId="{3F92A3A3-F69C-49BF-9BFB-A1230014AAE9}" srcOrd="1" destOrd="0" presId="urn:microsoft.com/office/officeart/2005/8/layout/orgChart1"/>
    <dgm:cxn modelId="{8E82B87E-6D2D-494E-9D43-20523B0E4EB6}" type="presParOf" srcId="{8DE66D0B-72B7-4FC6-810D-BB2395DB7C80}" destId="{7D7065DD-9169-46D0-99AA-4B8E9CD25AC2}" srcOrd="1" destOrd="0" presId="urn:microsoft.com/office/officeart/2005/8/layout/orgChart1"/>
    <dgm:cxn modelId="{023387B1-8222-4EE4-BDA9-CA36172D8AC9}" type="presParOf" srcId="{8DE66D0B-72B7-4FC6-810D-BB2395DB7C80}" destId="{13C5C1C6-9242-493D-AE6F-5F287748A2C2}" srcOrd="2" destOrd="0" presId="urn:microsoft.com/office/officeart/2005/8/layout/orgChart1"/>
    <dgm:cxn modelId="{AD60A3D0-05D1-44A5-A08F-16C8552428D9}" type="presParOf" srcId="{84B6A7F4-7861-4F8A-BFF6-7022D7213CD3}" destId="{9F406E5A-A83D-41BB-AB2F-DB7FA41055B4}" srcOrd="4" destOrd="0" presId="urn:microsoft.com/office/officeart/2005/8/layout/orgChart1"/>
    <dgm:cxn modelId="{149005FF-5342-45AA-90C3-140100256397}" type="presParOf" srcId="{84B6A7F4-7861-4F8A-BFF6-7022D7213CD3}" destId="{E9AA4F2B-6B16-4C1A-9BDA-C9798D74FBC9}" srcOrd="5" destOrd="0" presId="urn:microsoft.com/office/officeart/2005/8/layout/orgChart1"/>
    <dgm:cxn modelId="{D3B99AFF-A382-45A6-944A-3132C8140B41}" type="presParOf" srcId="{E9AA4F2B-6B16-4C1A-9BDA-C9798D74FBC9}" destId="{6BD15AAE-6EA3-4B92-9838-A83079967881}" srcOrd="0" destOrd="0" presId="urn:microsoft.com/office/officeart/2005/8/layout/orgChart1"/>
    <dgm:cxn modelId="{A4BB2F9F-2911-477B-9A8C-0E332D3DF8CE}" type="presParOf" srcId="{6BD15AAE-6EA3-4B92-9838-A83079967881}" destId="{DB9B84CC-A55D-4B7C-92F4-E14A32D48221}" srcOrd="0" destOrd="0" presId="urn:microsoft.com/office/officeart/2005/8/layout/orgChart1"/>
    <dgm:cxn modelId="{4DDC32BF-D406-4A55-B69B-8634C25E282A}" type="presParOf" srcId="{6BD15AAE-6EA3-4B92-9838-A83079967881}" destId="{DE746858-FA9A-43DE-BDA9-AC7882CAE525}" srcOrd="1" destOrd="0" presId="urn:microsoft.com/office/officeart/2005/8/layout/orgChart1"/>
    <dgm:cxn modelId="{3E8858B7-2CD4-459B-87DB-21F3D52CA728}" type="presParOf" srcId="{E9AA4F2B-6B16-4C1A-9BDA-C9798D74FBC9}" destId="{F00A09A8-3639-4259-BE8A-A805BE2A584B}" srcOrd="1" destOrd="0" presId="urn:microsoft.com/office/officeart/2005/8/layout/orgChart1"/>
    <dgm:cxn modelId="{35EA9398-01B2-4628-B52C-ECE3F0ED7EE8}" type="presParOf" srcId="{E9AA4F2B-6B16-4C1A-9BDA-C9798D74FBC9}" destId="{3BC6E58C-A194-40D4-84CA-DE7B933A9A34}" srcOrd="2" destOrd="0" presId="urn:microsoft.com/office/officeart/2005/8/layout/orgChart1"/>
    <dgm:cxn modelId="{702A02A0-4833-4466-A37D-E22052785CDE}" type="presParOf" srcId="{84B6A7F4-7861-4F8A-BFF6-7022D7213CD3}" destId="{B6FEB9B6-3969-4A4C-ADD3-FB24F1FE9CF8}" srcOrd="6" destOrd="0" presId="urn:microsoft.com/office/officeart/2005/8/layout/orgChart1"/>
    <dgm:cxn modelId="{27FC835E-1D49-4104-8967-1E222BE35925}" type="presParOf" srcId="{84B6A7F4-7861-4F8A-BFF6-7022D7213CD3}" destId="{6EF84660-4754-476D-B7C3-89CF49FCD0D4}" srcOrd="7" destOrd="0" presId="urn:microsoft.com/office/officeart/2005/8/layout/orgChart1"/>
    <dgm:cxn modelId="{2E341329-EE47-40E4-8FB3-9538E8A98AA8}" type="presParOf" srcId="{6EF84660-4754-476D-B7C3-89CF49FCD0D4}" destId="{D13C2277-BD93-4E4D-9DBD-D6FA8367887D}" srcOrd="0" destOrd="0" presId="urn:microsoft.com/office/officeart/2005/8/layout/orgChart1"/>
    <dgm:cxn modelId="{B05FAF56-F9F4-445E-A281-D0F07D93F4A0}" type="presParOf" srcId="{D13C2277-BD93-4E4D-9DBD-D6FA8367887D}" destId="{32F138BD-9D6A-470A-8C90-069C81903B9C}" srcOrd="0" destOrd="0" presId="urn:microsoft.com/office/officeart/2005/8/layout/orgChart1"/>
    <dgm:cxn modelId="{321FE08A-7182-4F99-9C6C-131680459BAC}" type="presParOf" srcId="{D13C2277-BD93-4E4D-9DBD-D6FA8367887D}" destId="{A8F967D6-7D36-4CCE-864D-281881863420}" srcOrd="1" destOrd="0" presId="urn:microsoft.com/office/officeart/2005/8/layout/orgChart1"/>
    <dgm:cxn modelId="{6057C2CB-1758-4EE6-BF6B-CDAC2D9E8581}" type="presParOf" srcId="{6EF84660-4754-476D-B7C3-89CF49FCD0D4}" destId="{4A696302-8E5F-4D65-A7C7-FF3E5AA46C2A}" srcOrd="1" destOrd="0" presId="urn:microsoft.com/office/officeart/2005/8/layout/orgChart1"/>
    <dgm:cxn modelId="{B2B887C8-ED1C-4704-B7EF-1A1A98F76D2A}" type="presParOf" srcId="{6EF84660-4754-476D-B7C3-89CF49FCD0D4}" destId="{B17D0631-7985-47BC-8847-38FE935735F9}" srcOrd="2" destOrd="0" presId="urn:microsoft.com/office/officeart/2005/8/layout/orgChart1"/>
    <dgm:cxn modelId="{86FC3E16-7297-49EB-8559-6591356D8BA4}" type="presParOf" srcId="{84B6A7F4-7861-4F8A-BFF6-7022D7213CD3}" destId="{8C8D4CF9-66D9-462A-9644-57589B9224E4}" srcOrd="8" destOrd="0" presId="urn:microsoft.com/office/officeart/2005/8/layout/orgChart1"/>
    <dgm:cxn modelId="{41EE4500-F3DC-48D9-A89B-EECB49CA510C}" type="presParOf" srcId="{84B6A7F4-7861-4F8A-BFF6-7022D7213CD3}" destId="{FFD8BEDB-B4EC-42B5-8097-CF80FB8303A0}" srcOrd="9" destOrd="0" presId="urn:microsoft.com/office/officeart/2005/8/layout/orgChart1"/>
    <dgm:cxn modelId="{F5F29FBF-05D2-4B18-ADAD-70436C747DCD}" type="presParOf" srcId="{FFD8BEDB-B4EC-42B5-8097-CF80FB8303A0}" destId="{930F7569-4A1B-417C-8B47-B2164494983A}" srcOrd="0" destOrd="0" presId="urn:microsoft.com/office/officeart/2005/8/layout/orgChart1"/>
    <dgm:cxn modelId="{A3FAD4C5-FF28-4314-B7FF-9F4D446322B0}" type="presParOf" srcId="{930F7569-4A1B-417C-8B47-B2164494983A}" destId="{8CD553C5-AF8F-4820-A758-FE3676F0FCE6}" srcOrd="0" destOrd="0" presId="urn:microsoft.com/office/officeart/2005/8/layout/orgChart1"/>
    <dgm:cxn modelId="{A0890440-85E2-456E-A31B-6CC66F854F68}" type="presParOf" srcId="{930F7569-4A1B-417C-8B47-B2164494983A}" destId="{B54FAD75-C194-4107-B8C4-0FA3F0F0B67E}" srcOrd="1" destOrd="0" presId="urn:microsoft.com/office/officeart/2005/8/layout/orgChart1"/>
    <dgm:cxn modelId="{E64EC6CD-36CD-4CB4-98BF-8A71FC9F80F2}" type="presParOf" srcId="{FFD8BEDB-B4EC-42B5-8097-CF80FB8303A0}" destId="{5E0662E0-09E9-4A9F-B0B7-48941A60AC97}" srcOrd="1" destOrd="0" presId="urn:microsoft.com/office/officeart/2005/8/layout/orgChart1"/>
    <dgm:cxn modelId="{768A14AE-B047-4F1D-9802-B4537ECED90B}" type="presParOf" srcId="{FFD8BEDB-B4EC-42B5-8097-CF80FB8303A0}" destId="{D678B476-7332-45C7-BDDA-B0FDEF5745B4}" srcOrd="2" destOrd="0" presId="urn:microsoft.com/office/officeart/2005/8/layout/orgChart1"/>
    <dgm:cxn modelId="{A5F5E78C-654B-45F3-8358-BDFCDF681A46}" type="presParOf" srcId="{84B6A7F4-7861-4F8A-BFF6-7022D7213CD3}" destId="{81BA01EE-BBA7-46AC-8291-3ABAEBFD1188}" srcOrd="10" destOrd="0" presId="urn:microsoft.com/office/officeart/2005/8/layout/orgChart1"/>
    <dgm:cxn modelId="{3673F5B2-ED68-4585-88AE-2657D158E507}" type="presParOf" srcId="{84B6A7F4-7861-4F8A-BFF6-7022D7213CD3}" destId="{62AE908E-A61D-4391-A43A-ED4249EBB1E1}" srcOrd="11" destOrd="0" presId="urn:microsoft.com/office/officeart/2005/8/layout/orgChart1"/>
    <dgm:cxn modelId="{25AAE5D9-6399-41D7-A604-1EF81489A4D0}" type="presParOf" srcId="{62AE908E-A61D-4391-A43A-ED4249EBB1E1}" destId="{1DD27C15-2F1A-4FBF-B218-FE5B49805E22}" srcOrd="0" destOrd="0" presId="urn:microsoft.com/office/officeart/2005/8/layout/orgChart1"/>
    <dgm:cxn modelId="{03613D69-E1BF-4DC3-913E-A2301C8AD463}" type="presParOf" srcId="{1DD27C15-2F1A-4FBF-B218-FE5B49805E22}" destId="{3209DAA1-0F64-4F65-A378-9A61A6E0F472}" srcOrd="0" destOrd="0" presId="urn:microsoft.com/office/officeart/2005/8/layout/orgChart1"/>
    <dgm:cxn modelId="{A11788B6-4E48-447D-8BDC-737C7CC76DA6}" type="presParOf" srcId="{1DD27C15-2F1A-4FBF-B218-FE5B49805E22}" destId="{A35B8AF2-4589-49F5-B791-7E418C06F277}" srcOrd="1" destOrd="0" presId="urn:microsoft.com/office/officeart/2005/8/layout/orgChart1"/>
    <dgm:cxn modelId="{016B16B2-F6FA-45FC-8468-2E99C09AA88A}" type="presParOf" srcId="{62AE908E-A61D-4391-A43A-ED4249EBB1E1}" destId="{73F6913C-B42B-4D92-9DCD-EAC070E3F104}" srcOrd="1" destOrd="0" presId="urn:microsoft.com/office/officeart/2005/8/layout/orgChart1"/>
    <dgm:cxn modelId="{B7D22B09-E65E-47B3-BCD1-589F3B461853}" type="presParOf" srcId="{62AE908E-A61D-4391-A43A-ED4249EBB1E1}" destId="{F0007C0D-6343-4785-95B2-167DBB7E65B5}" srcOrd="2" destOrd="0" presId="urn:microsoft.com/office/officeart/2005/8/layout/orgChart1"/>
    <dgm:cxn modelId="{045DCFE9-088E-446A-8554-F4E821CB1A8A}" type="presParOf" srcId="{84B6A7F4-7861-4F8A-BFF6-7022D7213CD3}" destId="{A143FEB8-1482-4382-AB56-9265AE3AF4E8}" srcOrd="12" destOrd="0" presId="urn:microsoft.com/office/officeart/2005/8/layout/orgChart1"/>
    <dgm:cxn modelId="{CA5A68ED-EF52-4636-9000-B95B1EF3E0BF}" type="presParOf" srcId="{84B6A7F4-7861-4F8A-BFF6-7022D7213CD3}" destId="{89E9ADCA-A651-477A-8C4B-92082C2856DF}" srcOrd="13" destOrd="0" presId="urn:microsoft.com/office/officeart/2005/8/layout/orgChart1"/>
    <dgm:cxn modelId="{BAC035B0-DE6E-423E-BB03-4CA89692F034}" type="presParOf" srcId="{89E9ADCA-A651-477A-8C4B-92082C2856DF}" destId="{E43AD32D-144E-42BE-829B-63104CE3B7EA}" srcOrd="0" destOrd="0" presId="urn:microsoft.com/office/officeart/2005/8/layout/orgChart1"/>
    <dgm:cxn modelId="{7683116F-7078-460C-A3E0-6166A0E9761D}" type="presParOf" srcId="{E43AD32D-144E-42BE-829B-63104CE3B7EA}" destId="{2F8EA3ED-2D6A-4FCD-B27D-9A5807EF4020}" srcOrd="0" destOrd="0" presId="urn:microsoft.com/office/officeart/2005/8/layout/orgChart1"/>
    <dgm:cxn modelId="{EDE8810C-ABFC-4D7B-AB61-81BA2415B802}" type="presParOf" srcId="{E43AD32D-144E-42BE-829B-63104CE3B7EA}" destId="{D33AA00B-3AAA-4379-808A-E2DD54A226D5}" srcOrd="1" destOrd="0" presId="urn:microsoft.com/office/officeart/2005/8/layout/orgChart1"/>
    <dgm:cxn modelId="{876DBD3D-45F2-4F43-9306-EFE3E4DD9BBD}" type="presParOf" srcId="{89E9ADCA-A651-477A-8C4B-92082C2856DF}" destId="{2E7BCE2A-B096-4512-B540-64C581BFE3C2}" srcOrd="1" destOrd="0" presId="urn:microsoft.com/office/officeart/2005/8/layout/orgChart1"/>
    <dgm:cxn modelId="{0BF23B12-8ADE-4645-A87A-FA7C78EC7D33}" type="presParOf" srcId="{89E9ADCA-A651-477A-8C4B-92082C2856DF}" destId="{8E003B8D-73A6-4538-8B36-20142C91B068}" srcOrd="2" destOrd="0" presId="urn:microsoft.com/office/officeart/2005/8/layout/orgChart1"/>
    <dgm:cxn modelId="{977C4E39-E9A1-4922-A0C5-8326C0C9902E}" type="presParOf" srcId="{DD76C719-62D5-4E4E-A6D7-02C6792EFA47}" destId="{BAE8BEF0-D75E-45DE-BE90-D207CC968B9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B4F9C8-CB4C-43A5-9578-831ED476FA8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8CD70393-E952-49A1-B59B-8409BCA497C7}">
      <dgm:prSet phldrT="[Tekst]" custT="1"/>
      <dgm:spPr/>
      <dgm:t>
        <a:bodyPr/>
        <a:lstStyle/>
        <a:p>
          <a:r>
            <a:rPr lang="nl-NL" sz="2400" dirty="0"/>
            <a:t>Item</a:t>
          </a:r>
        </a:p>
      </dgm:t>
    </dgm:pt>
    <dgm:pt modelId="{C7E15C1D-CB42-43E0-B813-28DAF27EB228}" type="parTrans" cxnId="{2F7BDACB-6E73-4BA8-86BA-FA19CD4FA537}">
      <dgm:prSet/>
      <dgm:spPr/>
      <dgm:t>
        <a:bodyPr/>
        <a:lstStyle/>
        <a:p>
          <a:endParaRPr lang="nl-NL"/>
        </a:p>
      </dgm:t>
    </dgm:pt>
    <dgm:pt modelId="{0D14260A-9620-48E1-9653-5BD9504FAC2C}" type="sibTrans" cxnId="{2F7BDACB-6E73-4BA8-86BA-FA19CD4FA537}">
      <dgm:prSet/>
      <dgm:spPr/>
      <dgm:t>
        <a:bodyPr/>
        <a:lstStyle/>
        <a:p>
          <a:endParaRPr lang="nl-NL"/>
        </a:p>
      </dgm:t>
    </dgm:pt>
    <dgm:pt modelId="{5C06DC3A-2F6A-4303-BE85-3B79AD918423}" type="pres">
      <dgm:prSet presAssocID="{ACB4F9C8-CB4C-43A5-9578-831ED476FA8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19D3253-2835-4D52-8EB0-D7238C66596B}" type="pres">
      <dgm:prSet presAssocID="{8CD70393-E952-49A1-B59B-8409BCA497C7}" presName="hierRoot1" presStyleCnt="0">
        <dgm:presLayoutVars>
          <dgm:hierBranch val="init"/>
        </dgm:presLayoutVars>
      </dgm:prSet>
      <dgm:spPr/>
    </dgm:pt>
    <dgm:pt modelId="{510FFD5A-90F4-44D7-96C3-00286C4B85BE}" type="pres">
      <dgm:prSet presAssocID="{8CD70393-E952-49A1-B59B-8409BCA497C7}" presName="rootComposite1" presStyleCnt="0"/>
      <dgm:spPr/>
    </dgm:pt>
    <dgm:pt modelId="{41283BC3-E585-4ADF-848D-8C348869AC66}" type="pres">
      <dgm:prSet presAssocID="{8CD70393-E952-49A1-B59B-8409BCA497C7}" presName="rootText1" presStyleLbl="node0" presStyleIdx="0" presStyleCnt="1">
        <dgm:presLayoutVars>
          <dgm:chPref val="3"/>
        </dgm:presLayoutVars>
      </dgm:prSet>
      <dgm:spPr/>
    </dgm:pt>
    <dgm:pt modelId="{CEFC71C6-7097-44E7-8727-B379CAFBD668}" type="pres">
      <dgm:prSet presAssocID="{8CD70393-E952-49A1-B59B-8409BCA497C7}" presName="rootConnector1" presStyleLbl="node1" presStyleIdx="0" presStyleCnt="0"/>
      <dgm:spPr/>
    </dgm:pt>
    <dgm:pt modelId="{6A43368E-502E-423E-81B7-2B7612C105F6}" type="pres">
      <dgm:prSet presAssocID="{8CD70393-E952-49A1-B59B-8409BCA497C7}" presName="hierChild2" presStyleCnt="0"/>
      <dgm:spPr/>
    </dgm:pt>
    <dgm:pt modelId="{084463D2-1BDB-4CF4-91A4-230B084F61CD}" type="pres">
      <dgm:prSet presAssocID="{8CD70393-E952-49A1-B59B-8409BCA497C7}" presName="hierChild3" presStyleCnt="0"/>
      <dgm:spPr/>
    </dgm:pt>
  </dgm:ptLst>
  <dgm:cxnLst>
    <dgm:cxn modelId="{D91FD09E-C86C-407F-9DC2-6AF9BAE038AA}" type="presOf" srcId="{8CD70393-E952-49A1-B59B-8409BCA497C7}" destId="{41283BC3-E585-4ADF-848D-8C348869AC66}" srcOrd="0" destOrd="0" presId="urn:microsoft.com/office/officeart/2005/8/layout/orgChart1"/>
    <dgm:cxn modelId="{2EE4C7BB-7BA0-41C7-B474-DD0276582F05}" type="presOf" srcId="{ACB4F9C8-CB4C-43A5-9578-831ED476FA8B}" destId="{5C06DC3A-2F6A-4303-BE85-3B79AD918423}" srcOrd="0" destOrd="0" presId="urn:microsoft.com/office/officeart/2005/8/layout/orgChart1"/>
    <dgm:cxn modelId="{2F7BDACB-6E73-4BA8-86BA-FA19CD4FA537}" srcId="{ACB4F9C8-CB4C-43A5-9578-831ED476FA8B}" destId="{8CD70393-E952-49A1-B59B-8409BCA497C7}" srcOrd="0" destOrd="0" parTransId="{C7E15C1D-CB42-43E0-B813-28DAF27EB228}" sibTransId="{0D14260A-9620-48E1-9653-5BD9504FAC2C}"/>
    <dgm:cxn modelId="{15DC41CF-F3B9-4CB3-80C1-1A02A93216AD}" type="presOf" srcId="{8CD70393-E952-49A1-B59B-8409BCA497C7}" destId="{CEFC71C6-7097-44E7-8727-B379CAFBD668}" srcOrd="1" destOrd="0" presId="urn:microsoft.com/office/officeart/2005/8/layout/orgChart1"/>
    <dgm:cxn modelId="{2F17D419-83CD-46DF-A152-D4155FD5D8FA}" type="presParOf" srcId="{5C06DC3A-2F6A-4303-BE85-3B79AD918423}" destId="{A19D3253-2835-4D52-8EB0-D7238C66596B}" srcOrd="0" destOrd="0" presId="urn:microsoft.com/office/officeart/2005/8/layout/orgChart1"/>
    <dgm:cxn modelId="{D8DF9F09-DFC2-43E5-9C27-C34429AEB51D}" type="presParOf" srcId="{A19D3253-2835-4D52-8EB0-D7238C66596B}" destId="{510FFD5A-90F4-44D7-96C3-00286C4B85BE}" srcOrd="0" destOrd="0" presId="urn:microsoft.com/office/officeart/2005/8/layout/orgChart1"/>
    <dgm:cxn modelId="{66E74D2D-97F5-4CA6-93A6-9FD6D25DF07A}" type="presParOf" srcId="{510FFD5A-90F4-44D7-96C3-00286C4B85BE}" destId="{41283BC3-E585-4ADF-848D-8C348869AC66}" srcOrd="0" destOrd="0" presId="urn:microsoft.com/office/officeart/2005/8/layout/orgChart1"/>
    <dgm:cxn modelId="{C543E8EB-587D-4F22-9B0D-8B55C3FC53B9}" type="presParOf" srcId="{510FFD5A-90F4-44D7-96C3-00286C4B85BE}" destId="{CEFC71C6-7097-44E7-8727-B379CAFBD668}" srcOrd="1" destOrd="0" presId="urn:microsoft.com/office/officeart/2005/8/layout/orgChart1"/>
    <dgm:cxn modelId="{73FE1856-DF15-4B1A-B8BF-710643A9E341}" type="presParOf" srcId="{A19D3253-2835-4D52-8EB0-D7238C66596B}" destId="{6A43368E-502E-423E-81B7-2B7612C105F6}" srcOrd="1" destOrd="0" presId="urn:microsoft.com/office/officeart/2005/8/layout/orgChart1"/>
    <dgm:cxn modelId="{7C0FDA5C-7A47-40EA-9C81-7C98044FE624}" type="presParOf" srcId="{A19D3253-2835-4D52-8EB0-D7238C66596B}" destId="{084463D2-1BDB-4CF4-91A4-230B084F61C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B4F9C8-CB4C-43A5-9578-831ED476FA8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8CD70393-E952-49A1-B59B-8409BCA497C7}">
      <dgm:prSet phldrT="[Tekst]" custT="1"/>
      <dgm:spPr/>
      <dgm:t>
        <a:bodyPr/>
        <a:lstStyle/>
        <a:p>
          <a:r>
            <a:rPr lang="nl-NL" sz="2000" dirty="0"/>
            <a:t>Inventory</a:t>
          </a:r>
        </a:p>
      </dgm:t>
    </dgm:pt>
    <dgm:pt modelId="{C7E15C1D-CB42-43E0-B813-28DAF27EB228}" type="parTrans" cxnId="{2F7BDACB-6E73-4BA8-86BA-FA19CD4FA537}">
      <dgm:prSet/>
      <dgm:spPr/>
      <dgm:t>
        <a:bodyPr/>
        <a:lstStyle/>
        <a:p>
          <a:endParaRPr lang="nl-NL"/>
        </a:p>
      </dgm:t>
    </dgm:pt>
    <dgm:pt modelId="{0D14260A-9620-48E1-9653-5BD9504FAC2C}" type="sibTrans" cxnId="{2F7BDACB-6E73-4BA8-86BA-FA19CD4FA537}">
      <dgm:prSet/>
      <dgm:spPr/>
      <dgm:t>
        <a:bodyPr/>
        <a:lstStyle/>
        <a:p>
          <a:endParaRPr lang="nl-NL"/>
        </a:p>
      </dgm:t>
    </dgm:pt>
    <dgm:pt modelId="{5C06DC3A-2F6A-4303-BE85-3B79AD918423}" type="pres">
      <dgm:prSet presAssocID="{ACB4F9C8-CB4C-43A5-9578-831ED476FA8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19D3253-2835-4D52-8EB0-D7238C66596B}" type="pres">
      <dgm:prSet presAssocID="{8CD70393-E952-49A1-B59B-8409BCA497C7}" presName="hierRoot1" presStyleCnt="0">
        <dgm:presLayoutVars>
          <dgm:hierBranch val="init"/>
        </dgm:presLayoutVars>
      </dgm:prSet>
      <dgm:spPr/>
    </dgm:pt>
    <dgm:pt modelId="{510FFD5A-90F4-44D7-96C3-00286C4B85BE}" type="pres">
      <dgm:prSet presAssocID="{8CD70393-E952-49A1-B59B-8409BCA497C7}" presName="rootComposite1" presStyleCnt="0"/>
      <dgm:spPr/>
    </dgm:pt>
    <dgm:pt modelId="{41283BC3-E585-4ADF-848D-8C348869AC66}" type="pres">
      <dgm:prSet presAssocID="{8CD70393-E952-49A1-B59B-8409BCA497C7}" presName="rootText1" presStyleLbl="node0" presStyleIdx="0" presStyleCnt="1" custLinFactNeighborX="-20958" custLinFactNeighborY="9896">
        <dgm:presLayoutVars>
          <dgm:chPref val="3"/>
        </dgm:presLayoutVars>
      </dgm:prSet>
      <dgm:spPr/>
    </dgm:pt>
    <dgm:pt modelId="{CEFC71C6-7097-44E7-8727-B379CAFBD668}" type="pres">
      <dgm:prSet presAssocID="{8CD70393-E952-49A1-B59B-8409BCA497C7}" presName="rootConnector1" presStyleLbl="node1" presStyleIdx="0" presStyleCnt="0"/>
      <dgm:spPr/>
    </dgm:pt>
    <dgm:pt modelId="{6A43368E-502E-423E-81B7-2B7612C105F6}" type="pres">
      <dgm:prSet presAssocID="{8CD70393-E952-49A1-B59B-8409BCA497C7}" presName="hierChild2" presStyleCnt="0"/>
      <dgm:spPr/>
    </dgm:pt>
    <dgm:pt modelId="{084463D2-1BDB-4CF4-91A4-230B084F61CD}" type="pres">
      <dgm:prSet presAssocID="{8CD70393-E952-49A1-B59B-8409BCA497C7}" presName="hierChild3" presStyleCnt="0"/>
      <dgm:spPr/>
    </dgm:pt>
  </dgm:ptLst>
  <dgm:cxnLst>
    <dgm:cxn modelId="{D91FD09E-C86C-407F-9DC2-6AF9BAE038AA}" type="presOf" srcId="{8CD70393-E952-49A1-B59B-8409BCA497C7}" destId="{41283BC3-E585-4ADF-848D-8C348869AC66}" srcOrd="0" destOrd="0" presId="urn:microsoft.com/office/officeart/2005/8/layout/orgChart1"/>
    <dgm:cxn modelId="{2EE4C7BB-7BA0-41C7-B474-DD0276582F05}" type="presOf" srcId="{ACB4F9C8-CB4C-43A5-9578-831ED476FA8B}" destId="{5C06DC3A-2F6A-4303-BE85-3B79AD918423}" srcOrd="0" destOrd="0" presId="urn:microsoft.com/office/officeart/2005/8/layout/orgChart1"/>
    <dgm:cxn modelId="{2F7BDACB-6E73-4BA8-86BA-FA19CD4FA537}" srcId="{ACB4F9C8-CB4C-43A5-9578-831ED476FA8B}" destId="{8CD70393-E952-49A1-B59B-8409BCA497C7}" srcOrd="0" destOrd="0" parTransId="{C7E15C1D-CB42-43E0-B813-28DAF27EB228}" sibTransId="{0D14260A-9620-48E1-9653-5BD9504FAC2C}"/>
    <dgm:cxn modelId="{15DC41CF-F3B9-4CB3-80C1-1A02A93216AD}" type="presOf" srcId="{8CD70393-E952-49A1-B59B-8409BCA497C7}" destId="{CEFC71C6-7097-44E7-8727-B379CAFBD668}" srcOrd="1" destOrd="0" presId="urn:microsoft.com/office/officeart/2005/8/layout/orgChart1"/>
    <dgm:cxn modelId="{2F17D419-83CD-46DF-A152-D4155FD5D8FA}" type="presParOf" srcId="{5C06DC3A-2F6A-4303-BE85-3B79AD918423}" destId="{A19D3253-2835-4D52-8EB0-D7238C66596B}" srcOrd="0" destOrd="0" presId="urn:microsoft.com/office/officeart/2005/8/layout/orgChart1"/>
    <dgm:cxn modelId="{D8DF9F09-DFC2-43E5-9C27-C34429AEB51D}" type="presParOf" srcId="{A19D3253-2835-4D52-8EB0-D7238C66596B}" destId="{510FFD5A-90F4-44D7-96C3-00286C4B85BE}" srcOrd="0" destOrd="0" presId="urn:microsoft.com/office/officeart/2005/8/layout/orgChart1"/>
    <dgm:cxn modelId="{66E74D2D-97F5-4CA6-93A6-9FD6D25DF07A}" type="presParOf" srcId="{510FFD5A-90F4-44D7-96C3-00286C4B85BE}" destId="{41283BC3-E585-4ADF-848D-8C348869AC66}" srcOrd="0" destOrd="0" presId="urn:microsoft.com/office/officeart/2005/8/layout/orgChart1"/>
    <dgm:cxn modelId="{C543E8EB-587D-4F22-9B0D-8B55C3FC53B9}" type="presParOf" srcId="{510FFD5A-90F4-44D7-96C3-00286C4B85BE}" destId="{CEFC71C6-7097-44E7-8727-B379CAFBD668}" srcOrd="1" destOrd="0" presId="urn:microsoft.com/office/officeart/2005/8/layout/orgChart1"/>
    <dgm:cxn modelId="{73FE1856-DF15-4B1A-B8BF-710643A9E341}" type="presParOf" srcId="{A19D3253-2835-4D52-8EB0-D7238C66596B}" destId="{6A43368E-502E-423E-81B7-2B7612C105F6}" srcOrd="1" destOrd="0" presId="urn:microsoft.com/office/officeart/2005/8/layout/orgChart1"/>
    <dgm:cxn modelId="{7C0FDA5C-7A47-40EA-9C81-7C98044FE624}" type="presParOf" srcId="{A19D3253-2835-4D52-8EB0-D7238C66596B}" destId="{084463D2-1BDB-4CF4-91A4-230B084F61C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B4F9C8-CB4C-43A5-9578-831ED476FA8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8CD70393-E952-49A1-B59B-8409BCA497C7}">
      <dgm:prSet phldrT="[Tekst]" custT="1"/>
      <dgm:spPr/>
      <dgm:t>
        <a:bodyPr/>
        <a:lstStyle/>
        <a:p>
          <a:r>
            <a:rPr lang="nl-NL" sz="2400" dirty="0"/>
            <a:t>Connection</a:t>
          </a:r>
        </a:p>
      </dgm:t>
    </dgm:pt>
    <dgm:pt modelId="{C7E15C1D-CB42-43E0-B813-28DAF27EB228}" type="parTrans" cxnId="{2F7BDACB-6E73-4BA8-86BA-FA19CD4FA537}">
      <dgm:prSet/>
      <dgm:spPr/>
      <dgm:t>
        <a:bodyPr/>
        <a:lstStyle/>
        <a:p>
          <a:endParaRPr lang="nl-NL"/>
        </a:p>
      </dgm:t>
    </dgm:pt>
    <dgm:pt modelId="{0D14260A-9620-48E1-9653-5BD9504FAC2C}" type="sibTrans" cxnId="{2F7BDACB-6E73-4BA8-86BA-FA19CD4FA537}">
      <dgm:prSet/>
      <dgm:spPr/>
      <dgm:t>
        <a:bodyPr/>
        <a:lstStyle/>
        <a:p>
          <a:endParaRPr lang="nl-NL"/>
        </a:p>
      </dgm:t>
    </dgm:pt>
    <dgm:pt modelId="{5C06DC3A-2F6A-4303-BE85-3B79AD918423}" type="pres">
      <dgm:prSet presAssocID="{ACB4F9C8-CB4C-43A5-9578-831ED476FA8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19D3253-2835-4D52-8EB0-D7238C66596B}" type="pres">
      <dgm:prSet presAssocID="{8CD70393-E952-49A1-B59B-8409BCA497C7}" presName="hierRoot1" presStyleCnt="0">
        <dgm:presLayoutVars>
          <dgm:hierBranch val="init"/>
        </dgm:presLayoutVars>
      </dgm:prSet>
      <dgm:spPr/>
    </dgm:pt>
    <dgm:pt modelId="{510FFD5A-90F4-44D7-96C3-00286C4B85BE}" type="pres">
      <dgm:prSet presAssocID="{8CD70393-E952-49A1-B59B-8409BCA497C7}" presName="rootComposite1" presStyleCnt="0"/>
      <dgm:spPr/>
    </dgm:pt>
    <dgm:pt modelId="{41283BC3-E585-4ADF-848D-8C348869AC66}" type="pres">
      <dgm:prSet presAssocID="{8CD70393-E952-49A1-B59B-8409BCA497C7}" presName="rootText1" presStyleLbl="node0" presStyleIdx="0" presStyleCnt="1" custScaleX="191489">
        <dgm:presLayoutVars>
          <dgm:chPref val="3"/>
        </dgm:presLayoutVars>
      </dgm:prSet>
      <dgm:spPr/>
    </dgm:pt>
    <dgm:pt modelId="{CEFC71C6-7097-44E7-8727-B379CAFBD668}" type="pres">
      <dgm:prSet presAssocID="{8CD70393-E952-49A1-B59B-8409BCA497C7}" presName="rootConnector1" presStyleLbl="node1" presStyleIdx="0" presStyleCnt="0"/>
      <dgm:spPr/>
    </dgm:pt>
    <dgm:pt modelId="{6A43368E-502E-423E-81B7-2B7612C105F6}" type="pres">
      <dgm:prSet presAssocID="{8CD70393-E952-49A1-B59B-8409BCA497C7}" presName="hierChild2" presStyleCnt="0"/>
      <dgm:spPr/>
    </dgm:pt>
    <dgm:pt modelId="{084463D2-1BDB-4CF4-91A4-230B084F61CD}" type="pres">
      <dgm:prSet presAssocID="{8CD70393-E952-49A1-B59B-8409BCA497C7}" presName="hierChild3" presStyleCnt="0"/>
      <dgm:spPr/>
    </dgm:pt>
  </dgm:ptLst>
  <dgm:cxnLst>
    <dgm:cxn modelId="{D91FD09E-C86C-407F-9DC2-6AF9BAE038AA}" type="presOf" srcId="{8CD70393-E952-49A1-B59B-8409BCA497C7}" destId="{41283BC3-E585-4ADF-848D-8C348869AC66}" srcOrd="0" destOrd="0" presId="urn:microsoft.com/office/officeart/2005/8/layout/orgChart1"/>
    <dgm:cxn modelId="{2EE4C7BB-7BA0-41C7-B474-DD0276582F05}" type="presOf" srcId="{ACB4F9C8-CB4C-43A5-9578-831ED476FA8B}" destId="{5C06DC3A-2F6A-4303-BE85-3B79AD918423}" srcOrd="0" destOrd="0" presId="urn:microsoft.com/office/officeart/2005/8/layout/orgChart1"/>
    <dgm:cxn modelId="{2F7BDACB-6E73-4BA8-86BA-FA19CD4FA537}" srcId="{ACB4F9C8-CB4C-43A5-9578-831ED476FA8B}" destId="{8CD70393-E952-49A1-B59B-8409BCA497C7}" srcOrd="0" destOrd="0" parTransId="{C7E15C1D-CB42-43E0-B813-28DAF27EB228}" sibTransId="{0D14260A-9620-48E1-9653-5BD9504FAC2C}"/>
    <dgm:cxn modelId="{15DC41CF-F3B9-4CB3-80C1-1A02A93216AD}" type="presOf" srcId="{8CD70393-E952-49A1-B59B-8409BCA497C7}" destId="{CEFC71C6-7097-44E7-8727-B379CAFBD668}" srcOrd="1" destOrd="0" presId="urn:microsoft.com/office/officeart/2005/8/layout/orgChart1"/>
    <dgm:cxn modelId="{2F17D419-83CD-46DF-A152-D4155FD5D8FA}" type="presParOf" srcId="{5C06DC3A-2F6A-4303-BE85-3B79AD918423}" destId="{A19D3253-2835-4D52-8EB0-D7238C66596B}" srcOrd="0" destOrd="0" presId="urn:microsoft.com/office/officeart/2005/8/layout/orgChart1"/>
    <dgm:cxn modelId="{D8DF9F09-DFC2-43E5-9C27-C34429AEB51D}" type="presParOf" srcId="{A19D3253-2835-4D52-8EB0-D7238C66596B}" destId="{510FFD5A-90F4-44D7-96C3-00286C4B85BE}" srcOrd="0" destOrd="0" presId="urn:microsoft.com/office/officeart/2005/8/layout/orgChart1"/>
    <dgm:cxn modelId="{66E74D2D-97F5-4CA6-93A6-9FD6D25DF07A}" type="presParOf" srcId="{510FFD5A-90F4-44D7-96C3-00286C4B85BE}" destId="{41283BC3-E585-4ADF-848D-8C348869AC66}" srcOrd="0" destOrd="0" presId="urn:microsoft.com/office/officeart/2005/8/layout/orgChart1"/>
    <dgm:cxn modelId="{C543E8EB-587D-4F22-9B0D-8B55C3FC53B9}" type="presParOf" srcId="{510FFD5A-90F4-44D7-96C3-00286C4B85BE}" destId="{CEFC71C6-7097-44E7-8727-B379CAFBD668}" srcOrd="1" destOrd="0" presId="urn:microsoft.com/office/officeart/2005/8/layout/orgChart1"/>
    <dgm:cxn modelId="{73FE1856-DF15-4B1A-B8BF-710643A9E341}" type="presParOf" srcId="{A19D3253-2835-4D52-8EB0-D7238C66596B}" destId="{6A43368E-502E-423E-81B7-2B7612C105F6}" srcOrd="1" destOrd="0" presId="urn:microsoft.com/office/officeart/2005/8/layout/orgChart1"/>
    <dgm:cxn modelId="{7C0FDA5C-7A47-40EA-9C81-7C98044FE624}" type="presParOf" srcId="{A19D3253-2835-4D52-8EB0-D7238C66596B}" destId="{084463D2-1BDB-4CF4-91A4-230B084F61C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CB4F9C8-CB4C-43A5-9578-831ED476FA8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8CD70393-E952-49A1-B59B-8409BCA497C7}">
      <dgm:prSet phldrT="[Tekst]" custT="1"/>
      <dgm:spPr/>
      <dgm:t>
        <a:bodyPr/>
        <a:lstStyle/>
        <a:p>
          <a:r>
            <a:rPr lang="nl-NL" sz="2000" dirty="0"/>
            <a:t>Node</a:t>
          </a:r>
        </a:p>
      </dgm:t>
    </dgm:pt>
    <dgm:pt modelId="{C7E15C1D-CB42-43E0-B813-28DAF27EB228}" type="parTrans" cxnId="{2F7BDACB-6E73-4BA8-86BA-FA19CD4FA537}">
      <dgm:prSet/>
      <dgm:spPr/>
      <dgm:t>
        <a:bodyPr/>
        <a:lstStyle/>
        <a:p>
          <a:endParaRPr lang="nl-NL"/>
        </a:p>
      </dgm:t>
    </dgm:pt>
    <dgm:pt modelId="{0D14260A-9620-48E1-9653-5BD9504FAC2C}" type="sibTrans" cxnId="{2F7BDACB-6E73-4BA8-86BA-FA19CD4FA537}">
      <dgm:prSet/>
      <dgm:spPr/>
      <dgm:t>
        <a:bodyPr/>
        <a:lstStyle/>
        <a:p>
          <a:endParaRPr lang="nl-NL"/>
        </a:p>
      </dgm:t>
    </dgm:pt>
    <dgm:pt modelId="{5C06DC3A-2F6A-4303-BE85-3B79AD918423}" type="pres">
      <dgm:prSet presAssocID="{ACB4F9C8-CB4C-43A5-9578-831ED476FA8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19D3253-2835-4D52-8EB0-D7238C66596B}" type="pres">
      <dgm:prSet presAssocID="{8CD70393-E952-49A1-B59B-8409BCA497C7}" presName="hierRoot1" presStyleCnt="0">
        <dgm:presLayoutVars>
          <dgm:hierBranch val="init"/>
        </dgm:presLayoutVars>
      </dgm:prSet>
      <dgm:spPr/>
    </dgm:pt>
    <dgm:pt modelId="{510FFD5A-90F4-44D7-96C3-00286C4B85BE}" type="pres">
      <dgm:prSet presAssocID="{8CD70393-E952-49A1-B59B-8409BCA497C7}" presName="rootComposite1" presStyleCnt="0"/>
      <dgm:spPr/>
    </dgm:pt>
    <dgm:pt modelId="{41283BC3-E585-4ADF-848D-8C348869AC66}" type="pres">
      <dgm:prSet presAssocID="{8CD70393-E952-49A1-B59B-8409BCA497C7}" presName="rootText1" presStyleLbl="node0" presStyleIdx="0" presStyleCnt="1" custLinFactNeighborX="-20958" custLinFactNeighborY="9896">
        <dgm:presLayoutVars>
          <dgm:chPref val="3"/>
        </dgm:presLayoutVars>
      </dgm:prSet>
      <dgm:spPr/>
    </dgm:pt>
    <dgm:pt modelId="{CEFC71C6-7097-44E7-8727-B379CAFBD668}" type="pres">
      <dgm:prSet presAssocID="{8CD70393-E952-49A1-B59B-8409BCA497C7}" presName="rootConnector1" presStyleLbl="node1" presStyleIdx="0" presStyleCnt="0"/>
      <dgm:spPr/>
    </dgm:pt>
    <dgm:pt modelId="{6A43368E-502E-423E-81B7-2B7612C105F6}" type="pres">
      <dgm:prSet presAssocID="{8CD70393-E952-49A1-B59B-8409BCA497C7}" presName="hierChild2" presStyleCnt="0"/>
      <dgm:spPr/>
    </dgm:pt>
    <dgm:pt modelId="{084463D2-1BDB-4CF4-91A4-230B084F61CD}" type="pres">
      <dgm:prSet presAssocID="{8CD70393-E952-49A1-B59B-8409BCA497C7}" presName="hierChild3" presStyleCnt="0"/>
      <dgm:spPr/>
    </dgm:pt>
  </dgm:ptLst>
  <dgm:cxnLst>
    <dgm:cxn modelId="{D91FD09E-C86C-407F-9DC2-6AF9BAE038AA}" type="presOf" srcId="{8CD70393-E952-49A1-B59B-8409BCA497C7}" destId="{41283BC3-E585-4ADF-848D-8C348869AC66}" srcOrd="0" destOrd="0" presId="urn:microsoft.com/office/officeart/2005/8/layout/orgChart1"/>
    <dgm:cxn modelId="{2EE4C7BB-7BA0-41C7-B474-DD0276582F05}" type="presOf" srcId="{ACB4F9C8-CB4C-43A5-9578-831ED476FA8B}" destId="{5C06DC3A-2F6A-4303-BE85-3B79AD918423}" srcOrd="0" destOrd="0" presId="urn:microsoft.com/office/officeart/2005/8/layout/orgChart1"/>
    <dgm:cxn modelId="{2F7BDACB-6E73-4BA8-86BA-FA19CD4FA537}" srcId="{ACB4F9C8-CB4C-43A5-9578-831ED476FA8B}" destId="{8CD70393-E952-49A1-B59B-8409BCA497C7}" srcOrd="0" destOrd="0" parTransId="{C7E15C1D-CB42-43E0-B813-28DAF27EB228}" sibTransId="{0D14260A-9620-48E1-9653-5BD9504FAC2C}"/>
    <dgm:cxn modelId="{15DC41CF-F3B9-4CB3-80C1-1A02A93216AD}" type="presOf" srcId="{8CD70393-E952-49A1-B59B-8409BCA497C7}" destId="{CEFC71C6-7097-44E7-8727-B379CAFBD668}" srcOrd="1" destOrd="0" presId="urn:microsoft.com/office/officeart/2005/8/layout/orgChart1"/>
    <dgm:cxn modelId="{2F17D419-83CD-46DF-A152-D4155FD5D8FA}" type="presParOf" srcId="{5C06DC3A-2F6A-4303-BE85-3B79AD918423}" destId="{A19D3253-2835-4D52-8EB0-D7238C66596B}" srcOrd="0" destOrd="0" presId="urn:microsoft.com/office/officeart/2005/8/layout/orgChart1"/>
    <dgm:cxn modelId="{D8DF9F09-DFC2-43E5-9C27-C34429AEB51D}" type="presParOf" srcId="{A19D3253-2835-4D52-8EB0-D7238C66596B}" destId="{510FFD5A-90F4-44D7-96C3-00286C4B85BE}" srcOrd="0" destOrd="0" presId="urn:microsoft.com/office/officeart/2005/8/layout/orgChart1"/>
    <dgm:cxn modelId="{66E74D2D-97F5-4CA6-93A6-9FD6D25DF07A}" type="presParOf" srcId="{510FFD5A-90F4-44D7-96C3-00286C4B85BE}" destId="{41283BC3-E585-4ADF-848D-8C348869AC66}" srcOrd="0" destOrd="0" presId="urn:microsoft.com/office/officeart/2005/8/layout/orgChart1"/>
    <dgm:cxn modelId="{C543E8EB-587D-4F22-9B0D-8B55C3FC53B9}" type="presParOf" srcId="{510FFD5A-90F4-44D7-96C3-00286C4B85BE}" destId="{CEFC71C6-7097-44E7-8727-B379CAFBD668}" srcOrd="1" destOrd="0" presId="urn:microsoft.com/office/officeart/2005/8/layout/orgChart1"/>
    <dgm:cxn modelId="{73FE1856-DF15-4B1A-B8BF-710643A9E341}" type="presParOf" srcId="{A19D3253-2835-4D52-8EB0-D7238C66596B}" destId="{6A43368E-502E-423E-81B7-2B7612C105F6}" srcOrd="1" destOrd="0" presId="urn:microsoft.com/office/officeart/2005/8/layout/orgChart1"/>
    <dgm:cxn modelId="{7C0FDA5C-7A47-40EA-9C81-7C98044FE624}" type="presParOf" srcId="{A19D3253-2835-4D52-8EB0-D7238C66596B}" destId="{084463D2-1BDB-4CF4-91A4-230B084F61C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CB4F9C8-CB4C-43A5-9578-831ED476FA8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8CD70393-E952-49A1-B59B-8409BCA497C7}">
      <dgm:prSet phldrT="[Tekst]" custT="1"/>
      <dgm:spPr/>
      <dgm:t>
        <a:bodyPr/>
        <a:lstStyle/>
        <a:p>
          <a:r>
            <a:rPr lang="nl-NL" sz="2400" dirty="0" err="1"/>
            <a:t>WordObject</a:t>
          </a:r>
          <a:endParaRPr lang="nl-NL" sz="2400" dirty="0"/>
        </a:p>
      </dgm:t>
    </dgm:pt>
    <dgm:pt modelId="{C7E15C1D-CB42-43E0-B813-28DAF27EB228}" type="parTrans" cxnId="{2F7BDACB-6E73-4BA8-86BA-FA19CD4FA537}">
      <dgm:prSet/>
      <dgm:spPr/>
      <dgm:t>
        <a:bodyPr/>
        <a:lstStyle/>
        <a:p>
          <a:endParaRPr lang="nl-NL"/>
        </a:p>
      </dgm:t>
    </dgm:pt>
    <dgm:pt modelId="{0D14260A-9620-48E1-9653-5BD9504FAC2C}" type="sibTrans" cxnId="{2F7BDACB-6E73-4BA8-86BA-FA19CD4FA537}">
      <dgm:prSet/>
      <dgm:spPr/>
      <dgm:t>
        <a:bodyPr/>
        <a:lstStyle/>
        <a:p>
          <a:endParaRPr lang="nl-NL"/>
        </a:p>
      </dgm:t>
    </dgm:pt>
    <dgm:pt modelId="{5C06DC3A-2F6A-4303-BE85-3B79AD918423}" type="pres">
      <dgm:prSet presAssocID="{ACB4F9C8-CB4C-43A5-9578-831ED476FA8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19D3253-2835-4D52-8EB0-D7238C66596B}" type="pres">
      <dgm:prSet presAssocID="{8CD70393-E952-49A1-B59B-8409BCA497C7}" presName="hierRoot1" presStyleCnt="0">
        <dgm:presLayoutVars>
          <dgm:hierBranch val="init"/>
        </dgm:presLayoutVars>
      </dgm:prSet>
      <dgm:spPr/>
    </dgm:pt>
    <dgm:pt modelId="{510FFD5A-90F4-44D7-96C3-00286C4B85BE}" type="pres">
      <dgm:prSet presAssocID="{8CD70393-E952-49A1-B59B-8409BCA497C7}" presName="rootComposite1" presStyleCnt="0"/>
      <dgm:spPr/>
    </dgm:pt>
    <dgm:pt modelId="{41283BC3-E585-4ADF-848D-8C348869AC66}" type="pres">
      <dgm:prSet presAssocID="{8CD70393-E952-49A1-B59B-8409BCA497C7}" presName="rootText1" presStyleLbl="node0" presStyleIdx="0" presStyleCnt="1" custScaleX="191489">
        <dgm:presLayoutVars>
          <dgm:chPref val="3"/>
        </dgm:presLayoutVars>
      </dgm:prSet>
      <dgm:spPr/>
    </dgm:pt>
    <dgm:pt modelId="{CEFC71C6-7097-44E7-8727-B379CAFBD668}" type="pres">
      <dgm:prSet presAssocID="{8CD70393-E952-49A1-B59B-8409BCA497C7}" presName="rootConnector1" presStyleLbl="node1" presStyleIdx="0" presStyleCnt="0"/>
      <dgm:spPr/>
    </dgm:pt>
    <dgm:pt modelId="{6A43368E-502E-423E-81B7-2B7612C105F6}" type="pres">
      <dgm:prSet presAssocID="{8CD70393-E952-49A1-B59B-8409BCA497C7}" presName="hierChild2" presStyleCnt="0"/>
      <dgm:spPr/>
    </dgm:pt>
    <dgm:pt modelId="{084463D2-1BDB-4CF4-91A4-230B084F61CD}" type="pres">
      <dgm:prSet presAssocID="{8CD70393-E952-49A1-B59B-8409BCA497C7}" presName="hierChild3" presStyleCnt="0"/>
      <dgm:spPr/>
    </dgm:pt>
  </dgm:ptLst>
  <dgm:cxnLst>
    <dgm:cxn modelId="{D91FD09E-C86C-407F-9DC2-6AF9BAE038AA}" type="presOf" srcId="{8CD70393-E952-49A1-B59B-8409BCA497C7}" destId="{41283BC3-E585-4ADF-848D-8C348869AC66}" srcOrd="0" destOrd="0" presId="urn:microsoft.com/office/officeart/2005/8/layout/orgChart1"/>
    <dgm:cxn modelId="{2EE4C7BB-7BA0-41C7-B474-DD0276582F05}" type="presOf" srcId="{ACB4F9C8-CB4C-43A5-9578-831ED476FA8B}" destId="{5C06DC3A-2F6A-4303-BE85-3B79AD918423}" srcOrd="0" destOrd="0" presId="urn:microsoft.com/office/officeart/2005/8/layout/orgChart1"/>
    <dgm:cxn modelId="{2F7BDACB-6E73-4BA8-86BA-FA19CD4FA537}" srcId="{ACB4F9C8-CB4C-43A5-9578-831ED476FA8B}" destId="{8CD70393-E952-49A1-B59B-8409BCA497C7}" srcOrd="0" destOrd="0" parTransId="{C7E15C1D-CB42-43E0-B813-28DAF27EB228}" sibTransId="{0D14260A-9620-48E1-9653-5BD9504FAC2C}"/>
    <dgm:cxn modelId="{15DC41CF-F3B9-4CB3-80C1-1A02A93216AD}" type="presOf" srcId="{8CD70393-E952-49A1-B59B-8409BCA497C7}" destId="{CEFC71C6-7097-44E7-8727-B379CAFBD668}" srcOrd="1" destOrd="0" presId="urn:microsoft.com/office/officeart/2005/8/layout/orgChart1"/>
    <dgm:cxn modelId="{2F17D419-83CD-46DF-A152-D4155FD5D8FA}" type="presParOf" srcId="{5C06DC3A-2F6A-4303-BE85-3B79AD918423}" destId="{A19D3253-2835-4D52-8EB0-D7238C66596B}" srcOrd="0" destOrd="0" presId="urn:microsoft.com/office/officeart/2005/8/layout/orgChart1"/>
    <dgm:cxn modelId="{D8DF9F09-DFC2-43E5-9C27-C34429AEB51D}" type="presParOf" srcId="{A19D3253-2835-4D52-8EB0-D7238C66596B}" destId="{510FFD5A-90F4-44D7-96C3-00286C4B85BE}" srcOrd="0" destOrd="0" presId="urn:microsoft.com/office/officeart/2005/8/layout/orgChart1"/>
    <dgm:cxn modelId="{66E74D2D-97F5-4CA6-93A6-9FD6D25DF07A}" type="presParOf" srcId="{510FFD5A-90F4-44D7-96C3-00286C4B85BE}" destId="{41283BC3-E585-4ADF-848D-8C348869AC66}" srcOrd="0" destOrd="0" presId="urn:microsoft.com/office/officeart/2005/8/layout/orgChart1"/>
    <dgm:cxn modelId="{C543E8EB-587D-4F22-9B0D-8B55C3FC53B9}" type="presParOf" srcId="{510FFD5A-90F4-44D7-96C3-00286C4B85BE}" destId="{CEFC71C6-7097-44E7-8727-B379CAFBD668}" srcOrd="1" destOrd="0" presId="urn:microsoft.com/office/officeart/2005/8/layout/orgChart1"/>
    <dgm:cxn modelId="{73FE1856-DF15-4B1A-B8BF-710643A9E341}" type="presParOf" srcId="{A19D3253-2835-4D52-8EB0-D7238C66596B}" destId="{6A43368E-502E-423E-81B7-2B7612C105F6}" srcOrd="1" destOrd="0" presId="urn:microsoft.com/office/officeart/2005/8/layout/orgChart1"/>
    <dgm:cxn modelId="{7C0FDA5C-7A47-40EA-9C81-7C98044FE624}" type="presParOf" srcId="{A19D3253-2835-4D52-8EB0-D7238C66596B}" destId="{084463D2-1BDB-4CF4-91A4-230B084F61C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30589-8437-4B28-874F-A35104AD157F}">
      <dsp:nvSpPr>
        <dsp:cNvPr id="0" name=""/>
        <dsp:cNvSpPr/>
      </dsp:nvSpPr>
      <dsp:spPr>
        <a:xfrm>
          <a:off x="1267994" y="620626"/>
          <a:ext cx="120430" cy="527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7598"/>
              </a:lnTo>
              <a:lnTo>
                <a:pt x="120430" y="52759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F76DF2-9031-4544-86E5-DC706CBC2F1E}">
      <dsp:nvSpPr>
        <dsp:cNvPr id="0" name=""/>
        <dsp:cNvSpPr/>
      </dsp:nvSpPr>
      <dsp:spPr>
        <a:xfrm>
          <a:off x="1147564" y="620626"/>
          <a:ext cx="120430" cy="527598"/>
        </a:xfrm>
        <a:custGeom>
          <a:avLst/>
          <a:gdLst/>
          <a:ahLst/>
          <a:cxnLst/>
          <a:rect l="0" t="0" r="0" b="0"/>
          <a:pathLst>
            <a:path>
              <a:moveTo>
                <a:pt x="120430" y="0"/>
              </a:moveTo>
              <a:lnTo>
                <a:pt x="120430" y="527598"/>
              </a:lnTo>
              <a:lnTo>
                <a:pt x="0" y="52759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6CA0E-E4A8-417D-A58A-EACF5A255A19}">
      <dsp:nvSpPr>
        <dsp:cNvPr id="0" name=""/>
        <dsp:cNvSpPr/>
      </dsp:nvSpPr>
      <dsp:spPr>
        <a:xfrm>
          <a:off x="694517" y="47149"/>
          <a:ext cx="1146953" cy="573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 err="1"/>
            <a:t>GameObject</a:t>
          </a:r>
          <a:endParaRPr lang="nl-NL" sz="1300" kern="1200" dirty="0"/>
        </a:p>
      </dsp:txBody>
      <dsp:txXfrm>
        <a:off x="694517" y="47149"/>
        <a:ext cx="1146953" cy="573476"/>
      </dsp:txXfrm>
    </dsp:sp>
    <dsp:sp modelId="{3FB45FA0-FB81-4269-BD9D-9A85AC9E7005}">
      <dsp:nvSpPr>
        <dsp:cNvPr id="0" name=""/>
        <dsp:cNvSpPr/>
      </dsp:nvSpPr>
      <dsp:spPr>
        <a:xfrm>
          <a:off x="611" y="861486"/>
          <a:ext cx="1146953" cy="573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 err="1"/>
            <a:t>Creature</a:t>
          </a:r>
          <a:endParaRPr lang="nl-NL" sz="1300" kern="1200" dirty="0"/>
        </a:p>
      </dsp:txBody>
      <dsp:txXfrm>
        <a:off x="611" y="861486"/>
        <a:ext cx="1146953" cy="573476"/>
      </dsp:txXfrm>
    </dsp:sp>
    <dsp:sp modelId="{07816AF7-1E83-4D7A-9723-B717948C943E}">
      <dsp:nvSpPr>
        <dsp:cNvPr id="0" name=""/>
        <dsp:cNvSpPr/>
      </dsp:nvSpPr>
      <dsp:spPr>
        <a:xfrm>
          <a:off x="1388424" y="861486"/>
          <a:ext cx="1146953" cy="573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 err="1"/>
            <a:t>Player</a:t>
          </a:r>
          <a:endParaRPr lang="nl-NL" sz="1300" kern="1200" dirty="0"/>
        </a:p>
      </dsp:txBody>
      <dsp:txXfrm>
        <a:off x="1388424" y="861486"/>
        <a:ext cx="1146953" cy="5734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D78F84-1230-4A86-864C-9EE83558E98E}">
      <dsp:nvSpPr>
        <dsp:cNvPr id="0" name=""/>
        <dsp:cNvSpPr/>
      </dsp:nvSpPr>
      <dsp:spPr>
        <a:xfrm>
          <a:off x="2" y="0"/>
          <a:ext cx="11328035" cy="3958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/>
            <a:t>Resident </a:t>
          </a:r>
          <a:r>
            <a:rPr lang="nl-NL" sz="2500" kern="1200" dirty="0" err="1"/>
            <a:t>Text</a:t>
          </a:r>
          <a:endParaRPr lang="nl-NL" sz="2500" kern="1200" dirty="0"/>
        </a:p>
      </dsp:txBody>
      <dsp:txXfrm>
        <a:off x="2" y="0"/>
        <a:ext cx="11328035" cy="3958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3FEB8-1482-4382-AB56-9265AE3AF4E8}">
      <dsp:nvSpPr>
        <dsp:cNvPr id="0" name=""/>
        <dsp:cNvSpPr/>
      </dsp:nvSpPr>
      <dsp:spPr>
        <a:xfrm>
          <a:off x="4064000" y="2606065"/>
          <a:ext cx="3570126" cy="206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68"/>
              </a:lnTo>
              <a:lnTo>
                <a:pt x="3570126" y="103268"/>
              </a:lnTo>
              <a:lnTo>
                <a:pt x="3570126" y="20653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BA01EE-BBA7-46AC-8291-3ABAEBFD1188}">
      <dsp:nvSpPr>
        <dsp:cNvPr id="0" name=""/>
        <dsp:cNvSpPr/>
      </dsp:nvSpPr>
      <dsp:spPr>
        <a:xfrm>
          <a:off x="4064000" y="2606065"/>
          <a:ext cx="2380084" cy="206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68"/>
              </a:lnTo>
              <a:lnTo>
                <a:pt x="2380084" y="103268"/>
              </a:lnTo>
              <a:lnTo>
                <a:pt x="2380084" y="20653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8D4CF9-66D9-462A-9644-57589B9224E4}">
      <dsp:nvSpPr>
        <dsp:cNvPr id="0" name=""/>
        <dsp:cNvSpPr/>
      </dsp:nvSpPr>
      <dsp:spPr>
        <a:xfrm>
          <a:off x="4064000" y="2606065"/>
          <a:ext cx="1190042" cy="206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68"/>
              </a:lnTo>
              <a:lnTo>
                <a:pt x="1190042" y="103268"/>
              </a:lnTo>
              <a:lnTo>
                <a:pt x="1190042" y="20653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EB9B6-3969-4A4C-ADD3-FB24F1FE9CF8}">
      <dsp:nvSpPr>
        <dsp:cNvPr id="0" name=""/>
        <dsp:cNvSpPr/>
      </dsp:nvSpPr>
      <dsp:spPr>
        <a:xfrm>
          <a:off x="4018280" y="2606065"/>
          <a:ext cx="91440" cy="2065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653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406E5A-A83D-41BB-AB2F-DB7FA41055B4}">
      <dsp:nvSpPr>
        <dsp:cNvPr id="0" name=""/>
        <dsp:cNvSpPr/>
      </dsp:nvSpPr>
      <dsp:spPr>
        <a:xfrm>
          <a:off x="2873957" y="2606065"/>
          <a:ext cx="1190042" cy="206536"/>
        </a:xfrm>
        <a:custGeom>
          <a:avLst/>
          <a:gdLst/>
          <a:ahLst/>
          <a:cxnLst/>
          <a:rect l="0" t="0" r="0" b="0"/>
          <a:pathLst>
            <a:path>
              <a:moveTo>
                <a:pt x="1190042" y="0"/>
              </a:moveTo>
              <a:lnTo>
                <a:pt x="1190042" y="103268"/>
              </a:lnTo>
              <a:lnTo>
                <a:pt x="0" y="103268"/>
              </a:lnTo>
              <a:lnTo>
                <a:pt x="0" y="20653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E6E77-15CD-4224-BE62-EF044A21AF01}">
      <dsp:nvSpPr>
        <dsp:cNvPr id="0" name=""/>
        <dsp:cNvSpPr/>
      </dsp:nvSpPr>
      <dsp:spPr>
        <a:xfrm>
          <a:off x="1683915" y="2606065"/>
          <a:ext cx="2380084" cy="206536"/>
        </a:xfrm>
        <a:custGeom>
          <a:avLst/>
          <a:gdLst/>
          <a:ahLst/>
          <a:cxnLst/>
          <a:rect l="0" t="0" r="0" b="0"/>
          <a:pathLst>
            <a:path>
              <a:moveTo>
                <a:pt x="2380084" y="0"/>
              </a:moveTo>
              <a:lnTo>
                <a:pt x="2380084" y="103268"/>
              </a:lnTo>
              <a:lnTo>
                <a:pt x="0" y="103268"/>
              </a:lnTo>
              <a:lnTo>
                <a:pt x="0" y="20653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5547A6-B0CA-4141-A4FB-549E73537165}">
      <dsp:nvSpPr>
        <dsp:cNvPr id="0" name=""/>
        <dsp:cNvSpPr/>
      </dsp:nvSpPr>
      <dsp:spPr>
        <a:xfrm>
          <a:off x="493873" y="2606065"/>
          <a:ext cx="3570126" cy="206536"/>
        </a:xfrm>
        <a:custGeom>
          <a:avLst/>
          <a:gdLst/>
          <a:ahLst/>
          <a:cxnLst/>
          <a:rect l="0" t="0" r="0" b="0"/>
          <a:pathLst>
            <a:path>
              <a:moveTo>
                <a:pt x="3570126" y="0"/>
              </a:moveTo>
              <a:lnTo>
                <a:pt x="3570126" y="103268"/>
              </a:lnTo>
              <a:lnTo>
                <a:pt x="0" y="103268"/>
              </a:lnTo>
              <a:lnTo>
                <a:pt x="0" y="20653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136889-4B71-476F-9FB5-7BE78B2AA3A4}">
      <dsp:nvSpPr>
        <dsp:cNvPr id="0" name=""/>
        <dsp:cNvSpPr/>
      </dsp:nvSpPr>
      <dsp:spPr>
        <a:xfrm>
          <a:off x="3572247" y="2114312"/>
          <a:ext cx="983505" cy="49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kern="1200" dirty="0"/>
            <a:t>Singleton</a:t>
          </a:r>
        </a:p>
      </dsp:txBody>
      <dsp:txXfrm>
        <a:off x="3572247" y="2114312"/>
        <a:ext cx="983505" cy="491752"/>
      </dsp:txXfrm>
    </dsp:sp>
    <dsp:sp modelId="{21C800FE-3E9D-4E2C-A0B9-C898CBDE7641}">
      <dsp:nvSpPr>
        <dsp:cNvPr id="0" name=""/>
        <dsp:cNvSpPr/>
      </dsp:nvSpPr>
      <dsp:spPr>
        <a:xfrm>
          <a:off x="2120" y="2812601"/>
          <a:ext cx="983505" cy="49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kern="1200" dirty="0"/>
            <a:t>Game</a:t>
          </a:r>
        </a:p>
      </dsp:txBody>
      <dsp:txXfrm>
        <a:off x="2120" y="2812601"/>
        <a:ext cx="983505" cy="491752"/>
      </dsp:txXfrm>
    </dsp:sp>
    <dsp:sp modelId="{DBB51853-1384-4B18-B1D5-B9550A3E7CED}">
      <dsp:nvSpPr>
        <dsp:cNvPr id="0" name=""/>
        <dsp:cNvSpPr/>
      </dsp:nvSpPr>
      <dsp:spPr>
        <a:xfrm>
          <a:off x="1192162" y="2812601"/>
          <a:ext cx="983505" cy="49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kern="1200" dirty="0"/>
            <a:t>Connection</a:t>
          </a:r>
        </a:p>
      </dsp:txBody>
      <dsp:txXfrm>
        <a:off x="1192162" y="2812601"/>
        <a:ext cx="983505" cy="491752"/>
      </dsp:txXfrm>
    </dsp:sp>
    <dsp:sp modelId="{DB9B84CC-A55D-4B7C-92F4-E14A32D48221}">
      <dsp:nvSpPr>
        <dsp:cNvPr id="0" name=""/>
        <dsp:cNvSpPr/>
      </dsp:nvSpPr>
      <dsp:spPr>
        <a:xfrm>
          <a:off x="2382204" y="2812601"/>
          <a:ext cx="983505" cy="49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kern="1200" dirty="0"/>
            <a:t>Event</a:t>
          </a:r>
        </a:p>
      </dsp:txBody>
      <dsp:txXfrm>
        <a:off x="2382204" y="2812601"/>
        <a:ext cx="983505" cy="491752"/>
      </dsp:txXfrm>
    </dsp:sp>
    <dsp:sp modelId="{32F138BD-9D6A-470A-8C90-069C81903B9C}">
      <dsp:nvSpPr>
        <dsp:cNvPr id="0" name=""/>
        <dsp:cNvSpPr/>
      </dsp:nvSpPr>
      <dsp:spPr>
        <a:xfrm>
          <a:off x="3572247" y="2812601"/>
          <a:ext cx="983505" cy="49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kern="1200" dirty="0"/>
            <a:t>Item</a:t>
          </a:r>
        </a:p>
      </dsp:txBody>
      <dsp:txXfrm>
        <a:off x="3572247" y="2812601"/>
        <a:ext cx="983505" cy="491752"/>
      </dsp:txXfrm>
    </dsp:sp>
    <dsp:sp modelId="{8CD553C5-AF8F-4820-A758-FE3676F0FCE6}">
      <dsp:nvSpPr>
        <dsp:cNvPr id="0" name=""/>
        <dsp:cNvSpPr/>
      </dsp:nvSpPr>
      <dsp:spPr>
        <a:xfrm>
          <a:off x="4762289" y="2812601"/>
          <a:ext cx="983505" cy="49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kern="1200" dirty="0"/>
            <a:t>Node</a:t>
          </a:r>
        </a:p>
      </dsp:txBody>
      <dsp:txXfrm>
        <a:off x="4762289" y="2812601"/>
        <a:ext cx="983505" cy="491752"/>
      </dsp:txXfrm>
    </dsp:sp>
    <dsp:sp modelId="{3209DAA1-0F64-4F65-A378-9A61A6E0F472}">
      <dsp:nvSpPr>
        <dsp:cNvPr id="0" name=""/>
        <dsp:cNvSpPr/>
      </dsp:nvSpPr>
      <dsp:spPr>
        <a:xfrm>
          <a:off x="5952331" y="2812601"/>
          <a:ext cx="983505" cy="49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kern="1200" dirty="0" err="1"/>
            <a:t>GameObject</a:t>
          </a:r>
          <a:endParaRPr lang="nl-NL" sz="1100" kern="1200" dirty="0"/>
        </a:p>
      </dsp:txBody>
      <dsp:txXfrm>
        <a:off x="5952331" y="2812601"/>
        <a:ext cx="983505" cy="491752"/>
      </dsp:txXfrm>
    </dsp:sp>
    <dsp:sp modelId="{2F8EA3ED-2D6A-4FCD-B27D-9A5807EF4020}">
      <dsp:nvSpPr>
        <dsp:cNvPr id="0" name=""/>
        <dsp:cNvSpPr/>
      </dsp:nvSpPr>
      <dsp:spPr>
        <a:xfrm>
          <a:off x="7142373" y="2812601"/>
          <a:ext cx="983505" cy="49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kern="1200" dirty="0"/>
            <a:t>Connection</a:t>
          </a:r>
        </a:p>
      </dsp:txBody>
      <dsp:txXfrm>
        <a:off x="7142373" y="2812601"/>
        <a:ext cx="983505" cy="4917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83BC3-E585-4ADF-848D-8C348869AC66}">
      <dsp:nvSpPr>
        <dsp:cNvPr id="0" name=""/>
        <dsp:cNvSpPr/>
      </dsp:nvSpPr>
      <dsp:spPr>
        <a:xfrm>
          <a:off x="143" y="70435"/>
          <a:ext cx="1172734" cy="5863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 dirty="0"/>
            <a:t>Item</a:t>
          </a:r>
        </a:p>
      </dsp:txBody>
      <dsp:txXfrm>
        <a:off x="143" y="70435"/>
        <a:ext cx="1172734" cy="5863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83BC3-E585-4ADF-848D-8C348869AC66}">
      <dsp:nvSpPr>
        <dsp:cNvPr id="0" name=""/>
        <dsp:cNvSpPr/>
      </dsp:nvSpPr>
      <dsp:spPr>
        <a:xfrm>
          <a:off x="0" y="247"/>
          <a:ext cx="1213761" cy="606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 dirty="0"/>
            <a:t>Inventory</a:t>
          </a:r>
        </a:p>
      </dsp:txBody>
      <dsp:txXfrm>
        <a:off x="0" y="247"/>
        <a:ext cx="1213761" cy="6068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83BC3-E585-4ADF-848D-8C348869AC66}">
      <dsp:nvSpPr>
        <dsp:cNvPr id="0" name=""/>
        <dsp:cNvSpPr/>
      </dsp:nvSpPr>
      <dsp:spPr>
        <a:xfrm>
          <a:off x="588934" y="256"/>
          <a:ext cx="2266289" cy="591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 dirty="0"/>
            <a:t>Connection</a:t>
          </a:r>
        </a:p>
      </dsp:txBody>
      <dsp:txXfrm>
        <a:off x="588934" y="256"/>
        <a:ext cx="2266289" cy="5917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83BC3-E585-4ADF-848D-8C348869AC66}">
      <dsp:nvSpPr>
        <dsp:cNvPr id="0" name=""/>
        <dsp:cNvSpPr/>
      </dsp:nvSpPr>
      <dsp:spPr>
        <a:xfrm>
          <a:off x="0" y="247"/>
          <a:ext cx="1213761" cy="606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 dirty="0"/>
            <a:t>Node</a:t>
          </a:r>
        </a:p>
      </dsp:txBody>
      <dsp:txXfrm>
        <a:off x="0" y="247"/>
        <a:ext cx="1213761" cy="6068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83BC3-E585-4ADF-848D-8C348869AC66}">
      <dsp:nvSpPr>
        <dsp:cNvPr id="0" name=""/>
        <dsp:cNvSpPr/>
      </dsp:nvSpPr>
      <dsp:spPr>
        <a:xfrm>
          <a:off x="588934" y="256"/>
          <a:ext cx="2266289" cy="591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 dirty="0" err="1"/>
            <a:t>WordObject</a:t>
          </a:r>
          <a:endParaRPr lang="nl-NL" sz="2400" kern="1200" dirty="0"/>
        </a:p>
      </dsp:txBody>
      <dsp:txXfrm>
        <a:off x="588934" y="256"/>
        <a:ext cx="2266289" cy="591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9" Type="http://schemas.openxmlformats.org/officeDocument/2006/relationships/diagramLayout" Target="../diagrams/layout8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34" Type="http://schemas.openxmlformats.org/officeDocument/2006/relationships/diagramLayout" Target="../diagrams/layout7.xml"/><Relationship Id="rId42" Type="http://schemas.microsoft.com/office/2007/relationships/diagramDrawing" Target="../diagrams/drawing8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openxmlformats.org/officeDocument/2006/relationships/diagramData" Target="../diagrams/data7.xml"/><Relationship Id="rId38" Type="http://schemas.openxmlformats.org/officeDocument/2006/relationships/diagramData" Target="../diagrams/data8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41" Type="http://schemas.openxmlformats.org/officeDocument/2006/relationships/diagramColors" Target="../diagrams/colors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37" Type="http://schemas.microsoft.com/office/2007/relationships/diagramDrawing" Target="../diagrams/drawing7.xml"/><Relationship Id="rId40" Type="http://schemas.openxmlformats.org/officeDocument/2006/relationships/diagramQuickStyle" Target="../diagrams/quickStyle8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36" Type="http://schemas.openxmlformats.org/officeDocument/2006/relationships/diagramColors" Target="../diagrams/colors7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Relationship Id="rId35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08974" y="685555"/>
            <a:ext cx="8016719" cy="3110811"/>
          </a:xfrm>
        </p:spPr>
        <p:txBody>
          <a:bodyPr>
            <a:normAutofit fontScale="90000"/>
          </a:bodyPr>
          <a:lstStyle/>
          <a:p>
            <a:pPr algn="ctr"/>
            <a:r>
              <a:rPr lang="nl-BE" sz="115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Resident </a:t>
            </a:r>
            <a:r>
              <a:rPr lang="nl-BE" sz="11500" cap="non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Text</a:t>
            </a:r>
            <a:endParaRPr lang="nl-BE" sz="115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0" y="6463660"/>
            <a:ext cx="6444256" cy="394340"/>
          </a:xfrm>
        </p:spPr>
        <p:txBody>
          <a:bodyPr>
            <a:normAutofit lnSpcReduction="10000"/>
          </a:bodyPr>
          <a:lstStyle/>
          <a:p>
            <a:r>
              <a:rPr lang="nl-BE" dirty="0">
                <a:solidFill>
                  <a:schemeClr val="bg1"/>
                </a:solidFill>
              </a:rPr>
              <a:t>Programming 4 2017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127" y="5925787"/>
            <a:ext cx="2807766" cy="87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5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0" y="6463660"/>
            <a:ext cx="2834244" cy="394340"/>
          </a:xfrm>
        </p:spPr>
        <p:txBody>
          <a:bodyPr>
            <a:normAutofit lnSpcReduction="10000"/>
          </a:bodyPr>
          <a:lstStyle/>
          <a:p>
            <a:r>
              <a:rPr lang="nl-BE" dirty="0">
                <a:solidFill>
                  <a:schemeClr val="bg1"/>
                </a:solidFill>
              </a:rPr>
              <a:t>Programming 4 2017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0" y="1546643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bg1"/>
                </a:solidFill>
              </a:rPr>
              <a:t>A survival horror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bg1"/>
                </a:solidFill>
              </a:rPr>
              <a:t>Limited </a:t>
            </a:r>
            <a:r>
              <a:rPr lang="nl-BE" dirty="0" err="1">
                <a:solidFill>
                  <a:schemeClr val="bg1"/>
                </a:solidFill>
              </a:rPr>
              <a:t>amount</a:t>
            </a:r>
            <a:r>
              <a:rPr lang="nl-BE" dirty="0">
                <a:solidFill>
                  <a:schemeClr val="bg1"/>
                </a:solidFill>
              </a:rPr>
              <a:t> of </a:t>
            </a:r>
            <a:r>
              <a:rPr lang="nl-BE" dirty="0" err="1">
                <a:solidFill>
                  <a:schemeClr val="bg1"/>
                </a:solidFill>
              </a:rPr>
              <a:t>ammo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and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usable</a:t>
            </a:r>
            <a:r>
              <a:rPr lang="nl-BE" dirty="0">
                <a:solidFill>
                  <a:schemeClr val="bg1"/>
                </a:solidFill>
              </a:rPr>
              <a:t> items </a:t>
            </a:r>
            <a:r>
              <a:rPr lang="nl-BE" dirty="0" err="1">
                <a:solidFill>
                  <a:schemeClr val="bg1"/>
                </a:solidFill>
              </a:rPr>
              <a:t>and</a:t>
            </a:r>
            <a:r>
              <a:rPr lang="nl-BE" dirty="0">
                <a:solidFill>
                  <a:schemeClr val="bg1"/>
                </a:solidFill>
              </a:rPr>
              <a:t> 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bg1"/>
                </a:solidFill>
              </a:rPr>
              <a:t>Story/event </a:t>
            </a:r>
            <a:r>
              <a:rPr lang="nl-BE" dirty="0" err="1">
                <a:solidFill>
                  <a:schemeClr val="bg1"/>
                </a:solidFill>
              </a:rPr>
              <a:t>based</a:t>
            </a:r>
            <a:r>
              <a:rPr lang="nl-BE" dirty="0">
                <a:solidFill>
                  <a:schemeClr val="bg1"/>
                </a:solidFill>
              </a:rPr>
              <a:t>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bg1"/>
                </a:solidFill>
              </a:rPr>
              <a:t>Story: An </a:t>
            </a:r>
            <a:r>
              <a:rPr lang="nl-BE" dirty="0" err="1">
                <a:solidFill>
                  <a:schemeClr val="bg1"/>
                </a:solidFill>
              </a:rPr>
              <a:t>unnamed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hero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that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unravels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the</a:t>
            </a:r>
            <a:r>
              <a:rPr lang="nl-BE" dirty="0">
                <a:solidFill>
                  <a:schemeClr val="bg1"/>
                </a:solidFill>
              </a:rPr>
              <a:t> story of a horror house, </a:t>
            </a:r>
          </a:p>
          <a:p>
            <a:r>
              <a:rPr lang="nl-BE" dirty="0">
                <a:solidFill>
                  <a:schemeClr val="bg1"/>
                </a:solidFill>
              </a:rPr>
              <a:t>		</a:t>
            </a:r>
            <a:r>
              <a:rPr lang="nl-BE" dirty="0" err="1">
                <a:solidFill>
                  <a:schemeClr val="bg1"/>
                </a:solidFill>
              </a:rPr>
              <a:t>while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searching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for</a:t>
            </a:r>
            <a:r>
              <a:rPr lang="nl-BE" dirty="0">
                <a:solidFill>
                  <a:schemeClr val="bg1"/>
                </a:solidFill>
              </a:rPr>
              <a:t> a lost </a:t>
            </a:r>
            <a:r>
              <a:rPr lang="nl-BE" dirty="0" err="1">
                <a:solidFill>
                  <a:schemeClr val="bg1"/>
                </a:solidFill>
              </a:rPr>
              <a:t>friend</a:t>
            </a:r>
            <a:r>
              <a:rPr lang="nl-BE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2133600" cy="478972"/>
          </a:xfrm>
        </p:spPr>
        <p:txBody>
          <a:bodyPr>
            <a:normAutofit/>
          </a:bodyPr>
          <a:lstStyle/>
          <a:p>
            <a:pPr algn="ctr"/>
            <a:r>
              <a:rPr lang="nl-BE" sz="24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Resident </a:t>
            </a:r>
            <a:r>
              <a:rPr lang="nl-BE" sz="2400" cap="non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Text</a:t>
            </a:r>
            <a:endParaRPr lang="nl-BE" sz="2400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127" y="5925787"/>
            <a:ext cx="2807766" cy="877427"/>
          </a:xfrm>
          <a:prstGeom prst="rect">
            <a:avLst/>
          </a:prstGeom>
        </p:spPr>
      </p:pic>
      <p:sp>
        <p:nvSpPr>
          <p:cNvPr id="10" name="Tekstvak 9"/>
          <p:cNvSpPr txBox="1"/>
          <p:nvPr/>
        </p:nvSpPr>
        <p:spPr>
          <a:xfrm>
            <a:off x="0" y="68964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>
                <a:solidFill>
                  <a:schemeClr val="bg1"/>
                </a:solidFill>
              </a:rPr>
              <a:t>	Game</a:t>
            </a:r>
          </a:p>
        </p:txBody>
      </p:sp>
    </p:spTree>
    <p:extLst>
      <p:ext uri="{BB962C8B-B14F-4D97-AF65-F5344CB8AC3E}">
        <p14:creationId xmlns:p14="http://schemas.microsoft.com/office/powerpoint/2010/main" val="158729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0" y="6463660"/>
            <a:ext cx="2834244" cy="394340"/>
          </a:xfrm>
        </p:spPr>
        <p:txBody>
          <a:bodyPr>
            <a:normAutofit lnSpcReduction="10000"/>
          </a:bodyPr>
          <a:lstStyle/>
          <a:p>
            <a:r>
              <a:rPr lang="nl-BE" dirty="0">
                <a:solidFill>
                  <a:schemeClr val="bg1"/>
                </a:solidFill>
              </a:rPr>
              <a:t>Programming 4 2017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0" y="1546643"/>
            <a:ext cx="1219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>
                <a:solidFill>
                  <a:schemeClr val="bg1"/>
                </a:solidFill>
              </a:rPr>
              <a:t>Moving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and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interaction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with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the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world</a:t>
            </a: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bg1"/>
                </a:solidFill>
              </a:rPr>
              <a:t>Event system: </a:t>
            </a:r>
            <a:r>
              <a:rPr lang="nl-BE" dirty="0" err="1">
                <a:solidFill>
                  <a:schemeClr val="bg1"/>
                </a:solidFill>
              </a:rPr>
              <a:t>predefined</a:t>
            </a:r>
            <a:r>
              <a:rPr lang="nl-BE" dirty="0">
                <a:solidFill>
                  <a:schemeClr val="bg1"/>
                </a:solidFill>
              </a:rPr>
              <a:t> events </a:t>
            </a:r>
            <a:r>
              <a:rPr lang="nl-BE" dirty="0" err="1">
                <a:solidFill>
                  <a:schemeClr val="bg1"/>
                </a:solidFill>
              </a:rPr>
              <a:t>that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progresses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the</a:t>
            </a:r>
            <a:r>
              <a:rPr lang="nl-BE" dirty="0">
                <a:solidFill>
                  <a:schemeClr val="bg1"/>
                </a:solidFill>
              </a:rPr>
              <a:t> 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bg1"/>
                </a:solidFill>
              </a:rPr>
              <a:t>Creatures </a:t>
            </a:r>
            <a:r>
              <a:rPr lang="nl-BE" dirty="0" err="1">
                <a:solidFill>
                  <a:schemeClr val="bg1"/>
                </a:solidFill>
              </a:rPr>
              <a:t>that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roam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the</a:t>
            </a:r>
            <a:r>
              <a:rPr lang="nl-BE" dirty="0">
                <a:solidFill>
                  <a:schemeClr val="bg1"/>
                </a:solidFill>
              </a:rPr>
              <a:t> 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bg1"/>
                </a:solidFill>
              </a:rPr>
              <a:t>RPG </a:t>
            </a:r>
            <a:r>
              <a:rPr lang="nl-BE" dirty="0" err="1">
                <a:solidFill>
                  <a:schemeClr val="bg1"/>
                </a:solidFill>
              </a:rPr>
              <a:t>battle</a:t>
            </a:r>
            <a:r>
              <a:rPr lang="nl-BE" dirty="0">
                <a:solidFill>
                  <a:schemeClr val="bg1"/>
                </a:solidFill>
              </a:rPr>
              <a:t>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bg1"/>
                </a:solidFill>
              </a:rPr>
              <a:t>Inventory </a:t>
            </a:r>
            <a:r>
              <a:rPr lang="nl-BE" dirty="0" err="1">
                <a:solidFill>
                  <a:schemeClr val="bg1"/>
                </a:solidFill>
              </a:rPr>
              <a:t>based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weight</a:t>
            </a:r>
            <a:r>
              <a:rPr lang="nl-BE" dirty="0">
                <a:solidFill>
                  <a:schemeClr val="bg1"/>
                </a:solidFill>
              </a:rPr>
              <a:t> system </a:t>
            </a:r>
            <a:r>
              <a:rPr lang="nl-BE" dirty="0" err="1">
                <a:solidFill>
                  <a:schemeClr val="bg1"/>
                </a:solidFill>
              </a:rPr>
              <a:t>for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the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player</a:t>
            </a: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2133600" cy="478972"/>
          </a:xfrm>
        </p:spPr>
        <p:txBody>
          <a:bodyPr>
            <a:normAutofit/>
          </a:bodyPr>
          <a:lstStyle/>
          <a:p>
            <a:pPr algn="ctr"/>
            <a:r>
              <a:rPr lang="nl-BE" sz="24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Resident </a:t>
            </a:r>
            <a:r>
              <a:rPr lang="nl-BE" sz="2400" cap="non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Text</a:t>
            </a:r>
            <a:endParaRPr lang="nl-BE" sz="2400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127" y="5925787"/>
            <a:ext cx="2807766" cy="877427"/>
          </a:xfrm>
          <a:prstGeom prst="rect">
            <a:avLst/>
          </a:prstGeom>
        </p:spPr>
      </p:pic>
      <p:sp>
        <p:nvSpPr>
          <p:cNvPr id="10" name="Tekstvak 9"/>
          <p:cNvSpPr txBox="1"/>
          <p:nvPr/>
        </p:nvSpPr>
        <p:spPr>
          <a:xfrm>
            <a:off x="0" y="68964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>
                <a:solidFill>
                  <a:schemeClr val="bg1"/>
                </a:solidFill>
              </a:rPr>
              <a:t>	Gameplay</a:t>
            </a:r>
          </a:p>
        </p:txBody>
      </p:sp>
    </p:spTree>
    <p:extLst>
      <p:ext uri="{BB962C8B-B14F-4D97-AF65-F5344CB8AC3E}">
        <p14:creationId xmlns:p14="http://schemas.microsoft.com/office/powerpoint/2010/main" val="123273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0" y="6463660"/>
            <a:ext cx="2834244" cy="394340"/>
          </a:xfrm>
        </p:spPr>
        <p:txBody>
          <a:bodyPr>
            <a:normAutofit lnSpcReduction="10000"/>
          </a:bodyPr>
          <a:lstStyle/>
          <a:p>
            <a:r>
              <a:rPr lang="nl-BE" dirty="0">
                <a:solidFill>
                  <a:schemeClr val="bg1"/>
                </a:solidFill>
              </a:rPr>
              <a:t>Programming 4 2017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0" y="1596265"/>
            <a:ext cx="1219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>
                <a:solidFill>
                  <a:schemeClr val="bg1"/>
                </a:solidFill>
              </a:rPr>
              <a:t>Initialize</a:t>
            </a:r>
            <a:r>
              <a:rPr lang="nl-BE" dirty="0">
                <a:solidFill>
                  <a:schemeClr val="bg1"/>
                </a:solidFill>
              </a:rPr>
              <a:t> 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nl-BE" dirty="0" err="1">
                <a:solidFill>
                  <a:schemeClr val="bg1"/>
                </a:solidFill>
              </a:rPr>
              <a:t>create</a:t>
            </a:r>
            <a:r>
              <a:rPr lang="nl-BE" dirty="0">
                <a:solidFill>
                  <a:schemeClr val="bg1"/>
                </a:solidFill>
              </a:rPr>
              <a:t> Items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nl-BE" dirty="0" err="1">
                <a:solidFill>
                  <a:schemeClr val="bg1"/>
                </a:solidFill>
              </a:rPr>
              <a:t>create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WorldObjects</a:t>
            </a:r>
            <a:endParaRPr lang="nl-BE" dirty="0">
              <a:solidFill>
                <a:schemeClr val="bg1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nl-BE" dirty="0" err="1">
                <a:solidFill>
                  <a:schemeClr val="bg1"/>
                </a:solidFill>
              </a:rPr>
              <a:t>create</a:t>
            </a:r>
            <a:r>
              <a:rPr lang="nl-BE" dirty="0">
                <a:solidFill>
                  <a:schemeClr val="bg1"/>
                </a:solidFill>
              </a:rPr>
              <a:t> World -&gt; </a:t>
            </a:r>
            <a:r>
              <a:rPr lang="nl-BE" dirty="0" err="1">
                <a:solidFill>
                  <a:schemeClr val="bg1"/>
                </a:solidFill>
              </a:rPr>
              <a:t>Nodes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and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Connections</a:t>
            </a:r>
            <a:endParaRPr lang="nl-BE" dirty="0">
              <a:solidFill>
                <a:schemeClr val="bg1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nl-BE" dirty="0" err="1">
                <a:solidFill>
                  <a:schemeClr val="bg1"/>
                </a:solidFill>
              </a:rPr>
              <a:t>add</a:t>
            </a:r>
            <a:r>
              <a:rPr lang="nl-BE" dirty="0">
                <a:solidFill>
                  <a:schemeClr val="bg1"/>
                </a:solidFill>
              </a:rPr>
              <a:t> Events </a:t>
            </a:r>
            <a:r>
              <a:rPr lang="nl-BE" dirty="0" err="1">
                <a:solidFill>
                  <a:schemeClr val="bg1"/>
                </a:solidFill>
              </a:rPr>
              <a:t>to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world</a:t>
            </a:r>
            <a:endParaRPr lang="nl-BE" dirty="0">
              <a:solidFill>
                <a:schemeClr val="bg1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nl-BE" dirty="0" err="1">
                <a:solidFill>
                  <a:schemeClr val="bg1"/>
                </a:solidFill>
              </a:rPr>
              <a:t>create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cin</a:t>
            </a:r>
            <a:r>
              <a:rPr lang="nl-BE" dirty="0">
                <a:solidFill>
                  <a:schemeClr val="bg1"/>
                </a:solidFill>
              </a:rPr>
              <a:t> thread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bg1"/>
                </a:solidFill>
              </a:rPr>
              <a:t>Running: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bg1"/>
                </a:solidFill>
              </a:rPr>
              <a:t>Check </a:t>
            </a:r>
            <a:r>
              <a:rPr lang="nl-BE" dirty="0" err="1">
                <a:solidFill>
                  <a:schemeClr val="bg1"/>
                </a:solidFill>
              </a:rPr>
              <a:t>if</a:t>
            </a:r>
            <a:r>
              <a:rPr lang="nl-BE" dirty="0">
                <a:solidFill>
                  <a:schemeClr val="bg1"/>
                </a:solidFill>
              </a:rPr>
              <a:t> event is </a:t>
            </a:r>
            <a:r>
              <a:rPr lang="nl-BE" dirty="0" err="1">
                <a:solidFill>
                  <a:schemeClr val="bg1"/>
                </a:solidFill>
              </a:rPr>
              <a:t>triggered</a:t>
            </a:r>
            <a:endParaRPr lang="nl-BE" dirty="0">
              <a:solidFill>
                <a:schemeClr val="bg1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bg1"/>
                </a:solidFill>
              </a:rPr>
              <a:t>Check </a:t>
            </a:r>
            <a:r>
              <a:rPr lang="nl-BE" dirty="0" err="1">
                <a:solidFill>
                  <a:schemeClr val="bg1"/>
                </a:solidFill>
              </a:rPr>
              <a:t>if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encounter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with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creature</a:t>
            </a:r>
            <a:endParaRPr lang="nl-BE" dirty="0">
              <a:solidFill>
                <a:schemeClr val="bg1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2133600" cy="478972"/>
          </a:xfrm>
        </p:spPr>
        <p:txBody>
          <a:bodyPr>
            <a:normAutofit/>
          </a:bodyPr>
          <a:lstStyle/>
          <a:p>
            <a:pPr algn="ctr"/>
            <a:r>
              <a:rPr lang="nl-BE" sz="24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Resident </a:t>
            </a:r>
            <a:r>
              <a:rPr lang="nl-BE" sz="2400" cap="non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Text</a:t>
            </a:r>
            <a:endParaRPr lang="nl-BE" sz="2400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127" y="5925787"/>
            <a:ext cx="2807766" cy="877427"/>
          </a:xfrm>
          <a:prstGeom prst="rect">
            <a:avLst/>
          </a:prstGeom>
        </p:spPr>
      </p:pic>
      <p:sp>
        <p:nvSpPr>
          <p:cNvPr id="10" name="Tekstvak 9"/>
          <p:cNvSpPr txBox="1"/>
          <p:nvPr/>
        </p:nvSpPr>
        <p:spPr>
          <a:xfrm>
            <a:off x="0" y="68964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>
                <a:solidFill>
                  <a:schemeClr val="bg1"/>
                </a:solidFill>
              </a:rPr>
              <a:t>	Game Technical 1: game loop</a:t>
            </a:r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753" y="580051"/>
            <a:ext cx="4585275" cy="528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4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0" y="6463660"/>
            <a:ext cx="2834244" cy="394340"/>
          </a:xfrm>
        </p:spPr>
        <p:txBody>
          <a:bodyPr>
            <a:normAutofit lnSpcReduction="10000"/>
          </a:bodyPr>
          <a:lstStyle/>
          <a:p>
            <a:r>
              <a:rPr lang="nl-BE" dirty="0">
                <a:solidFill>
                  <a:schemeClr val="bg1"/>
                </a:solidFill>
              </a:rPr>
              <a:t>Programming 4 2017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2133600" cy="478972"/>
          </a:xfrm>
        </p:spPr>
        <p:txBody>
          <a:bodyPr>
            <a:normAutofit/>
          </a:bodyPr>
          <a:lstStyle/>
          <a:p>
            <a:pPr algn="ctr"/>
            <a:r>
              <a:rPr lang="nl-BE" sz="24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Resident </a:t>
            </a:r>
            <a:r>
              <a:rPr lang="nl-BE" sz="2400" cap="non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Text</a:t>
            </a:r>
            <a:endParaRPr lang="nl-BE" sz="2400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127" y="5925787"/>
            <a:ext cx="2807766" cy="877427"/>
          </a:xfrm>
          <a:prstGeom prst="rect">
            <a:avLst/>
          </a:prstGeom>
        </p:spPr>
      </p:pic>
      <p:sp>
        <p:nvSpPr>
          <p:cNvPr id="10" name="Tekstvak 9"/>
          <p:cNvSpPr txBox="1"/>
          <p:nvPr/>
        </p:nvSpPr>
        <p:spPr>
          <a:xfrm>
            <a:off x="0" y="68964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>
                <a:solidFill>
                  <a:schemeClr val="bg1"/>
                </a:solidFill>
              </a:rPr>
              <a:t>	Game Technical 2: game Architecture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87140067"/>
              </p:ext>
            </p:extLst>
          </p:nvPr>
        </p:nvGraphicFramePr>
        <p:xfrm>
          <a:off x="524042" y="2458451"/>
          <a:ext cx="2535989" cy="1482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64549119"/>
              </p:ext>
            </p:extLst>
          </p:nvPr>
        </p:nvGraphicFramePr>
        <p:xfrm>
          <a:off x="459874" y="1723958"/>
          <a:ext cx="11483474" cy="396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89176282"/>
              </p:ext>
            </p:extLst>
          </p:nvPr>
        </p:nvGraphicFramePr>
        <p:xfrm>
          <a:off x="3752515" y="43090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039384559"/>
              </p:ext>
            </p:extLst>
          </p:nvPr>
        </p:nvGraphicFramePr>
        <p:xfrm>
          <a:off x="1702411" y="4263215"/>
          <a:ext cx="1173021" cy="727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466445517"/>
              </p:ext>
            </p:extLst>
          </p:nvPr>
        </p:nvGraphicFramePr>
        <p:xfrm>
          <a:off x="3105641" y="4323270"/>
          <a:ext cx="1388706" cy="607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785253373"/>
              </p:ext>
            </p:extLst>
          </p:nvPr>
        </p:nvGraphicFramePr>
        <p:xfrm>
          <a:off x="3935820" y="4330700"/>
          <a:ext cx="3444159" cy="592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452086041"/>
              </p:ext>
            </p:extLst>
          </p:nvPr>
        </p:nvGraphicFramePr>
        <p:xfrm>
          <a:off x="6981191" y="4330700"/>
          <a:ext cx="1388706" cy="607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681464219"/>
              </p:ext>
            </p:extLst>
          </p:nvPr>
        </p:nvGraphicFramePr>
        <p:xfrm>
          <a:off x="7816515" y="4330699"/>
          <a:ext cx="3444159" cy="592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</p:spTree>
    <p:extLst>
      <p:ext uri="{BB962C8B-B14F-4D97-AF65-F5344CB8AC3E}">
        <p14:creationId xmlns:p14="http://schemas.microsoft.com/office/powerpoint/2010/main" val="852843763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136</Words>
  <Application>Microsoft Office PowerPoint</Application>
  <PresentationFormat>Breedbeeld</PresentationFormat>
  <Paragraphs>63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Segment</vt:lpstr>
      <vt:lpstr>Resident Text</vt:lpstr>
      <vt:lpstr>Resident Text</vt:lpstr>
      <vt:lpstr>Resident Text</vt:lpstr>
      <vt:lpstr>Resident Text</vt:lpstr>
      <vt:lpstr>Resident 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Resident Text</dc:title>
  <dc:creator>Pieter desender</dc:creator>
  <cp:lastModifiedBy>Pieter desender</cp:lastModifiedBy>
  <cp:revision>10</cp:revision>
  <dcterms:created xsi:type="dcterms:W3CDTF">2017-06-01T20:24:30Z</dcterms:created>
  <dcterms:modified xsi:type="dcterms:W3CDTF">2017-06-01T22:17:44Z</dcterms:modified>
</cp:coreProperties>
</file>