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_rels/notesSlide21.xml.rels" ContentType="application/vnd.openxmlformats-package.relationships+xml"/>
  <Override PartName="/ppt/notesSlides/_rels/notesSlide45.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26.xml.rels" ContentType="application/vnd.openxmlformats-package.relationships+xml"/>
  <Override PartName="/ppt/notesSlides/_rels/notesSlide11.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47.xml.rels" ContentType="application/vnd.openxmlformats-package.relationships+xml"/>
  <Override PartName="/ppt/notesSlides/_rels/notesSlide56.xml.rels" ContentType="application/vnd.openxmlformats-package.relationships+xml"/>
  <Override PartName="/ppt/notesSlides/_rels/notesSlide57.xml.rels" ContentType="application/vnd.openxmlformats-package.relationships+xml"/>
  <Override PartName="/ppt/notesSlides/_rels/notesSlide33.xml.rels" ContentType="application/vnd.openxmlformats-package.relationships+xml"/>
  <Override PartName="/ppt/notesSlides/_rels/notesSlide52.xml.rels" ContentType="application/vnd.openxmlformats-package.relationships+xml"/>
  <Override PartName="/ppt/notesSlides/_rels/notesSlide48.xml.rels" ContentType="application/vnd.openxmlformats-package.relationships+xml"/>
  <Override PartName="/ppt/notesSlides/_rels/notesSlide42.xml.rels" ContentType="application/vnd.openxmlformats-package.relationships+xml"/>
  <Override PartName="/ppt/notesSlides/_rels/notesSlide38.xml.rels" ContentType="application/vnd.openxmlformats-package.relationships+xml"/>
  <Override PartName="/ppt/notesSlides/_rels/notesSlide23.xml.rels" ContentType="application/vnd.openxmlformats-package.relationships+xml"/>
  <Override PartName="/ppt/notesSlides/_rels/notesSlide16.xml.rels" ContentType="application/vnd.openxmlformats-package.relationships+xml"/>
  <Override PartName="/ppt/notesSlides/_rels/notesSlide32.xml.rels" ContentType="application/vnd.openxmlformats-package.relationships+xml"/>
  <Override PartName="/ppt/notesSlides/_rels/notesSlide41.xml.rels" ContentType="application/vnd.openxmlformats-package.relationships+xml"/>
  <Override PartName="/ppt/notesSlides/_rels/notesSlide37.xml.rels" ContentType="application/vnd.openxmlformats-package.relationships+xml"/>
  <Override PartName="/ppt/notesSlides/_rels/notesSlide22.xml.rels" ContentType="application/vnd.openxmlformats-package.relationships+xml"/>
  <Override PartName="/ppt/notesSlides/_rels/notesSlide15.xml.rels" ContentType="application/vnd.openxmlformats-package.relationships+xml"/>
  <Override PartName="/ppt/notesSlides/_rels/notesSlide31.xml.rels" ContentType="application/vnd.openxmlformats-package.relationships+xml"/>
  <Override PartName="/ppt/notesSlides/_rels/notesSlide34.xml.rels" ContentType="application/vnd.openxmlformats-package.relationships+xml"/>
  <Override PartName="/ppt/notesSlides/_rels/notesSlide58.xml.rels" ContentType="application/vnd.openxmlformats-package.relationships+xml"/>
  <Override PartName="/ppt/notesSlides/_rels/notesSlide27.xml.rels" ContentType="application/vnd.openxmlformats-package.relationships+xml"/>
  <Override PartName="/ppt/notesSlides/_rels/notesSlide6.xml.rels" ContentType="application/vnd.openxmlformats-package.relationships+xml"/>
  <Override PartName="/ppt/notesSlides/_rels/notesSlide50.xml.rels" ContentType="application/vnd.openxmlformats-package.relationships+xml"/>
  <Override PartName="/ppt/notesSlides/_rels/notesSlide7.xml.rels" ContentType="application/vnd.openxmlformats-package.relationships+xml"/>
  <Override PartName="/ppt/notesSlides/_rels/notesSlide12.xml.rels" ContentType="application/vnd.openxmlformats-package.relationships+xml"/>
  <Override PartName="/ppt/notesSlides/_rels/notesSlide60.xml.rels" ContentType="application/vnd.openxmlformats-package.relationships+xml"/>
  <Override PartName="/ppt/notesSlides/_rels/notesSlide49.xml.rels" ContentType="application/vnd.openxmlformats-package.relationships+xml"/>
  <Override PartName="/ppt/notesSlides/_rels/notesSlide53.xml.rels" ContentType="application/vnd.openxmlformats-package.relationships+xml"/>
  <Override PartName="/ppt/notesSlides/_rels/notesSlide4.xml.rels" ContentType="application/vnd.openxmlformats-package.relationships+xml"/>
  <Override PartName="/ppt/notesSlides/_rels/notesSlide28.xml.rels" ContentType="application/vnd.openxmlformats-package.relationships+xml"/>
  <Override PartName="/ppt/notesSlides/_rels/notesSlide35.xml.rels" ContentType="application/vnd.openxmlformats-package.relationships+xml"/>
  <Override PartName="/ppt/notesSlides/_rels/notesSlide44.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2.xml.rels" ContentType="application/vnd.openxmlformats-package.relationships+xml"/>
  <Override PartName="/ppt/notesSlides/_rels/notesSlide59.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18.xml.rels" ContentType="application/vnd.openxmlformats-package.relationships+xml"/>
  <Override PartName="/ppt/notesSlides/_rels/notesSlide24.xml.rels" ContentType="application/vnd.openxmlformats-package.relationships+xml"/>
  <Override PartName="/ppt/notesSlides/_rels/notesSlide17.xml.rels" ContentType="application/vnd.openxmlformats-package.relationships+xml"/>
  <Override PartName="/ppt/notesSlides/_rels/notesSlide43.xml.rels" ContentType="application/vnd.openxmlformats-package.relationships+xml"/>
  <Override PartName="/ppt/notesSlides/_rels/notesSlide39.xml.rels" ContentType="application/vnd.openxmlformats-package.relationships+xml"/>
  <Override PartName="/ppt/notesSlides/_rels/notesSlide13.xml.rels" ContentType="application/vnd.openxmlformats-package.relationships+xml"/>
  <Override PartName="/ppt/notesSlides/_rels/notesSlide51.xml.rels" ContentType="application/vnd.openxmlformats-package.relationships+xml"/>
  <Override PartName="/ppt/notesSlides/_rels/notesSlide8.xml.rels" ContentType="application/vnd.openxmlformats-package.relationships+xml"/>
  <Override PartName="/ppt/notesSlides/_rels/notesSlide5.xml.rels" ContentType="application/vnd.openxmlformats-package.relationships+xml"/>
  <Override PartName="/ppt/notesSlides/_rels/notesSlide14.xml.rels" ContentType="application/vnd.openxmlformats-package.relationships+xml"/>
  <Override PartName="/ppt/notesSlides/_rels/notesSlide61.xml.rels" ContentType="application/vnd.openxmlformats-package.relationships+xml"/>
  <Override PartName="/ppt/notesSlides/_rels/notesSlide54.xml.rels" ContentType="application/vnd.openxmlformats-package.relationships+xml"/>
  <Override PartName="/ppt/notesSlides/_rels/notesSlide36.xml.rels" ContentType="application/vnd.openxmlformats-package.relationships+xml"/>
  <Override PartName="/ppt/notesSlides/_rels/notesSlide40.xml.rels" ContentType="application/vnd.openxmlformats-package.relationships+xml"/>
  <Override PartName="/ppt/notesSlides/_rels/notesSlide46.xml.rels" ContentType="application/vnd.openxmlformats-package.relationships+xml"/>
  <Override PartName="/ppt/notesSlides/_rels/notesSlide55.xml.rels" ContentType="application/vnd.openxmlformats-package.relationships+xml"/>
  <Override PartName="/ppt/notesSlides/notesSlide56.xml" ContentType="application/vnd.openxmlformats-officedocument.presentationml.notesSlide+xml"/>
  <Override PartName="/ppt/notesSlides/notesSlide34.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49.xml" ContentType="application/vnd.openxmlformats-officedocument.presentationml.notesSlide+xml"/>
  <Override PartName="/ppt/notesSlides/notesSlide12.xml" ContentType="application/vnd.openxmlformats-officedocument.presentationml.notesSlide+xml"/>
  <Override PartName="/ppt/notesSlides/notesSlide33.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31.xml" ContentType="application/vnd.openxmlformats-officedocument.presentationml.notesSlide+xml"/>
  <Override PartName="/ppt/notesSlides/notesSlide48.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47.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58.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59.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13.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35.xml" ContentType="application/vnd.openxmlformats-officedocument.presentationml.notesSlide+xml"/>
  <Override PartName="/ppt/notesSlides/notesSlide5.xml" ContentType="application/vnd.openxmlformats-officedocument.presentationml.notesSlide+xml"/>
  <Override PartName="/ppt/notesSlides/notesSlide32.xml" ContentType="application/vnd.openxmlformats-officedocument.presentationml.notesSlide+xml"/>
  <Override PartName="/ppt/notesSlides/notesSlide14.xml" ContentType="application/vnd.openxmlformats-officedocument.presentationml.notesSlide+xml"/>
  <Override PartName="/ppt/notesSlides/notesSlide20.xml" ContentType="application/vnd.openxmlformats-officedocument.presentationml.notesSlide+xml"/>
  <Override PartName="/ppt/notesSlides/notesSlide57.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36.xml" ContentType="application/vnd.openxmlformats-officedocument.presentationml.notesSlide+xml"/>
  <Override PartName="/ppt/notesSlides/notesSlide60.xml" ContentType="application/vnd.openxmlformats-officedocument.presentationml.notesSlide+xml"/>
  <Override PartName="/ppt/notesSlides/notesSlide37.xml" ContentType="application/vnd.openxmlformats-officedocument.presentationml.notesSlide+xml"/>
  <Override PartName="/ppt/notesSlides/notesSlide61.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_rels/presentation.xml.rels" ContentType="application/vnd.openxmlformats-package.relationships+xml"/>
  <Override PartName="/ppt/media/image10.png" ContentType="image/png"/>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5.jpeg" ContentType="image/jpeg"/>
  <Override PartName="/ppt/media/image22.png" ContentType="image/png"/>
  <Override PartName="/ppt/media/image21.png" ContentType="image/png"/>
  <Override PartName="/ppt/media/image19.png" ContentType="image/png"/>
  <Override PartName="/ppt/media/image1.png" ContentType="image/png"/>
  <Override PartName="/ppt/media/image2.jpeg" ContentType="image/jpeg"/>
  <Override PartName="/ppt/media/image3.png" ContentType="image/png"/>
  <Override PartName="/ppt/media/image20.png" ContentType="image/png"/>
  <Override PartName="/ppt/media/image18.png" ContentType="image/png"/>
  <Override PartName="/ppt/media/image17.png" ContentType="image/png"/>
  <Override PartName="/ppt/media/image4.jpeg" ContentType="image/jpeg"/>
  <Override PartName="/ppt/media/image16.png" ContentType="image/png"/>
  <Override PartName="/ppt/media/image15.png" ContentType="image/png"/>
  <Override PartName="/ppt/media/image14.png" ContentType="image/png"/>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47.xml" ContentType="application/vnd.openxmlformats-officedocument.presentationml.slide+xml"/>
  <Override PartName="/ppt/slides/slide4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5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58.xml" ContentType="application/vnd.openxmlformats-officedocument.presentationml.slide+xml"/>
  <Override PartName="/ppt/slides/slide21.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53.xml.rels" ContentType="application/vnd.openxmlformats-package.relationships+xml"/>
  <Override PartName="/ppt/slides/_rels/slide4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2.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50.xml.rels" ContentType="application/vnd.openxmlformats-package.relationships+xml"/>
  <Override PartName="/ppt/slides/_rels/slide34.xml.rels" ContentType="application/vnd.openxmlformats-package.relationships+xml"/>
  <Override PartName="/ppt/slides/_rels/slide49.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52.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8.xml.rels" ContentType="application/vnd.openxmlformats-package.relationships+xml"/>
  <Override PartName="/ppt/slides/_rels/slide45.xml.rels" ContentType="application/vnd.openxmlformats-package.relationships+xml"/>
  <Override PartName="/ppt/slides/_rels/slide28.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23.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58.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261"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62"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63"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64"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65"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B143024A-22F8-440B-A035-91E6E6CA681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sldImg"/>
          </p:nvPr>
        </p:nvSpPr>
        <p:spPr>
          <a:xfrm>
            <a:off x="685800" y="1143000"/>
            <a:ext cx="5486040" cy="3085920"/>
          </a:xfrm>
          <a:prstGeom prst="rect">
            <a:avLst/>
          </a:prstGeom>
        </p:spPr>
      </p:sp>
      <p:sp>
        <p:nvSpPr>
          <p:cNvPr id="432"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3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FD1B15D-CBF9-4663-8188-4B86CD557006}"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sldImg"/>
          </p:nvPr>
        </p:nvSpPr>
        <p:spPr>
          <a:xfrm>
            <a:off x="685800" y="1143000"/>
            <a:ext cx="5486040" cy="3085920"/>
          </a:xfrm>
          <a:prstGeom prst="rect">
            <a:avLst/>
          </a:prstGeom>
        </p:spPr>
      </p:sp>
      <p:sp>
        <p:nvSpPr>
          <p:cNvPr id="435"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3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CA0FA3C-24C4-48C4-AA69-B314EDB2474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sldImg"/>
          </p:nvPr>
        </p:nvSpPr>
        <p:spPr>
          <a:xfrm>
            <a:off x="685800" y="1143000"/>
            <a:ext cx="5486040" cy="3085920"/>
          </a:xfrm>
          <a:prstGeom prst="rect">
            <a:avLst/>
          </a:prstGeom>
        </p:spPr>
      </p:sp>
      <p:sp>
        <p:nvSpPr>
          <p:cNvPr id="438"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3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D4F3DA2-FEBD-45C9-9045-B861D9825A3A}"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sldImg"/>
          </p:nvPr>
        </p:nvSpPr>
        <p:spPr>
          <a:xfrm>
            <a:off x="685800" y="1143000"/>
            <a:ext cx="5486040" cy="3085920"/>
          </a:xfrm>
          <a:prstGeom prst="rect">
            <a:avLst/>
          </a:prstGeom>
        </p:spPr>
      </p:sp>
      <p:sp>
        <p:nvSpPr>
          <p:cNvPr id="441"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4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E302397-33D5-4783-8AFA-8A1945FD2F56}"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sldImg"/>
          </p:nvPr>
        </p:nvSpPr>
        <p:spPr>
          <a:xfrm>
            <a:off x="685800" y="1143000"/>
            <a:ext cx="5486040" cy="3085920"/>
          </a:xfrm>
          <a:prstGeom prst="rect">
            <a:avLst/>
          </a:prstGeom>
        </p:spPr>
      </p:sp>
      <p:sp>
        <p:nvSpPr>
          <p:cNvPr id="444"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4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BFA6EA6F-DF86-429C-A04F-1D0713AA9480}"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sldImg"/>
          </p:nvPr>
        </p:nvSpPr>
        <p:spPr>
          <a:xfrm>
            <a:off x="685800" y="1143000"/>
            <a:ext cx="5486040" cy="3085920"/>
          </a:xfrm>
          <a:prstGeom prst="rect">
            <a:avLst/>
          </a:prstGeom>
        </p:spPr>
      </p:sp>
      <p:sp>
        <p:nvSpPr>
          <p:cNvPr id="447"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4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DDBCA7F-FBD7-41C3-9FEB-A7DB4EBEC241}"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sldImg"/>
          </p:nvPr>
        </p:nvSpPr>
        <p:spPr>
          <a:xfrm>
            <a:off x="685800" y="1143000"/>
            <a:ext cx="5486040" cy="3085920"/>
          </a:xfrm>
          <a:prstGeom prst="rect">
            <a:avLst/>
          </a:prstGeom>
        </p:spPr>
      </p:sp>
      <p:sp>
        <p:nvSpPr>
          <p:cNvPr id="450"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5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39F3426-4E80-441B-94D8-A5AE7EC57DD0}"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sldImg"/>
          </p:nvPr>
        </p:nvSpPr>
        <p:spPr>
          <a:xfrm>
            <a:off x="685800" y="1143000"/>
            <a:ext cx="5486040" cy="3085920"/>
          </a:xfrm>
          <a:prstGeom prst="rect">
            <a:avLst/>
          </a:prstGeom>
        </p:spPr>
      </p:sp>
      <p:sp>
        <p:nvSpPr>
          <p:cNvPr id="453"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5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B63A572-BE63-4091-982B-D0F563DB30E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sldImg"/>
          </p:nvPr>
        </p:nvSpPr>
        <p:spPr>
          <a:xfrm>
            <a:off x="685800" y="1143000"/>
            <a:ext cx="5486040" cy="3085920"/>
          </a:xfrm>
          <a:prstGeom prst="rect">
            <a:avLst/>
          </a:prstGeom>
        </p:spPr>
      </p:sp>
      <p:sp>
        <p:nvSpPr>
          <p:cNvPr id="456"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5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EA99BF8-BAFB-4A76-B8FD-917CD27BA0AE}"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sldImg"/>
          </p:nvPr>
        </p:nvSpPr>
        <p:spPr>
          <a:xfrm>
            <a:off x="685800" y="1143000"/>
            <a:ext cx="5486040" cy="3085920"/>
          </a:xfrm>
          <a:prstGeom prst="rect">
            <a:avLst/>
          </a:prstGeom>
        </p:spPr>
      </p:sp>
      <p:sp>
        <p:nvSpPr>
          <p:cNvPr id="459"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6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942B58D-8A31-4977-93C9-F0560E1F008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sldImg"/>
          </p:nvPr>
        </p:nvSpPr>
        <p:spPr>
          <a:xfrm>
            <a:off x="685800" y="1143000"/>
            <a:ext cx="5486040" cy="3085920"/>
          </a:xfrm>
          <a:prstGeom prst="rect">
            <a:avLst/>
          </a:prstGeom>
        </p:spPr>
      </p:sp>
      <p:sp>
        <p:nvSpPr>
          <p:cNvPr id="408"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0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C047624-42F4-4D37-9015-E1419F08E866}"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PlaceHolder 1"/>
          <p:cNvSpPr>
            <a:spLocks noGrp="1"/>
          </p:cNvSpPr>
          <p:nvPr>
            <p:ph type="sldImg"/>
          </p:nvPr>
        </p:nvSpPr>
        <p:spPr>
          <a:xfrm>
            <a:off x="685800" y="1143000"/>
            <a:ext cx="5486040" cy="3085920"/>
          </a:xfrm>
          <a:prstGeom prst="rect">
            <a:avLst/>
          </a:prstGeom>
        </p:spPr>
      </p:sp>
      <p:sp>
        <p:nvSpPr>
          <p:cNvPr id="462"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6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361D81A-1B40-4F0A-9E6A-452B8D7D2662}"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sldImg"/>
          </p:nvPr>
        </p:nvSpPr>
        <p:spPr>
          <a:xfrm>
            <a:off x="685800" y="1143000"/>
            <a:ext cx="5486040" cy="3085920"/>
          </a:xfrm>
          <a:prstGeom prst="rect">
            <a:avLst/>
          </a:prstGeom>
        </p:spPr>
      </p:sp>
      <p:sp>
        <p:nvSpPr>
          <p:cNvPr id="465"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6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B22C5093-1CF8-42DF-B9EC-D459AF51A6A8}"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sldImg"/>
          </p:nvPr>
        </p:nvSpPr>
        <p:spPr>
          <a:xfrm>
            <a:off x="685800" y="1143000"/>
            <a:ext cx="5486040" cy="3085920"/>
          </a:xfrm>
          <a:prstGeom prst="rect">
            <a:avLst/>
          </a:prstGeom>
        </p:spPr>
      </p:sp>
      <p:sp>
        <p:nvSpPr>
          <p:cNvPr id="468"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6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0375758-1CBC-4D93-BC0A-41C5453FA486}"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type="sldImg"/>
          </p:nvPr>
        </p:nvSpPr>
        <p:spPr>
          <a:xfrm>
            <a:off x="685800" y="1143000"/>
            <a:ext cx="5486040" cy="3085920"/>
          </a:xfrm>
          <a:prstGeom prst="rect">
            <a:avLst/>
          </a:prstGeom>
        </p:spPr>
      </p:sp>
      <p:sp>
        <p:nvSpPr>
          <p:cNvPr id="471"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7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336878C-8047-48D9-9DD1-7D4BEAE8301A}"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PlaceHolder 1"/>
          <p:cNvSpPr>
            <a:spLocks noGrp="1"/>
          </p:cNvSpPr>
          <p:nvPr>
            <p:ph type="sldImg"/>
          </p:nvPr>
        </p:nvSpPr>
        <p:spPr>
          <a:xfrm>
            <a:off x="685800" y="1143000"/>
            <a:ext cx="5486040" cy="3085920"/>
          </a:xfrm>
          <a:prstGeom prst="rect">
            <a:avLst/>
          </a:prstGeom>
        </p:spPr>
      </p:sp>
      <p:sp>
        <p:nvSpPr>
          <p:cNvPr id="474"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7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89A7EDD-E44F-44A1-8563-0EEB3D31F44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PlaceHolder 1"/>
          <p:cNvSpPr>
            <a:spLocks noGrp="1"/>
          </p:cNvSpPr>
          <p:nvPr>
            <p:ph type="sldImg"/>
          </p:nvPr>
        </p:nvSpPr>
        <p:spPr>
          <a:xfrm>
            <a:off x="685800" y="1143000"/>
            <a:ext cx="5486040" cy="3085920"/>
          </a:xfrm>
          <a:prstGeom prst="rect">
            <a:avLst/>
          </a:prstGeom>
        </p:spPr>
      </p:sp>
      <p:sp>
        <p:nvSpPr>
          <p:cNvPr id="477"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7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1F1E537-EB32-480B-9190-659ED0E7BD5B}"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PlaceHolder 1"/>
          <p:cNvSpPr>
            <a:spLocks noGrp="1"/>
          </p:cNvSpPr>
          <p:nvPr>
            <p:ph type="sldImg"/>
          </p:nvPr>
        </p:nvSpPr>
        <p:spPr>
          <a:xfrm>
            <a:off x="685800" y="1143000"/>
            <a:ext cx="5486040" cy="3085920"/>
          </a:xfrm>
          <a:prstGeom prst="rect">
            <a:avLst/>
          </a:prstGeom>
        </p:spPr>
      </p:sp>
      <p:sp>
        <p:nvSpPr>
          <p:cNvPr id="480"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8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F6694D5-F563-4493-BF6D-4D8282DA331B}"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PlaceHolder 1"/>
          <p:cNvSpPr>
            <a:spLocks noGrp="1"/>
          </p:cNvSpPr>
          <p:nvPr>
            <p:ph type="sldImg"/>
          </p:nvPr>
        </p:nvSpPr>
        <p:spPr>
          <a:xfrm>
            <a:off x="685800" y="1143000"/>
            <a:ext cx="5486040" cy="3085920"/>
          </a:xfrm>
          <a:prstGeom prst="rect">
            <a:avLst/>
          </a:prstGeom>
        </p:spPr>
      </p:sp>
      <p:sp>
        <p:nvSpPr>
          <p:cNvPr id="483"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8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874765F-7614-44A1-9C57-0B78BB8F93AD}"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PlaceHolder 1"/>
          <p:cNvSpPr>
            <a:spLocks noGrp="1"/>
          </p:cNvSpPr>
          <p:nvPr>
            <p:ph type="sldImg"/>
          </p:nvPr>
        </p:nvSpPr>
        <p:spPr>
          <a:xfrm>
            <a:off x="685800" y="1143000"/>
            <a:ext cx="5486040" cy="3085920"/>
          </a:xfrm>
          <a:prstGeom prst="rect">
            <a:avLst/>
          </a:prstGeom>
        </p:spPr>
      </p:sp>
      <p:sp>
        <p:nvSpPr>
          <p:cNvPr id="486"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8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98D10D1-7DB9-4338-90A2-95D3B0A5D810}"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PlaceHolder 1"/>
          <p:cNvSpPr>
            <a:spLocks noGrp="1"/>
          </p:cNvSpPr>
          <p:nvPr>
            <p:ph type="sldImg"/>
          </p:nvPr>
        </p:nvSpPr>
        <p:spPr>
          <a:xfrm>
            <a:off x="685800" y="1143000"/>
            <a:ext cx="5486040" cy="3085920"/>
          </a:xfrm>
          <a:prstGeom prst="rect">
            <a:avLst/>
          </a:prstGeom>
        </p:spPr>
      </p:sp>
      <p:sp>
        <p:nvSpPr>
          <p:cNvPr id="489"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9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2EF30A8-A216-4986-8937-671718437BE1}"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sldImg"/>
          </p:nvPr>
        </p:nvSpPr>
        <p:spPr>
          <a:xfrm>
            <a:off x="685800" y="1143000"/>
            <a:ext cx="5486040" cy="3085920"/>
          </a:xfrm>
          <a:prstGeom prst="rect">
            <a:avLst/>
          </a:prstGeom>
        </p:spPr>
      </p:sp>
      <p:sp>
        <p:nvSpPr>
          <p:cNvPr id="411"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1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53528E8-D0CC-4216-AB08-E12C95F7029A}"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PlaceHolder 1"/>
          <p:cNvSpPr>
            <a:spLocks noGrp="1"/>
          </p:cNvSpPr>
          <p:nvPr>
            <p:ph type="sldImg"/>
          </p:nvPr>
        </p:nvSpPr>
        <p:spPr>
          <a:xfrm>
            <a:off x="685800" y="1143000"/>
            <a:ext cx="5486040" cy="3085920"/>
          </a:xfrm>
          <a:prstGeom prst="rect">
            <a:avLst/>
          </a:prstGeom>
        </p:spPr>
      </p:sp>
      <p:sp>
        <p:nvSpPr>
          <p:cNvPr id="492"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9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147F6B3-E406-4105-A531-5586BD4980A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PlaceHolder 1"/>
          <p:cNvSpPr>
            <a:spLocks noGrp="1"/>
          </p:cNvSpPr>
          <p:nvPr>
            <p:ph type="sldImg"/>
          </p:nvPr>
        </p:nvSpPr>
        <p:spPr>
          <a:xfrm>
            <a:off x="685800" y="1143000"/>
            <a:ext cx="5486040" cy="3085920"/>
          </a:xfrm>
          <a:prstGeom prst="rect">
            <a:avLst/>
          </a:prstGeom>
        </p:spPr>
      </p:sp>
      <p:sp>
        <p:nvSpPr>
          <p:cNvPr id="495"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9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66739D7-5538-4439-8CA0-EA82B875E757}"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PlaceHolder 1"/>
          <p:cNvSpPr>
            <a:spLocks noGrp="1"/>
          </p:cNvSpPr>
          <p:nvPr>
            <p:ph type="sldImg"/>
          </p:nvPr>
        </p:nvSpPr>
        <p:spPr>
          <a:xfrm>
            <a:off x="685800" y="1143000"/>
            <a:ext cx="5486040" cy="3085920"/>
          </a:xfrm>
          <a:prstGeom prst="rect">
            <a:avLst/>
          </a:prstGeom>
        </p:spPr>
      </p:sp>
      <p:sp>
        <p:nvSpPr>
          <p:cNvPr id="498"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9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5C64CC1-8193-437D-BC63-53F609986288}"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PlaceHolder 1"/>
          <p:cNvSpPr>
            <a:spLocks noGrp="1"/>
          </p:cNvSpPr>
          <p:nvPr>
            <p:ph type="sldImg"/>
          </p:nvPr>
        </p:nvSpPr>
        <p:spPr>
          <a:xfrm>
            <a:off x="685800" y="1143000"/>
            <a:ext cx="5486040" cy="3085920"/>
          </a:xfrm>
          <a:prstGeom prst="rect">
            <a:avLst/>
          </a:prstGeom>
        </p:spPr>
      </p:sp>
      <p:sp>
        <p:nvSpPr>
          <p:cNvPr id="501"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0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9D01789-C3D6-4AF3-9855-8591AF9EA1EF}"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PlaceHolder 1"/>
          <p:cNvSpPr>
            <a:spLocks noGrp="1"/>
          </p:cNvSpPr>
          <p:nvPr>
            <p:ph type="sldImg"/>
          </p:nvPr>
        </p:nvSpPr>
        <p:spPr>
          <a:xfrm>
            <a:off x="685800" y="1143000"/>
            <a:ext cx="5486040" cy="3085920"/>
          </a:xfrm>
          <a:prstGeom prst="rect">
            <a:avLst/>
          </a:prstGeom>
        </p:spPr>
      </p:sp>
      <p:sp>
        <p:nvSpPr>
          <p:cNvPr id="504"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0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BBC0256-B45A-4861-BB50-FDFD3F267F2F}"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PlaceHolder 1"/>
          <p:cNvSpPr>
            <a:spLocks noGrp="1"/>
          </p:cNvSpPr>
          <p:nvPr>
            <p:ph type="sldImg"/>
          </p:nvPr>
        </p:nvSpPr>
        <p:spPr>
          <a:xfrm>
            <a:off x="685800" y="1143000"/>
            <a:ext cx="5486040" cy="3085920"/>
          </a:xfrm>
          <a:prstGeom prst="rect">
            <a:avLst/>
          </a:prstGeom>
        </p:spPr>
      </p:sp>
      <p:sp>
        <p:nvSpPr>
          <p:cNvPr id="507"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0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52F6A36-D638-421C-9269-8DAB76592CCF}"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PlaceHolder 1"/>
          <p:cNvSpPr>
            <a:spLocks noGrp="1"/>
          </p:cNvSpPr>
          <p:nvPr>
            <p:ph type="sldImg"/>
          </p:nvPr>
        </p:nvSpPr>
        <p:spPr>
          <a:xfrm>
            <a:off x="685800" y="1143000"/>
            <a:ext cx="5486040" cy="3085920"/>
          </a:xfrm>
          <a:prstGeom prst="rect">
            <a:avLst/>
          </a:prstGeom>
        </p:spPr>
      </p:sp>
      <p:sp>
        <p:nvSpPr>
          <p:cNvPr id="510"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1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8EFA969-2C14-439A-890D-FCE537B8ECE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PlaceHolder 1"/>
          <p:cNvSpPr>
            <a:spLocks noGrp="1"/>
          </p:cNvSpPr>
          <p:nvPr>
            <p:ph type="sldImg"/>
          </p:nvPr>
        </p:nvSpPr>
        <p:spPr>
          <a:xfrm>
            <a:off x="685800" y="1143000"/>
            <a:ext cx="5486040" cy="3085920"/>
          </a:xfrm>
          <a:prstGeom prst="rect">
            <a:avLst/>
          </a:prstGeom>
        </p:spPr>
      </p:sp>
      <p:sp>
        <p:nvSpPr>
          <p:cNvPr id="513"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1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5BB9A51-3E12-4E67-A36C-CE9B80E96D2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PlaceHolder 1"/>
          <p:cNvSpPr>
            <a:spLocks noGrp="1"/>
          </p:cNvSpPr>
          <p:nvPr>
            <p:ph type="sldImg"/>
          </p:nvPr>
        </p:nvSpPr>
        <p:spPr>
          <a:xfrm>
            <a:off x="685800" y="1143000"/>
            <a:ext cx="5486040" cy="3085920"/>
          </a:xfrm>
          <a:prstGeom prst="rect">
            <a:avLst/>
          </a:prstGeom>
        </p:spPr>
      </p:sp>
      <p:sp>
        <p:nvSpPr>
          <p:cNvPr id="516"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1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64199F3-12DC-4569-9CBC-2257E765C1EE}"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PlaceHolder 1"/>
          <p:cNvSpPr>
            <a:spLocks noGrp="1"/>
          </p:cNvSpPr>
          <p:nvPr>
            <p:ph type="sldImg"/>
          </p:nvPr>
        </p:nvSpPr>
        <p:spPr>
          <a:xfrm>
            <a:off x="685800" y="1143000"/>
            <a:ext cx="5486040" cy="3085920"/>
          </a:xfrm>
          <a:prstGeom prst="rect">
            <a:avLst/>
          </a:prstGeom>
        </p:spPr>
      </p:sp>
      <p:sp>
        <p:nvSpPr>
          <p:cNvPr id="519"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2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95675BA-06E7-4C54-9019-2EF9310B155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sldImg"/>
          </p:nvPr>
        </p:nvSpPr>
        <p:spPr>
          <a:xfrm>
            <a:off x="685800" y="1143000"/>
            <a:ext cx="5486040" cy="3085920"/>
          </a:xfrm>
          <a:prstGeom prst="rect">
            <a:avLst/>
          </a:prstGeom>
        </p:spPr>
      </p:sp>
      <p:sp>
        <p:nvSpPr>
          <p:cNvPr id="414"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1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978109C-BA08-407B-BFF5-91CB919E070E}"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PlaceHolder 1"/>
          <p:cNvSpPr>
            <a:spLocks noGrp="1"/>
          </p:cNvSpPr>
          <p:nvPr>
            <p:ph type="sldImg"/>
          </p:nvPr>
        </p:nvSpPr>
        <p:spPr>
          <a:xfrm>
            <a:off x="685800" y="1143000"/>
            <a:ext cx="5486040" cy="3085920"/>
          </a:xfrm>
          <a:prstGeom prst="rect">
            <a:avLst/>
          </a:prstGeom>
        </p:spPr>
      </p:sp>
      <p:sp>
        <p:nvSpPr>
          <p:cNvPr id="522"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2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B733BC2-692B-475A-94CC-F85FE5433977}"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PlaceHolder 1"/>
          <p:cNvSpPr>
            <a:spLocks noGrp="1"/>
          </p:cNvSpPr>
          <p:nvPr>
            <p:ph type="sldImg"/>
          </p:nvPr>
        </p:nvSpPr>
        <p:spPr>
          <a:xfrm>
            <a:off x="685800" y="1143000"/>
            <a:ext cx="5486040" cy="3085920"/>
          </a:xfrm>
          <a:prstGeom prst="rect">
            <a:avLst/>
          </a:prstGeom>
        </p:spPr>
      </p:sp>
      <p:sp>
        <p:nvSpPr>
          <p:cNvPr id="525"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2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08EBDDA-A302-4B96-95A6-C5810AB8872C}"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PlaceHolder 1"/>
          <p:cNvSpPr>
            <a:spLocks noGrp="1"/>
          </p:cNvSpPr>
          <p:nvPr>
            <p:ph type="sldImg"/>
          </p:nvPr>
        </p:nvSpPr>
        <p:spPr>
          <a:xfrm>
            <a:off x="685800" y="1143000"/>
            <a:ext cx="5486040" cy="3085920"/>
          </a:xfrm>
          <a:prstGeom prst="rect">
            <a:avLst/>
          </a:prstGeom>
        </p:spPr>
      </p:sp>
      <p:sp>
        <p:nvSpPr>
          <p:cNvPr id="528"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2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106018D-C01F-40C5-8734-A8E0A63255E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PlaceHolder 1"/>
          <p:cNvSpPr>
            <a:spLocks noGrp="1"/>
          </p:cNvSpPr>
          <p:nvPr>
            <p:ph type="sldImg"/>
          </p:nvPr>
        </p:nvSpPr>
        <p:spPr>
          <a:xfrm>
            <a:off x="685800" y="1143000"/>
            <a:ext cx="5486040" cy="3085920"/>
          </a:xfrm>
          <a:prstGeom prst="rect">
            <a:avLst/>
          </a:prstGeom>
        </p:spPr>
      </p:sp>
      <p:sp>
        <p:nvSpPr>
          <p:cNvPr id="531"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3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8DDFB82-4468-4D1D-A9E7-DEEDDAFA1B8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PlaceHolder 1"/>
          <p:cNvSpPr>
            <a:spLocks noGrp="1"/>
          </p:cNvSpPr>
          <p:nvPr>
            <p:ph type="sldImg"/>
          </p:nvPr>
        </p:nvSpPr>
        <p:spPr>
          <a:xfrm>
            <a:off x="685800" y="1143000"/>
            <a:ext cx="5486040" cy="3085920"/>
          </a:xfrm>
          <a:prstGeom prst="rect">
            <a:avLst/>
          </a:prstGeom>
        </p:spPr>
      </p:sp>
      <p:sp>
        <p:nvSpPr>
          <p:cNvPr id="534"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3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7D2403F-D65E-4975-9CA7-986623360866}"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PlaceHolder 1"/>
          <p:cNvSpPr>
            <a:spLocks noGrp="1"/>
          </p:cNvSpPr>
          <p:nvPr>
            <p:ph type="sldImg"/>
          </p:nvPr>
        </p:nvSpPr>
        <p:spPr>
          <a:xfrm>
            <a:off x="685800" y="1143000"/>
            <a:ext cx="5486040" cy="3085920"/>
          </a:xfrm>
          <a:prstGeom prst="rect">
            <a:avLst/>
          </a:prstGeom>
        </p:spPr>
      </p:sp>
      <p:sp>
        <p:nvSpPr>
          <p:cNvPr id="537"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3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C11D706-B0C9-4F27-9042-426FED13BF4D}"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PlaceHolder 1"/>
          <p:cNvSpPr>
            <a:spLocks noGrp="1"/>
          </p:cNvSpPr>
          <p:nvPr>
            <p:ph type="sldImg"/>
          </p:nvPr>
        </p:nvSpPr>
        <p:spPr>
          <a:xfrm>
            <a:off x="685800" y="1143000"/>
            <a:ext cx="5486040" cy="3085920"/>
          </a:xfrm>
          <a:prstGeom prst="rect">
            <a:avLst/>
          </a:prstGeom>
        </p:spPr>
      </p:sp>
      <p:sp>
        <p:nvSpPr>
          <p:cNvPr id="540"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4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C501D3C-8151-4EB1-98B0-B89679B6BBA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PlaceHolder 1"/>
          <p:cNvSpPr>
            <a:spLocks noGrp="1"/>
          </p:cNvSpPr>
          <p:nvPr>
            <p:ph type="sldImg"/>
          </p:nvPr>
        </p:nvSpPr>
        <p:spPr>
          <a:xfrm>
            <a:off x="685800" y="1143000"/>
            <a:ext cx="5486040" cy="3085920"/>
          </a:xfrm>
          <a:prstGeom prst="rect">
            <a:avLst/>
          </a:prstGeom>
        </p:spPr>
      </p:sp>
      <p:sp>
        <p:nvSpPr>
          <p:cNvPr id="543"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4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0DA5C26-E1F8-45D1-B100-61D3052CDF7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PlaceHolder 1"/>
          <p:cNvSpPr>
            <a:spLocks noGrp="1"/>
          </p:cNvSpPr>
          <p:nvPr>
            <p:ph type="sldImg"/>
          </p:nvPr>
        </p:nvSpPr>
        <p:spPr>
          <a:xfrm>
            <a:off x="685800" y="1143000"/>
            <a:ext cx="5486040" cy="3085920"/>
          </a:xfrm>
          <a:prstGeom prst="rect">
            <a:avLst/>
          </a:prstGeom>
        </p:spPr>
      </p:sp>
      <p:sp>
        <p:nvSpPr>
          <p:cNvPr id="546"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4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E95E82F-5A93-493F-9B3F-EE4BB5376E2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PlaceHolder 1"/>
          <p:cNvSpPr>
            <a:spLocks noGrp="1"/>
          </p:cNvSpPr>
          <p:nvPr>
            <p:ph type="sldImg"/>
          </p:nvPr>
        </p:nvSpPr>
        <p:spPr>
          <a:xfrm>
            <a:off x="685800" y="1143000"/>
            <a:ext cx="5486040" cy="3085920"/>
          </a:xfrm>
          <a:prstGeom prst="rect">
            <a:avLst/>
          </a:prstGeom>
        </p:spPr>
      </p:sp>
      <p:sp>
        <p:nvSpPr>
          <p:cNvPr id="549"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5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541E1C4-CB67-44EE-A18F-CD81F9E4CAA2}"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sldImg"/>
          </p:nvPr>
        </p:nvSpPr>
        <p:spPr>
          <a:xfrm>
            <a:off x="685800" y="1143000"/>
            <a:ext cx="5486040" cy="3085920"/>
          </a:xfrm>
          <a:prstGeom prst="rect">
            <a:avLst/>
          </a:prstGeom>
        </p:spPr>
      </p:sp>
      <p:sp>
        <p:nvSpPr>
          <p:cNvPr id="417"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1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0CAE88C-97B1-4AFC-9B9B-0864293A3330}"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PlaceHolder 1"/>
          <p:cNvSpPr>
            <a:spLocks noGrp="1"/>
          </p:cNvSpPr>
          <p:nvPr>
            <p:ph type="sldImg"/>
          </p:nvPr>
        </p:nvSpPr>
        <p:spPr>
          <a:xfrm>
            <a:off x="685800" y="1143000"/>
            <a:ext cx="5486040" cy="3085920"/>
          </a:xfrm>
          <a:prstGeom prst="rect">
            <a:avLst/>
          </a:prstGeom>
        </p:spPr>
      </p:sp>
      <p:sp>
        <p:nvSpPr>
          <p:cNvPr id="552"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5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CEDEBDB-72A0-4879-A8B0-5D97014C703B}"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PlaceHolder 1"/>
          <p:cNvSpPr>
            <a:spLocks noGrp="1"/>
          </p:cNvSpPr>
          <p:nvPr>
            <p:ph type="sldImg"/>
          </p:nvPr>
        </p:nvSpPr>
        <p:spPr>
          <a:xfrm>
            <a:off x="685800" y="1143000"/>
            <a:ext cx="5486040" cy="3085920"/>
          </a:xfrm>
          <a:prstGeom prst="rect">
            <a:avLst/>
          </a:prstGeom>
        </p:spPr>
      </p:sp>
      <p:sp>
        <p:nvSpPr>
          <p:cNvPr id="555"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5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765B8B9-B0A7-4FC8-8F78-3D6EC4F0F7B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PlaceHolder 1"/>
          <p:cNvSpPr>
            <a:spLocks noGrp="1"/>
          </p:cNvSpPr>
          <p:nvPr>
            <p:ph type="sldImg"/>
          </p:nvPr>
        </p:nvSpPr>
        <p:spPr>
          <a:xfrm>
            <a:off x="685800" y="1143000"/>
            <a:ext cx="5486040" cy="3085920"/>
          </a:xfrm>
          <a:prstGeom prst="rect">
            <a:avLst/>
          </a:prstGeom>
        </p:spPr>
      </p:sp>
      <p:sp>
        <p:nvSpPr>
          <p:cNvPr id="558"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5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90DCB35-1A5A-42EC-B8CB-ED6BC989F7F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PlaceHolder 1"/>
          <p:cNvSpPr>
            <a:spLocks noGrp="1"/>
          </p:cNvSpPr>
          <p:nvPr>
            <p:ph type="sldImg"/>
          </p:nvPr>
        </p:nvSpPr>
        <p:spPr>
          <a:xfrm>
            <a:off x="685800" y="1143000"/>
            <a:ext cx="5486040" cy="3085920"/>
          </a:xfrm>
          <a:prstGeom prst="rect">
            <a:avLst/>
          </a:prstGeom>
        </p:spPr>
      </p:sp>
      <p:sp>
        <p:nvSpPr>
          <p:cNvPr id="561"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6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1C661D0-2507-413B-9EE9-7D2D96D3C93B}"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PlaceHolder 1"/>
          <p:cNvSpPr>
            <a:spLocks noGrp="1"/>
          </p:cNvSpPr>
          <p:nvPr>
            <p:ph type="sldImg"/>
          </p:nvPr>
        </p:nvSpPr>
        <p:spPr>
          <a:xfrm>
            <a:off x="685800" y="1143000"/>
            <a:ext cx="5486040" cy="3085920"/>
          </a:xfrm>
          <a:prstGeom prst="rect">
            <a:avLst/>
          </a:prstGeom>
        </p:spPr>
      </p:sp>
      <p:sp>
        <p:nvSpPr>
          <p:cNvPr id="564"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6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F8E6F56-E367-42FF-A3CD-08062DBAF3C0}"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PlaceHolder 1"/>
          <p:cNvSpPr>
            <a:spLocks noGrp="1"/>
          </p:cNvSpPr>
          <p:nvPr>
            <p:ph type="sldImg"/>
          </p:nvPr>
        </p:nvSpPr>
        <p:spPr>
          <a:xfrm>
            <a:off x="685800" y="1143000"/>
            <a:ext cx="5486040" cy="3085920"/>
          </a:xfrm>
          <a:prstGeom prst="rect">
            <a:avLst/>
          </a:prstGeom>
        </p:spPr>
      </p:sp>
      <p:sp>
        <p:nvSpPr>
          <p:cNvPr id="567"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6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720E3D6-696A-46F2-8CF8-887C33C8EED4}"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PlaceHolder 1"/>
          <p:cNvSpPr>
            <a:spLocks noGrp="1"/>
          </p:cNvSpPr>
          <p:nvPr>
            <p:ph type="sldImg"/>
          </p:nvPr>
        </p:nvSpPr>
        <p:spPr>
          <a:xfrm>
            <a:off x="685800" y="1143000"/>
            <a:ext cx="5486040" cy="3085920"/>
          </a:xfrm>
          <a:prstGeom prst="rect">
            <a:avLst/>
          </a:prstGeom>
        </p:spPr>
      </p:sp>
      <p:sp>
        <p:nvSpPr>
          <p:cNvPr id="570"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7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36B64D2-D00E-48E4-BA86-F08E96529406}"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PlaceHolder 1"/>
          <p:cNvSpPr>
            <a:spLocks noGrp="1"/>
          </p:cNvSpPr>
          <p:nvPr>
            <p:ph type="sldImg"/>
          </p:nvPr>
        </p:nvSpPr>
        <p:spPr>
          <a:xfrm>
            <a:off x="685800" y="1143000"/>
            <a:ext cx="5486040" cy="3085920"/>
          </a:xfrm>
          <a:prstGeom prst="rect">
            <a:avLst/>
          </a:prstGeom>
        </p:spPr>
      </p:sp>
      <p:sp>
        <p:nvSpPr>
          <p:cNvPr id="573"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7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E1DA460-8C9B-4907-8E4B-A6E0DE8DEAFF}"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5" name="PlaceHolder 1"/>
          <p:cNvSpPr>
            <a:spLocks noGrp="1"/>
          </p:cNvSpPr>
          <p:nvPr>
            <p:ph type="sldImg"/>
          </p:nvPr>
        </p:nvSpPr>
        <p:spPr>
          <a:xfrm>
            <a:off x="685800" y="1143000"/>
            <a:ext cx="5486040" cy="3085920"/>
          </a:xfrm>
          <a:prstGeom prst="rect">
            <a:avLst/>
          </a:prstGeom>
        </p:spPr>
      </p:sp>
      <p:sp>
        <p:nvSpPr>
          <p:cNvPr id="576"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7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C73FE38-5764-4B7C-AD59-A471FE6DDF29}"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PlaceHolder 1"/>
          <p:cNvSpPr>
            <a:spLocks noGrp="1"/>
          </p:cNvSpPr>
          <p:nvPr>
            <p:ph type="sldImg"/>
          </p:nvPr>
        </p:nvSpPr>
        <p:spPr>
          <a:xfrm>
            <a:off x="685800" y="1143000"/>
            <a:ext cx="5486040" cy="3085920"/>
          </a:xfrm>
          <a:prstGeom prst="rect">
            <a:avLst/>
          </a:prstGeom>
        </p:spPr>
      </p:sp>
      <p:sp>
        <p:nvSpPr>
          <p:cNvPr id="579"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8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83B30A5-01B8-42CF-906C-F81879BA304F}"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sldImg"/>
          </p:nvPr>
        </p:nvSpPr>
        <p:spPr>
          <a:xfrm>
            <a:off x="685800" y="1143000"/>
            <a:ext cx="5486040" cy="3085920"/>
          </a:xfrm>
          <a:prstGeom prst="rect">
            <a:avLst/>
          </a:prstGeom>
        </p:spPr>
      </p:sp>
      <p:sp>
        <p:nvSpPr>
          <p:cNvPr id="420"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2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F125569-BDC2-438C-8578-10C6E0AD7731}"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PlaceHolder 1"/>
          <p:cNvSpPr>
            <a:spLocks noGrp="1"/>
          </p:cNvSpPr>
          <p:nvPr>
            <p:ph type="sldImg"/>
          </p:nvPr>
        </p:nvSpPr>
        <p:spPr>
          <a:xfrm>
            <a:off x="685800" y="1143000"/>
            <a:ext cx="5486040" cy="3085920"/>
          </a:xfrm>
          <a:prstGeom prst="rect">
            <a:avLst/>
          </a:prstGeom>
        </p:spPr>
      </p:sp>
      <p:sp>
        <p:nvSpPr>
          <p:cNvPr id="582"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8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66487FF-D556-4628-9D37-384536D0357D}"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PlaceHolder 1"/>
          <p:cNvSpPr>
            <a:spLocks noGrp="1"/>
          </p:cNvSpPr>
          <p:nvPr>
            <p:ph type="sldImg"/>
          </p:nvPr>
        </p:nvSpPr>
        <p:spPr>
          <a:xfrm>
            <a:off x="685800" y="1143000"/>
            <a:ext cx="5486040" cy="3085920"/>
          </a:xfrm>
          <a:prstGeom prst="rect">
            <a:avLst/>
          </a:prstGeom>
        </p:spPr>
      </p:sp>
      <p:sp>
        <p:nvSpPr>
          <p:cNvPr id="585"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58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B4017F3-9E30-4534-87BA-C27E960EFF99}"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sldImg"/>
          </p:nvPr>
        </p:nvSpPr>
        <p:spPr>
          <a:xfrm>
            <a:off x="685800" y="1143000"/>
            <a:ext cx="5486040" cy="3085920"/>
          </a:xfrm>
          <a:prstGeom prst="rect">
            <a:avLst/>
          </a:prstGeom>
        </p:spPr>
      </p:sp>
      <p:sp>
        <p:nvSpPr>
          <p:cNvPr id="423"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2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5CDFD06-061D-488A-B40B-14FC6706DD32}"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sldImg"/>
          </p:nvPr>
        </p:nvSpPr>
        <p:spPr>
          <a:xfrm>
            <a:off x="685800" y="1143000"/>
            <a:ext cx="5486040" cy="3085920"/>
          </a:xfrm>
          <a:prstGeom prst="rect">
            <a:avLst/>
          </a:prstGeom>
        </p:spPr>
      </p:sp>
      <p:sp>
        <p:nvSpPr>
          <p:cNvPr id="426"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2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12CC79E-7C54-4A5B-BD43-9DAA8B11415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sldImg"/>
          </p:nvPr>
        </p:nvSpPr>
        <p:spPr>
          <a:xfrm>
            <a:off x="685800" y="1143000"/>
            <a:ext cx="5486040" cy="3085920"/>
          </a:xfrm>
          <a:prstGeom prst="rect">
            <a:avLst/>
          </a:prstGeom>
        </p:spPr>
      </p:sp>
      <p:sp>
        <p:nvSpPr>
          <p:cNvPr id="429" name="PlaceHolder 2"/>
          <p:cNvSpPr>
            <a:spLocks noGrp="1"/>
          </p:cNvSpPr>
          <p:nvPr>
            <p:ph type="body"/>
          </p:nvPr>
        </p:nvSpPr>
        <p:spPr>
          <a:xfrm>
            <a:off x="685800" y="4400640"/>
            <a:ext cx="5486040" cy="3600360"/>
          </a:xfrm>
          <a:prstGeom prst="rect">
            <a:avLst/>
          </a:prstGeom>
        </p:spPr>
        <p:txBody>
          <a:bodyPr>
            <a:noAutofit/>
          </a:bodyPr>
          <a:p>
            <a:endParaRPr b="0" lang="en-US" sz="2000" spc="-1" strike="noStrike">
              <a:latin typeface="Arial"/>
            </a:endParaRPr>
          </a:p>
        </p:txBody>
      </p:sp>
      <p:sp>
        <p:nvSpPr>
          <p:cNvPr id="43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0BF458C-5625-41AC-A092-9261EB21E6E5}" type="slidenum">
              <a:rPr b="0" lang="en-US" sz="1400" spc="-1" strike="noStrike">
                <a:latin typeface="Times New Roman"/>
              </a:rPr>
              <a:t>&lt;number&gt;</a:t>
            </a:fld>
            <a:endParaRPr b="0" lang="en-US"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1" name="PlaceHolder 2"/>
          <p:cNvSpPr>
            <a:spLocks noGrp="1"/>
          </p:cNvSpPr>
          <p:nvPr>
            <p:ph type="body"/>
          </p:nvPr>
        </p:nvSpPr>
        <p:spPr>
          <a:xfrm>
            <a:off x="1197000" y="1952640"/>
            <a:ext cx="661896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3"/>
          <p:cNvSpPr>
            <a:spLocks noGrp="1"/>
          </p:cNvSpPr>
          <p:nvPr>
            <p:ph type="body"/>
          </p:nvPr>
        </p:nvSpPr>
        <p:spPr>
          <a:xfrm>
            <a:off x="1197000" y="3291120"/>
            <a:ext cx="661896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4" name="PlaceHolder 2"/>
          <p:cNvSpPr>
            <a:spLocks noGrp="1"/>
          </p:cNvSpPr>
          <p:nvPr>
            <p:ph type="body"/>
          </p:nvPr>
        </p:nvSpPr>
        <p:spPr>
          <a:xfrm>
            <a:off x="119700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3"/>
          <p:cNvSpPr>
            <a:spLocks noGrp="1"/>
          </p:cNvSpPr>
          <p:nvPr>
            <p:ph type="body"/>
          </p:nvPr>
        </p:nvSpPr>
        <p:spPr>
          <a:xfrm>
            <a:off x="458892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4"/>
          <p:cNvSpPr>
            <a:spLocks noGrp="1"/>
          </p:cNvSpPr>
          <p:nvPr>
            <p:ph type="body"/>
          </p:nvPr>
        </p:nvSpPr>
        <p:spPr>
          <a:xfrm>
            <a:off x="1197000" y="329112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5"/>
          <p:cNvSpPr>
            <a:spLocks noGrp="1"/>
          </p:cNvSpPr>
          <p:nvPr>
            <p:ph type="body"/>
          </p:nvPr>
        </p:nvSpPr>
        <p:spPr>
          <a:xfrm>
            <a:off x="4588920" y="329112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9" name="PlaceHolder 2"/>
          <p:cNvSpPr>
            <a:spLocks noGrp="1"/>
          </p:cNvSpPr>
          <p:nvPr>
            <p:ph type="body"/>
          </p:nvPr>
        </p:nvSpPr>
        <p:spPr>
          <a:xfrm>
            <a:off x="1197000" y="195264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3"/>
          <p:cNvSpPr>
            <a:spLocks noGrp="1"/>
          </p:cNvSpPr>
          <p:nvPr>
            <p:ph type="body"/>
          </p:nvPr>
        </p:nvSpPr>
        <p:spPr>
          <a:xfrm>
            <a:off x="3435120" y="195264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4"/>
          <p:cNvSpPr>
            <a:spLocks noGrp="1"/>
          </p:cNvSpPr>
          <p:nvPr>
            <p:ph type="body"/>
          </p:nvPr>
        </p:nvSpPr>
        <p:spPr>
          <a:xfrm>
            <a:off x="5673240" y="195264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5"/>
          <p:cNvSpPr>
            <a:spLocks noGrp="1"/>
          </p:cNvSpPr>
          <p:nvPr>
            <p:ph type="body"/>
          </p:nvPr>
        </p:nvSpPr>
        <p:spPr>
          <a:xfrm>
            <a:off x="1197000" y="329112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43" name="PlaceHolder 6"/>
          <p:cNvSpPr>
            <a:spLocks noGrp="1"/>
          </p:cNvSpPr>
          <p:nvPr>
            <p:ph type="body"/>
          </p:nvPr>
        </p:nvSpPr>
        <p:spPr>
          <a:xfrm>
            <a:off x="3435120" y="329112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44" name="PlaceHolder 7"/>
          <p:cNvSpPr>
            <a:spLocks noGrp="1"/>
          </p:cNvSpPr>
          <p:nvPr>
            <p:ph type="body"/>
          </p:nvPr>
        </p:nvSpPr>
        <p:spPr>
          <a:xfrm>
            <a:off x="5673240" y="329112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1" name="PlaceHolder 2"/>
          <p:cNvSpPr>
            <a:spLocks noGrp="1"/>
          </p:cNvSpPr>
          <p:nvPr>
            <p:ph type="subTitle"/>
          </p:nvPr>
        </p:nvSpPr>
        <p:spPr>
          <a:xfrm>
            <a:off x="1197000" y="1952640"/>
            <a:ext cx="6618960" cy="2561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3" name="PlaceHolder 2"/>
          <p:cNvSpPr>
            <a:spLocks noGrp="1"/>
          </p:cNvSpPr>
          <p:nvPr>
            <p:ph type="body"/>
          </p:nvPr>
        </p:nvSpPr>
        <p:spPr>
          <a:xfrm>
            <a:off x="1197000" y="1952640"/>
            <a:ext cx="6618960" cy="2561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5" name="PlaceHolder 2"/>
          <p:cNvSpPr>
            <a:spLocks noGrp="1"/>
          </p:cNvSpPr>
          <p:nvPr>
            <p:ph type="body"/>
          </p:nvPr>
        </p:nvSpPr>
        <p:spPr>
          <a:xfrm>
            <a:off x="1197000" y="1952640"/>
            <a:ext cx="3229920" cy="256176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3"/>
          <p:cNvSpPr>
            <a:spLocks noGrp="1"/>
          </p:cNvSpPr>
          <p:nvPr>
            <p:ph type="body"/>
          </p:nvPr>
        </p:nvSpPr>
        <p:spPr>
          <a:xfrm>
            <a:off x="4588920" y="1952640"/>
            <a:ext cx="3229920" cy="2561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1221120" y="730080"/>
            <a:ext cx="6570720" cy="2457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119700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588920" y="1952640"/>
            <a:ext cx="3229920" cy="256176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1197000" y="329112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type="subTitle"/>
          </p:nvPr>
        </p:nvSpPr>
        <p:spPr>
          <a:xfrm>
            <a:off x="1197000" y="1952640"/>
            <a:ext cx="6618960" cy="2561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1197000" y="1952640"/>
            <a:ext cx="3229920" cy="256176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458892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4"/>
          <p:cNvSpPr>
            <a:spLocks noGrp="1"/>
          </p:cNvSpPr>
          <p:nvPr>
            <p:ph type="body"/>
          </p:nvPr>
        </p:nvSpPr>
        <p:spPr>
          <a:xfrm>
            <a:off x="4588920" y="329112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8" name="PlaceHolder 2"/>
          <p:cNvSpPr>
            <a:spLocks noGrp="1"/>
          </p:cNvSpPr>
          <p:nvPr>
            <p:ph type="body"/>
          </p:nvPr>
        </p:nvSpPr>
        <p:spPr>
          <a:xfrm>
            <a:off x="119700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458892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4"/>
          <p:cNvSpPr>
            <a:spLocks noGrp="1"/>
          </p:cNvSpPr>
          <p:nvPr>
            <p:ph type="body"/>
          </p:nvPr>
        </p:nvSpPr>
        <p:spPr>
          <a:xfrm>
            <a:off x="1197000" y="3291120"/>
            <a:ext cx="661896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1197000" y="1952640"/>
            <a:ext cx="661896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1197000" y="3291120"/>
            <a:ext cx="661896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5" name="PlaceHolder 2"/>
          <p:cNvSpPr>
            <a:spLocks noGrp="1"/>
          </p:cNvSpPr>
          <p:nvPr>
            <p:ph type="body"/>
          </p:nvPr>
        </p:nvSpPr>
        <p:spPr>
          <a:xfrm>
            <a:off x="119700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3"/>
          <p:cNvSpPr>
            <a:spLocks noGrp="1"/>
          </p:cNvSpPr>
          <p:nvPr>
            <p:ph type="body"/>
          </p:nvPr>
        </p:nvSpPr>
        <p:spPr>
          <a:xfrm>
            <a:off x="458892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4"/>
          <p:cNvSpPr>
            <a:spLocks noGrp="1"/>
          </p:cNvSpPr>
          <p:nvPr>
            <p:ph type="body"/>
          </p:nvPr>
        </p:nvSpPr>
        <p:spPr>
          <a:xfrm>
            <a:off x="1197000" y="329112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5"/>
          <p:cNvSpPr>
            <a:spLocks noGrp="1"/>
          </p:cNvSpPr>
          <p:nvPr>
            <p:ph type="body"/>
          </p:nvPr>
        </p:nvSpPr>
        <p:spPr>
          <a:xfrm>
            <a:off x="4588920" y="329112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0" name="PlaceHolder 2"/>
          <p:cNvSpPr>
            <a:spLocks noGrp="1"/>
          </p:cNvSpPr>
          <p:nvPr>
            <p:ph type="body"/>
          </p:nvPr>
        </p:nvSpPr>
        <p:spPr>
          <a:xfrm>
            <a:off x="1197000" y="195264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3"/>
          <p:cNvSpPr>
            <a:spLocks noGrp="1"/>
          </p:cNvSpPr>
          <p:nvPr>
            <p:ph type="body"/>
          </p:nvPr>
        </p:nvSpPr>
        <p:spPr>
          <a:xfrm>
            <a:off x="3435120" y="195264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4"/>
          <p:cNvSpPr>
            <a:spLocks noGrp="1"/>
          </p:cNvSpPr>
          <p:nvPr>
            <p:ph type="body"/>
          </p:nvPr>
        </p:nvSpPr>
        <p:spPr>
          <a:xfrm>
            <a:off x="5673240" y="195264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5"/>
          <p:cNvSpPr>
            <a:spLocks noGrp="1"/>
          </p:cNvSpPr>
          <p:nvPr>
            <p:ph type="body"/>
          </p:nvPr>
        </p:nvSpPr>
        <p:spPr>
          <a:xfrm>
            <a:off x="1197000" y="329112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6"/>
          <p:cNvSpPr>
            <a:spLocks noGrp="1"/>
          </p:cNvSpPr>
          <p:nvPr>
            <p:ph type="body"/>
          </p:nvPr>
        </p:nvSpPr>
        <p:spPr>
          <a:xfrm>
            <a:off x="3435120" y="329112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7"/>
          <p:cNvSpPr>
            <a:spLocks noGrp="1"/>
          </p:cNvSpPr>
          <p:nvPr>
            <p:ph type="body"/>
          </p:nvPr>
        </p:nvSpPr>
        <p:spPr>
          <a:xfrm>
            <a:off x="5673240" y="329112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6" name="PlaceHolder 2"/>
          <p:cNvSpPr>
            <a:spLocks noGrp="1"/>
          </p:cNvSpPr>
          <p:nvPr>
            <p:ph type="subTitle"/>
          </p:nvPr>
        </p:nvSpPr>
        <p:spPr>
          <a:xfrm>
            <a:off x="1197000" y="1952640"/>
            <a:ext cx="6618960" cy="2561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8" name="PlaceHolder 2"/>
          <p:cNvSpPr>
            <a:spLocks noGrp="1"/>
          </p:cNvSpPr>
          <p:nvPr>
            <p:ph type="body"/>
          </p:nvPr>
        </p:nvSpPr>
        <p:spPr>
          <a:xfrm>
            <a:off x="1197000" y="1952640"/>
            <a:ext cx="6618960" cy="2561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0" name="PlaceHolder 2"/>
          <p:cNvSpPr>
            <a:spLocks noGrp="1"/>
          </p:cNvSpPr>
          <p:nvPr>
            <p:ph type="body"/>
          </p:nvPr>
        </p:nvSpPr>
        <p:spPr>
          <a:xfrm>
            <a:off x="1197000" y="1952640"/>
            <a:ext cx="3229920" cy="256176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3"/>
          <p:cNvSpPr>
            <a:spLocks noGrp="1"/>
          </p:cNvSpPr>
          <p:nvPr>
            <p:ph type="body"/>
          </p:nvPr>
        </p:nvSpPr>
        <p:spPr>
          <a:xfrm>
            <a:off x="4588920" y="1952640"/>
            <a:ext cx="3229920" cy="2561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 name="PlaceHolder 2"/>
          <p:cNvSpPr>
            <a:spLocks noGrp="1"/>
          </p:cNvSpPr>
          <p:nvPr>
            <p:ph type="body"/>
          </p:nvPr>
        </p:nvSpPr>
        <p:spPr>
          <a:xfrm>
            <a:off x="1197000" y="1952640"/>
            <a:ext cx="6618960" cy="2561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1221120" y="730080"/>
            <a:ext cx="6570720" cy="2457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5" name="PlaceHolder 2"/>
          <p:cNvSpPr>
            <a:spLocks noGrp="1"/>
          </p:cNvSpPr>
          <p:nvPr>
            <p:ph type="body"/>
          </p:nvPr>
        </p:nvSpPr>
        <p:spPr>
          <a:xfrm>
            <a:off x="119700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06" name="PlaceHolder 3"/>
          <p:cNvSpPr>
            <a:spLocks noGrp="1"/>
          </p:cNvSpPr>
          <p:nvPr>
            <p:ph type="body"/>
          </p:nvPr>
        </p:nvSpPr>
        <p:spPr>
          <a:xfrm>
            <a:off x="4588920" y="1952640"/>
            <a:ext cx="3229920" cy="2561760"/>
          </a:xfrm>
          <a:prstGeom prst="rect">
            <a:avLst/>
          </a:prstGeom>
        </p:spPr>
        <p:txBody>
          <a:bodyPr lIns="0" rIns="0" tIns="0" bIns="0">
            <a:normAutofit/>
          </a:bodyPr>
          <a:p>
            <a:endParaRPr b="0" lang="en-US" sz="1400" spc="-1" strike="noStrike">
              <a:solidFill>
                <a:srgbClr val="000000"/>
              </a:solidFill>
              <a:latin typeface="Arial"/>
            </a:endParaRPr>
          </a:p>
        </p:txBody>
      </p:sp>
      <p:sp>
        <p:nvSpPr>
          <p:cNvPr id="107" name="PlaceHolder 4"/>
          <p:cNvSpPr>
            <a:spLocks noGrp="1"/>
          </p:cNvSpPr>
          <p:nvPr>
            <p:ph type="body"/>
          </p:nvPr>
        </p:nvSpPr>
        <p:spPr>
          <a:xfrm>
            <a:off x="1197000" y="329112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9" name="PlaceHolder 2"/>
          <p:cNvSpPr>
            <a:spLocks noGrp="1"/>
          </p:cNvSpPr>
          <p:nvPr>
            <p:ph type="body"/>
          </p:nvPr>
        </p:nvSpPr>
        <p:spPr>
          <a:xfrm>
            <a:off x="1197000" y="1952640"/>
            <a:ext cx="3229920" cy="2561760"/>
          </a:xfrm>
          <a:prstGeom prst="rect">
            <a:avLst/>
          </a:prstGeom>
        </p:spPr>
        <p:txBody>
          <a:bodyPr lIns="0" rIns="0" tIns="0" bIns="0">
            <a:normAutofit/>
          </a:bodyPr>
          <a:p>
            <a:endParaRPr b="0" lang="en-US" sz="1400" spc="-1" strike="noStrike">
              <a:solidFill>
                <a:srgbClr val="000000"/>
              </a:solidFill>
              <a:latin typeface="Arial"/>
            </a:endParaRPr>
          </a:p>
        </p:txBody>
      </p:sp>
      <p:sp>
        <p:nvSpPr>
          <p:cNvPr id="110" name="PlaceHolder 3"/>
          <p:cNvSpPr>
            <a:spLocks noGrp="1"/>
          </p:cNvSpPr>
          <p:nvPr>
            <p:ph type="body"/>
          </p:nvPr>
        </p:nvSpPr>
        <p:spPr>
          <a:xfrm>
            <a:off x="458892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11" name="PlaceHolder 4"/>
          <p:cNvSpPr>
            <a:spLocks noGrp="1"/>
          </p:cNvSpPr>
          <p:nvPr>
            <p:ph type="body"/>
          </p:nvPr>
        </p:nvSpPr>
        <p:spPr>
          <a:xfrm>
            <a:off x="4588920" y="329112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3" name="PlaceHolder 2"/>
          <p:cNvSpPr>
            <a:spLocks noGrp="1"/>
          </p:cNvSpPr>
          <p:nvPr>
            <p:ph type="body"/>
          </p:nvPr>
        </p:nvSpPr>
        <p:spPr>
          <a:xfrm>
            <a:off x="119700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14" name="PlaceHolder 3"/>
          <p:cNvSpPr>
            <a:spLocks noGrp="1"/>
          </p:cNvSpPr>
          <p:nvPr>
            <p:ph type="body"/>
          </p:nvPr>
        </p:nvSpPr>
        <p:spPr>
          <a:xfrm>
            <a:off x="458892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4"/>
          <p:cNvSpPr>
            <a:spLocks noGrp="1"/>
          </p:cNvSpPr>
          <p:nvPr>
            <p:ph type="body"/>
          </p:nvPr>
        </p:nvSpPr>
        <p:spPr>
          <a:xfrm>
            <a:off x="1197000" y="3291120"/>
            <a:ext cx="661896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7" name="PlaceHolder 2"/>
          <p:cNvSpPr>
            <a:spLocks noGrp="1"/>
          </p:cNvSpPr>
          <p:nvPr>
            <p:ph type="body"/>
          </p:nvPr>
        </p:nvSpPr>
        <p:spPr>
          <a:xfrm>
            <a:off x="1197000" y="1952640"/>
            <a:ext cx="661896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3"/>
          <p:cNvSpPr>
            <a:spLocks noGrp="1"/>
          </p:cNvSpPr>
          <p:nvPr>
            <p:ph type="body"/>
          </p:nvPr>
        </p:nvSpPr>
        <p:spPr>
          <a:xfrm>
            <a:off x="1197000" y="3291120"/>
            <a:ext cx="661896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0" name="PlaceHolder 2"/>
          <p:cNvSpPr>
            <a:spLocks noGrp="1"/>
          </p:cNvSpPr>
          <p:nvPr>
            <p:ph type="body"/>
          </p:nvPr>
        </p:nvSpPr>
        <p:spPr>
          <a:xfrm>
            <a:off x="119700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21" name="PlaceHolder 3"/>
          <p:cNvSpPr>
            <a:spLocks noGrp="1"/>
          </p:cNvSpPr>
          <p:nvPr>
            <p:ph type="body"/>
          </p:nvPr>
        </p:nvSpPr>
        <p:spPr>
          <a:xfrm>
            <a:off x="458892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22" name="PlaceHolder 4"/>
          <p:cNvSpPr>
            <a:spLocks noGrp="1"/>
          </p:cNvSpPr>
          <p:nvPr>
            <p:ph type="body"/>
          </p:nvPr>
        </p:nvSpPr>
        <p:spPr>
          <a:xfrm>
            <a:off x="1197000" y="329112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23" name="PlaceHolder 5"/>
          <p:cNvSpPr>
            <a:spLocks noGrp="1"/>
          </p:cNvSpPr>
          <p:nvPr>
            <p:ph type="body"/>
          </p:nvPr>
        </p:nvSpPr>
        <p:spPr>
          <a:xfrm>
            <a:off x="4588920" y="329112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5" name="PlaceHolder 2"/>
          <p:cNvSpPr>
            <a:spLocks noGrp="1"/>
          </p:cNvSpPr>
          <p:nvPr>
            <p:ph type="body"/>
          </p:nvPr>
        </p:nvSpPr>
        <p:spPr>
          <a:xfrm>
            <a:off x="1197000" y="195264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26" name="PlaceHolder 3"/>
          <p:cNvSpPr>
            <a:spLocks noGrp="1"/>
          </p:cNvSpPr>
          <p:nvPr>
            <p:ph type="body"/>
          </p:nvPr>
        </p:nvSpPr>
        <p:spPr>
          <a:xfrm>
            <a:off x="3435120" y="195264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27" name="PlaceHolder 4"/>
          <p:cNvSpPr>
            <a:spLocks noGrp="1"/>
          </p:cNvSpPr>
          <p:nvPr>
            <p:ph type="body"/>
          </p:nvPr>
        </p:nvSpPr>
        <p:spPr>
          <a:xfrm>
            <a:off x="5673240" y="195264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28" name="PlaceHolder 5"/>
          <p:cNvSpPr>
            <a:spLocks noGrp="1"/>
          </p:cNvSpPr>
          <p:nvPr>
            <p:ph type="body"/>
          </p:nvPr>
        </p:nvSpPr>
        <p:spPr>
          <a:xfrm>
            <a:off x="1197000" y="329112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29" name="PlaceHolder 6"/>
          <p:cNvSpPr>
            <a:spLocks noGrp="1"/>
          </p:cNvSpPr>
          <p:nvPr>
            <p:ph type="body"/>
          </p:nvPr>
        </p:nvSpPr>
        <p:spPr>
          <a:xfrm>
            <a:off x="3435120" y="329112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30" name="PlaceHolder 7"/>
          <p:cNvSpPr>
            <a:spLocks noGrp="1"/>
          </p:cNvSpPr>
          <p:nvPr>
            <p:ph type="body"/>
          </p:nvPr>
        </p:nvSpPr>
        <p:spPr>
          <a:xfrm>
            <a:off x="5673240" y="329112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9" name="PlaceHolder 2"/>
          <p:cNvSpPr>
            <a:spLocks noGrp="1"/>
          </p:cNvSpPr>
          <p:nvPr>
            <p:ph type="subTitle"/>
          </p:nvPr>
        </p:nvSpPr>
        <p:spPr>
          <a:xfrm>
            <a:off x="1197000" y="1952640"/>
            <a:ext cx="6618960" cy="2561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1" name="PlaceHolder 2"/>
          <p:cNvSpPr>
            <a:spLocks noGrp="1"/>
          </p:cNvSpPr>
          <p:nvPr>
            <p:ph type="body"/>
          </p:nvPr>
        </p:nvSpPr>
        <p:spPr>
          <a:xfrm>
            <a:off x="1197000" y="1952640"/>
            <a:ext cx="6618960" cy="2561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 name="PlaceHolder 2"/>
          <p:cNvSpPr>
            <a:spLocks noGrp="1"/>
          </p:cNvSpPr>
          <p:nvPr>
            <p:ph type="body"/>
          </p:nvPr>
        </p:nvSpPr>
        <p:spPr>
          <a:xfrm>
            <a:off x="1197000" y="1952640"/>
            <a:ext cx="3229920" cy="256176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3"/>
          <p:cNvSpPr>
            <a:spLocks noGrp="1"/>
          </p:cNvSpPr>
          <p:nvPr>
            <p:ph type="body"/>
          </p:nvPr>
        </p:nvSpPr>
        <p:spPr>
          <a:xfrm>
            <a:off x="4588920" y="1952640"/>
            <a:ext cx="3229920" cy="2561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3" name="PlaceHolder 2"/>
          <p:cNvSpPr>
            <a:spLocks noGrp="1"/>
          </p:cNvSpPr>
          <p:nvPr>
            <p:ph type="body"/>
          </p:nvPr>
        </p:nvSpPr>
        <p:spPr>
          <a:xfrm>
            <a:off x="1197000" y="1952640"/>
            <a:ext cx="3229920" cy="2561760"/>
          </a:xfrm>
          <a:prstGeom prst="rect">
            <a:avLst/>
          </a:prstGeom>
        </p:spPr>
        <p:txBody>
          <a:bodyPr lIns="0" rIns="0" tIns="0" bIns="0">
            <a:normAutofit/>
          </a:bodyPr>
          <a:p>
            <a:endParaRPr b="0" lang="en-US" sz="1400" spc="-1" strike="noStrike">
              <a:solidFill>
                <a:srgbClr val="000000"/>
              </a:solidFill>
              <a:latin typeface="Arial"/>
            </a:endParaRPr>
          </a:p>
        </p:txBody>
      </p:sp>
      <p:sp>
        <p:nvSpPr>
          <p:cNvPr id="144" name="PlaceHolder 3"/>
          <p:cNvSpPr>
            <a:spLocks noGrp="1"/>
          </p:cNvSpPr>
          <p:nvPr>
            <p:ph type="body"/>
          </p:nvPr>
        </p:nvSpPr>
        <p:spPr>
          <a:xfrm>
            <a:off x="4588920" y="1952640"/>
            <a:ext cx="3229920" cy="2561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1221120" y="730080"/>
            <a:ext cx="6570720" cy="2457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8" name="PlaceHolder 2"/>
          <p:cNvSpPr>
            <a:spLocks noGrp="1"/>
          </p:cNvSpPr>
          <p:nvPr>
            <p:ph type="body"/>
          </p:nvPr>
        </p:nvSpPr>
        <p:spPr>
          <a:xfrm>
            <a:off x="119700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49" name="PlaceHolder 3"/>
          <p:cNvSpPr>
            <a:spLocks noGrp="1"/>
          </p:cNvSpPr>
          <p:nvPr>
            <p:ph type="body"/>
          </p:nvPr>
        </p:nvSpPr>
        <p:spPr>
          <a:xfrm>
            <a:off x="4588920" y="1952640"/>
            <a:ext cx="3229920" cy="2561760"/>
          </a:xfrm>
          <a:prstGeom prst="rect">
            <a:avLst/>
          </a:prstGeom>
        </p:spPr>
        <p:txBody>
          <a:bodyPr lIns="0" rIns="0" tIns="0" bIns="0">
            <a:normAutofit/>
          </a:bodyPr>
          <a:p>
            <a:endParaRPr b="0" lang="en-US" sz="1400" spc="-1" strike="noStrike">
              <a:solidFill>
                <a:srgbClr val="000000"/>
              </a:solidFill>
              <a:latin typeface="Arial"/>
            </a:endParaRPr>
          </a:p>
        </p:txBody>
      </p:sp>
      <p:sp>
        <p:nvSpPr>
          <p:cNvPr id="150" name="PlaceHolder 4"/>
          <p:cNvSpPr>
            <a:spLocks noGrp="1"/>
          </p:cNvSpPr>
          <p:nvPr>
            <p:ph type="body"/>
          </p:nvPr>
        </p:nvSpPr>
        <p:spPr>
          <a:xfrm>
            <a:off x="1197000" y="329112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2" name="PlaceHolder 2"/>
          <p:cNvSpPr>
            <a:spLocks noGrp="1"/>
          </p:cNvSpPr>
          <p:nvPr>
            <p:ph type="body"/>
          </p:nvPr>
        </p:nvSpPr>
        <p:spPr>
          <a:xfrm>
            <a:off x="1197000" y="1952640"/>
            <a:ext cx="3229920" cy="2561760"/>
          </a:xfrm>
          <a:prstGeom prst="rect">
            <a:avLst/>
          </a:prstGeom>
        </p:spPr>
        <p:txBody>
          <a:bodyPr lIns="0" rIns="0" tIns="0" bIns="0">
            <a:normAutofit/>
          </a:bodyPr>
          <a:p>
            <a:endParaRPr b="0" lang="en-US" sz="1400" spc="-1" strike="noStrike">
              <a:solidFill>
                <a:srgbClr val="000000"/>
              </a:solidFill>
              <a:latin typeface="Arial"/>
            </a:endParaRPr>
          </a:p>
        </p:txBody>
      </p:sp>
      <p:sp>
        <p:nvSpPr>
          <p:cNvPr id="153" name="PlaceHolder 3"/>
          <p:cNvSpPr>
            <a:spLocks noGrp="1"/>
          </p:cNvSpPr>
          <p:nvPr>
            <p:ph type="body"/>
          </p:nvPr>
        </p:nvSpPr>
        <p:spPr>
          <a:xfrm>
            <a:off x="458892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54" name="PlaceHolder 4"/>
          <p:cNvSpPr>
            <a:spLocks noGrp="1"/>
          </p:cNvSpPr>
          <p:nvPr>
            <p:ph type="body"/>
          </p:nvPr>
        </p:nvSpPr>
        <p:spPr>
          <a:xfrm>
            <a:off x="4588920" y="329112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6" name="PlaceHolder 2"/>
          <p:cNvSpPr>
            <a:spLocks noGrp="1"/>
          </p:cNvSpPr>
          <p:nvPr>
            <p:ph type="body"/>
          </p:nvPr>
        </p:nvSpPr>
        <p:spPr>
          <a:xfrm>
            <a:off x="119700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57" name="PlaceHolder 3"/>
          <p:cNvSpPr>
            <a:spLocks noGrp="1"/>
          </p:cNvSpPr>
          <p:nvPr>
            <p:ph type="body"/>
          </p:nvPr>
        </p:nvSpPr>
        <p:spPr>
          <a:xfrm>
            <a:off x="458892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58" name="PlaceHolder 4"/>
          <p:cNvSpPr>
            <a:spLocks noGrp="1"/>
          </p:cNvSpPr>
          <p:nvPr>
            <p:ph type="body"/>
          </p:nvPr>
        </p:nvSpPr>
        <p:spPr>
          <a:xfrm>
            <a:off x="1197000" y="3291120"/>
            <a:ext cx="661896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0" name="PlaceHolder 2"/>
          <p:cNvSpPr>
            <a:spLocks noGrp="1"/>
          </p:cNvSpPr>
          <p:nvPr>
            <p:ph type="body"/>
          </p:nvPr>
        </p:nvSpPr>
        <p:spPr>
          <a:xfrm>
            <a:off x="1197000" y="1952640"/>
            <a:ext cx="661896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61" name="PlaceHolder 3"/>
          <p:cNvSpPr>
            <a:spLocks noGrp="1"/>
          </p:cNvSpPr>
          <p:nvPr>
            <p:ph type="body"/>
          </p:nvPr>
        </p:nvSpPr>
        <p:spPr>
          <a:xfrm>
            <a:off x="1197000" y="3291120"/>
            <a:ext cx="661896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3" name="PlaceHolder 2"/>
          <p:cNvSpPr>
            <a:spLocks noGrp="1"/>
          </p:cNvSpPr>
          <p:nvPr>
            <p:ph type="body"/>
          </p:nvPr>
        </p:nvSpPr>
        <p:spPr>
          <a:xfrm>
            <a:off x="119700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64" name="PlaceHolder 3"/>
          <p:cNvSpPr>
            <a:spLocks noGrp="1"/>
          </p:cNvSpPr>
          <p:nvPr>
            <p:ph type="body"/>
          </p:nvPr>
        </p:nvSpPr>
        <p:spPr>
          <a:xfrm>
            <a:off x="458892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65" name="PlaceHolder 4"/>
          <p:cNvSpPr>
            <a:spLocks noGrp="1"/>
          </p:cNvSpPr>
          <p:nvPr>
            <p:ph type="body"/>
          </p:nvPr>
        </p:nvSpPr>
        <p:spPr>
          <a:xfrm>
            <a:off x="1197000" y="329112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66" name="PlaceHolder 5"/>
          <p:cNvSpPr>
            <a:spLocks noGrp="1"/>
          </p:cNvSpPr>
          <p:nvPr>
            <p:ph type="body"/>
          </p:nvPr>
        </p:nvSpPr>
        <p:spPr>
          <a:xfrm>
            <a:off x="4588920" y="329112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8" name="PlaceHolder 2"/>
          <p:cNvSpPr>
            <a:spLocks noGrp="1"/>
          </p:cNvSpPr>
          <p:nvPr>
            <p:ph type="body"/>
          </p:nvPr>
        </p:nvSpPr>
        <p:spPr>
          <a:xfrm>
            <a:off x="1197000" y="195264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69" name="PlaceHolder 3"/>
          <p:cNvSpPr>
            <a:spLocks noGrp="1"/>
          </p:cNvSpPr>
          <p:nvPr>
            <p:ph type="body"/>
          </p:nvPr>
        </p:nvSpPr>
        <p:spPr>
          <a:xfrm>
            <a:off x="3435120" y="195264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70" name="PlaceHolder 4"/>
          <p:cNvSpPr>
            <a:spLocks noGrp="1"/>
          </p:cNvSpPr>
          <p:nvPr>
            <p:ph type="body"/>
          </p:nvPr>
        </p:nvSpPr>
        <p:spPr>
          <a:xfrm>
            <a:off x="5673240" y="195264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71" name="PlaceHolder 5"/>
          <p:cNvSpPr>
            <a:spLocks noGrp="1"/>
          </p:cNvSpPr>
          <p:nvPr>
            <p:ph type="body"/>
          </p:nvPr>
        </p:nvSpPr>
        <p:spPr>
          <a:xfrm>
            <a:off x="1197000" y="329112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72" name="PlaceHolder 6"/>
          <p:cNvSpPr>
            <a:spLocks noGrp="1"/>
          </p:cNvSpPr>
          <p:nvPr>
            <p:ph type="body"/>
          </p:nvPr>
        </p:nvSpPr>
        <p:spPr>
          <a:xfrm>
            <a:off x="3435120" y="329112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73" name="PlaceHolder 7"/>
          <p:cNvSpPr>
            <a:spLocks noGrp="1"/>
          </p:cNvSpPr>
          <p:nvPr>
            <p:ph type="body"/>
          </p:nvPr>
        </p:nvSpPr>
        <p:spPr>
          <a:xfrm>
            <a:off x="5673240" y="329112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9"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0" name="PlaceHolder 2"/>
          <p:cNvSpPr>
            <a:spLocks noGrp="1"/>
          </p:cNvSpPr>
          <p:nvPr>
            <p:ph type="subTitle"/>
          </p:nvPr>
        </p:nvSpPr>
        <p:spPr>
          <a:xfrm>
            <a:off x="1197000" y="1952640"/>
            <a:ext cx="6618960" cy="2561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2" name="PlaceHolder 2"/>
          <p:cNvSpPr>
            <a:spLocks noGrp="1"/>
          </p:cNvSpPr>
          <p:nvPr>
            <p:ph type="body"/>
          </p:nvPr>
        </p:nvSpPr>
        <p:spPr>
          <a:xfrm>
            <a:off x="1197000" y="1952640"/>
            <a:ext cx="6618960" cy="2561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4" name="PlaceHolder 2"/>
          <p:cNvSpPr>
            <a:spLocks noGrp="1"/>
          </p:cNvSpPr>
          <p:nvPr>
            <p:ph type="body"/>
          </p:nvPr>
        </p:nvSpPr>
        <p:spPr>
          <a:xfrm>
            <a:off x="1197000" y="1952640"/>
            <a:ext cx="3229920" cy="2561760"/>
          </a:xfrm>
          <a:prstGeom prst="rect">
            <a:avLst/>
          </a:prstGeom>
        </p:spPr>
        <p:txBody>
          <a:bodyPr lIns="0" rIns="0" tIns="0" bIns="0">
            <a:normAutofit/>
          </a:bodyPr>
          <a:p>
            <a:endParaRPr b="0" lang="en-US" sz="1400" spc="-1" strike="noStrike">
              <a:solidFill>
                <a:srgbClr val="000000"/>
              </a:solidFill>
              <a:latin typeface="Arial"/>
            </a:endParaRPr>
          </a:p>
        </p:txBody>
      </p:sp>
      <p:sp>
        <p:nvSpPr>
          <p:cNvPr id="185" name="PlaceHolder 3"/>
          <p:cNvSpPr>
            <a:spLocks noGrp="1"/>
          </p:cNvSpPr>
          <p:nvPr>
            <p:ph type="body"/>
          </p:nvPr>
        </p:nvSpPr>
        <p:spPr>
          <a:xfrm>
            <a:off x="4588920" y="1952640"/>
            <a:ext cx="3229920" cy="2561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6"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7" name="PlaceHolder 1"/>
          <p:cNvSpPr>
            <a:spLocks noGrp="1"/>
          </p:cNvSpPr>
          <p:nvPr>
            <p:ph type="subTitle"/>
          </p:nvPr>
        </p:nvSpPr>
        <p:spPr>
          <a:xfrm>
            <a:off x="1221120" y="730080"/>
            <a:ext cx="6570720" cy="2457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9" name="PlaceHolder 2"/>
          <p:cNvSpPr>
            <a:spLocks noGrp="1"/>
          </p:cNvSpPr>
          <p:nvPr>
            <p:ph type="body"/>
          </p:nvPr>
        </p:nvSpPr>
        <p:spPr>
          <a:xfrm>
            <a:off x="119700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90" name="PlaceHolder 3"/>
          <p:cNvSpPr>
            <a:spLocks noGrp="1"/>
          </p:cNvSpPr>
          <p:nvPr>
            <p:ph type="body"/>
          </p:nvPr>
        </p:nvSpPr>
        <p:spPr>
          <a:xfrm>
            <a:off x="4588920" y="1952640"/>
            <a:ext cx="3229920" cy="2561760"/>
          </a:xfrm>
          <a:prstGeom prst="rect">
            <a:avLst/>
          </a:prstGeom>
        </p:spPr>
        <p:txBody>
          <a:bodyPr lIns="0" rIns="0" tIns="0" bIns="0">
            <a:normAutofit/>
          </a:bodyPr>
          <a:p>
            <a:endParaRPr b="0" lang="en-US" sz="1400" spc="-1" strike="noStrike">
              <a:solidFill>
                <a:srgbClr val="000000"/>
              </a:solidFill>
              <a:latin typeface="Arial"/>
            </a:endParaRPr>
          </a:p>
        </p:txBody>
      </p:sp>
      <p:sp>
        <p:nvSpPr>
          <p:cNvPr id="191" name="PlaceHolder 4"/>
          <p:cNvSpPr>
            <a:spLocks noGrp="1"/>
          </p:cNvSpPr>
          <p:nvPr>
            <p:ph type="body"/>
          </p:nvPr>
        </p:nvSpPr>
        <p:spPr>
          <a:xfrm>
            <a:off x="1197000" y="329112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3" name="PlaceHolder 2"/>
          <p:cNvSpPr>
            <a:spLocks noGrp="1"/>
          </p:cNvSpPr>
          <p:nvPr>
            <p:ph type="body"/>
          </p:nvPr>
        </p:nvSpPr>
        <p:spPr>
          <a:xfrm>
            <a:off x="1197000" y="1952640"/>
            <a:ext cx="3229920" cy="2561760"/>
          </a:xfrm>
          <a:prstGeom prst="rect">
            <a:avLst/>
          </a:prstGeom>
        </p:spPr>
        <p:txBody>
          <a:bodyPr lIns="0" rIns="0" tIns="0" bIns="0">
            <a:normAutofit/>
          </a:bodyPr>
          <a:p>
            <a:endParaRPr b="0" lang="en-US" sz="1400" spc="-1" strike="noStrike">
              <a:solidFill>
                <a:srgbClr val="000000"/>
              </a:solidFill>
              <a:latin typeface="Arial"/>
            </a:endParaRPr>
          </a:p>
        </p:txBody>
      </p:sp>
      <p:sp>
        <p:nvSpPr>
          <p:cNvPr id="194" name="PlaceHolder 3"/>
          <p:cNvSpPr>
            <a:spLocks noGrp="1"/>
          </p:cNvSpPr>
          <p:nvPr>
            <p:ph type="body"/>
          </p:nvPr>
        </p:nvSpPr>
        <p:spPr>
          <a:xfrm>
            <a:off x="458892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95" name="PlaceHolder 4"/>
          <p:cNvSpPr>
            <a:spLocks noGrp="1"/>
          </p:cNvSpPr>
          <p:nvPr>
            <p:ph type="body"/>
          </p:nvPr>
        </p:nvSpPr>
        <p:spPr>
          <a:xfrm>
            <a:off x="4588920" y="329112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7" name="PlaceHolder 2"/>
          <p:cNvSpPr>
            <a:spLocks noGrp="1"/>
          </p:cNvSpPr>
          <p:nvPr>
            <p:ph type="body"/>
          </p:nvPr>
        </p:nvSpPr>
        <p:spPr>
          <a:xfrm>
            <a:off x="119700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98" name="PlaceHolder 3"/>
          <p:cNvSpPr>
            <a:spLocks noGrp="1"/>
          </p:cNvSpPr>
          <p:nvPr>
            <p:ph type="body"/>
          </p:nvPr>
        </p:nvSpPr>
        <p:spPr>
          <a:xfrm>
            <a:off x="458892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199" name="PlaceHolder 4"/>
          <p:cNvSpPr>
            <a:spLocks noGrp="1"/>
          </p:cNvSpPr>
          <p:nvPr>
            <p:ph type="body"/>
          </p:nvPr>
        </p:nvSpPr>
        <p:spPr>
          <a:xfrm>
            <a:off x="1197000" y="3291120"/>
            <a:ext cx="661896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1" name="PlaceHolder 2"/>
          <p:cNvSpPr>
            <a:spLocks noGrp="1"/>
          </p:cNvSpPr>
          <p:nvPr>
            <p:ph type="body"/>
          </p:nvPr>
        </p:nvSpPr>
        <p:spPr>
          <a:xfrm>
            <a:off x="1197000" y="1952640"/>
            <a:ext cx="661896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202" name="PlaceHolder 3"/>
          <p:cNvSpPr>
            <a:spLocks noGrp="1"/>
          </p:cNvSpPr>
          <p:nvPr>
            <p:ph type="body"/>
          </p:nvPr>
        </p:nvSpPr>
        <p:spPr>
          <a:xfrm>
            <a:off x="1197000" y="3291120"/>
            <a:ext cx="661896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4" name="PlaceHolder 2"/>
          <p:cNvSpPr>
            <a:spLocks noGrp="1"/>
          </p:cNvSpPr>
          <p:nvPr>
            <p:ph type="body"/>
          </p:nvPr>
        </p:nvSpPr>
        <p:spPr>
          <a:xfrm>
            <a:off x="119700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205" name="PlaceHolder 3"/>
          <p:cNvSpPr>
            <a:spLocks noGrp="1"/>
          </p:cNvSpPr>
          <p:nvPr>
            <p:ph type="body"/>
          </p:nvPr>
        </p:nvSpPr>
        <p:spPr>
          <a:xfrm>
            <a:off x="458892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206" name="PlaceHolder 4"/>
          <p:cNvSpPr>
            <a:spLocks noGrp="1"/>
          </p:cNvSpPr>
          <p:nvPr>
            <p:ph type="body"/>
          </p:nvPr>
        </p:nvSpPr>
        <p:spPr>
          <a:xfrm>
            <a:off x="1197000" y="329112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207" name="PlaceHolder 5"/>
          <p:cNvSpPr>
            <a:spLocks noGrp="1"/>
          </p:cNvSpPr>
          <p:nvPr>
            <p:ph type="body"/>
          </p:nvPr>
        </p:nvSpPr>
        <p:spPr>
          <a:xfrm>
            <a:off x="4588920" y="329112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221120" y="730080"/>
            <a:ext cx="6570720" cy="2457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9" name="PlaceHolder 2"/>
          <p:cNvSpPr>
            <a:spLocks noGrp="1"/>
          </p:cNvSpPr>
          <p:nvPr>
            <p:ph type="body"/>
          </p:nvPr>
        </p:nvSpPr>
        <p:spPr>
          <a:xfrm>
            <a:off x="1197000" y="195264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210" name="PlaceHolder 3"/>
          <p:cNvSpPr>
            <a:spLocks noGrp="1"/>
          </p:cNvSpPr>
          <p:nvPr>
            <p:ph type="body"/>
          </p:nvPr>
        </p:nvSpPr>
        <p:spPr>
          <a:xfrm>
            <a:off x="3435120" y="195264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211" name="PlaceHolder 4"/>
          <p:cNvSpPr>
            <a:spLocks noGrp="1"/>
          </p:cNvSpPr>
          <p:nvPr>
            <p:ph type="body"/>
          </p:nvPr>
        </p:nvSpPr>
        <p:spPr>
          <a:xfrm>
            <a:off x="5673240" y="195264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212" name="PlaceHolder 5"/>
          <p:cNvSpPr>
            <a:spLocks noGrp="1"/>
          </p:cNvSpPr>
          <p:nvPr>
            <p:ph type="body"/>
          </p:nvPr>
        </p:nvSpPr>
        <p:spPr>
          <a:xfrm>
            <a:off x="1197000" y="329112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213" name="PlaceHolder 6"/>
          <p:cNvSpPr>
            <a:spLocks noGrp="1"/>
          </p:cNvSpPr>
          <p:nvPr>
            <p:ph type="body"/>
          </p:nvPr>
        </p:nvSpPr>
        <p:spPr>
          <a:xfrm>
            <a:off x="3435120" y="329112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214" name="PlaceHolder 7"/>
          <p:cNvSpPr>
            <a:spLocks noGrp="1"/>
          </p:cNvSpPr>
          <p:nvPr>
            <p:ph type="body"/>
          </p:nvPr>
        </p:nvSpPr>
        <p:spPr>
          <a:xfrm>
            <a:off x="5673240" y="329112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4"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5" name="PlaceHolder 2"/>
          <p:cNvSpPr>
            <a:spLocks noGrp="1"/>
          </p:cNvSpPr>
          <p:nvPr>
            <p:ph type="subTitle"/>
          </p:nvPr>
        </p:nvSpPr>
        <p:spPr>
          <a:xfrm>
            <a:off x="1197000" y="1952640"/>
            <a:ext cx="6618960" cy="2561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7" name="PlaceHolder 2"/>
          <p:cNvSpPr>
            <a:spLocks noGrp="1"/>
          </p:cNvSpPr>
          <p:nvPr>
            <p:ph type="body"/>
          </p:nvPr>
        </p:nvSpPr>
        <p:spPr>
          <a:xfrm>
            <a:off x="1197000" y="1952640"/>
            <a:ext cx="6618960" cy="2561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9" name="PlaceHolder 2"/>
          <p:cNvSpPr>
            <a:spLocks noGrp="1"/>
          </p:cNvSpPr>
          <p:nvPr>
            <p:ph type="body"/>
          </p:nvPr>
        </p:nvSpPr>
        <p:spPr>
          <a:xfrm>
            <a:off x="1197000" y="1952640"/>
            <a:ext cx="3229920" cy="2561760"/>
          </a:xfrm>
          <a:prstGeom prst="rect">
            <a:avLst/>
          </a:prstGeom>
        </p:spPr>
        <p:txBody>
          <a:bodyPr lIns="0" rIns="0" tIns="0" bIns="0">
            <a:normAutofit/>
          </a:bodyPr>
          <a:p>
            <a:endParaRPr b="0" lang="en-US" sz="1400" spc="-1" strike="noStrike">
              <a:solidFill>
                <a:srgbClr val="000000"/>
              </a:solidFill>
              <a:latin typeface="Arial"/>
            </a:endParaRPr>
          </a:p>
        </p:txBody>
      </p:sp>
      <p:sp>
        <p:nvSpPr>
          <p:cNvPr id="230" name="PlaceHolder 3"/>
          <p:cNvSpPr>
            <a:spLocks noGrp="1"/>
          </p:cNvSpPr>
          <p:nvPr>
            <p:ph type="body"/>
          </p:nvPr>
        </p:nvSpPr>
        <p:spPr>
          <a:xfrm>
            <a:off x="4588920" y="1952640"/>
            <a:ext cx="3229920" cy="25617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1"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2" name="PlaceHolder 1"/>
          <p:cNvSpPr>
            <a:spLocks noGrp="1"/>
          </p:cNvSpPr>
          <p:nvPr>
            <p:ph type="subTitle"/>
          </p:nvPr>
        </p:nvSpPr>
        <p:spPr>
          <a:xfrm>
            <a:off x="1221120" y="730080"/>
            <a:ext cx="6570720" cy="2457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4" name="PlaceHolder 2"/>
          <p:cNvSpPr>
            <a:spLocks noGrp="1"/>
          </p:cNvSpPr>
          <p:nvPr>
            <p:ph type="body"/>
          </p:nvPr>
        </p:nvSpPr>
        <p:spPr>
          <a:xfrm>
            <a:off x="119700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235" name="PlaceHolder 3"/>
          <p:cNvSpPr>
            <a:spLocks noGrp="1"/>
          </p:cNvSpPr>
          <p:nvPr>
            <p:ph type="body"/>
          </p:nvPr>
        </p:nvSpPr>
        <p:spPr>
          <a:xfrm>
            <a:off x="4588920" y="1952640"/>
            <a:ext cx="3229920" cy="2561760"/>
          </a:xfrm>
          <a:prstGeom prst="rect">
            <a:avLst/>
          </a:prstGeom>
        </p:spPr>
        <p:txBody>
          <a:bodyPr lIns="0" rIns="0" tIns="0" bIns="0">
            <a:normAutofit/>
          </a:bodyPr>
          <a:p>
            <a:endParaRPr b="0" lang="en-US" sz="1400" spc="-1" strike="noStrike">
              <a:solidFill>
                <a:srgbClr val="000000"/>
              </a:solidFill>
              <a:latin typeface="Arial"/>
            </a:endParaRPr>
          </a:p>
        </p:txBody>
      </p:sp>
      <p:sp>
        <p:nvSpPr>
          <p:cNvPr id="236" name="PlaceHolder 4"/>
          <p:cNvSpPr>
            <a:spLocks noGrp="1"/>
          </p:cNvSpPr>
          <p:nvPr>
            <p:ph type="body"/>
          </p:nvPr>
        </p:nvSpPr>
        <p:spPr>
          <a:xfrm>
            <a:off x="1197000" y="329112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8" name="PlaceHolder 2"/>
          <p:cNvSpPr>
            <a:spLocks noGrp="1"/>
          </p:cNvSpPr>
          <p:nvPr>
            <p:ph type="body"/>
          </p:nvPr>
        </p:nvSpPr>
        <p:spPr>
          <a:xfrm>
            <a:off x="1197000" y="1952640"/>
            <a:ext cx="3229920" cy="2561760"/>
          </a:xfrm>
          <a:prstGeom prst="rect">
            <a:avLst/>
          </a:prstGeom>
        </p:spPr>
        <p:txBody>
          <a:bodyPr lIns="0" rIns="0" tIns="0" bIns="0">
            <a:normAutofit/>
          </a:bodyPr>
          <a:p>
            <a:endParaRPr b="0" lang="en-US" sz="1400" spc="-1" strike="noStrike">
              <a:solidFill>
                <a:srgbClr val="000000"/>
              </a:solidFill>
              <a:latin typeface="Arial"/>
            </a:endParaRPr>
          </a:p>
        </p:txBody>
      </p:sp>
      <p:sp>
        <p:nvSpPr>
          <p:cNvPr id="239" name="PlaceHolder 3"/>
          <p:cNvSpPr>
            <a:spLocks noGrp="1"/>
          </p:cNvSpPr>
          <p:nvPr>
            <p:ph type="body"/>
          </p:nvPr>
        </p:nvSpPr>
        <p:spPr>
          <a:xfrm>
            <a:off x="458892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240" name="PlaceHolder 4"/>
          <p:cNvSpPr>
            <a:spLocks noGrp="1"/>
          </p:cNvSpPr>
          <p:nvPr>
            <p:ph type="body"/>
          </p:nvPr>
        </p:nvSpPr>
        <p:spPr>
          <a:xfrm>
            <a:off x="4588920" y="329112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2" name="PlaceHolder 2"/>
          <p:cNvSpPr>
            <a:spLocks noGrp="1"/>
          </p:cNvSpPr>
          <p:nvPr>
            <p:ph type="body"/>
          </p:nvPr>
        </p:nvSpPr>
        <p:spPr>
          <a:xfrm>
            <a:off x="119700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243" name="PlaceHolder 3"/>
          <p:cNvSpPr>
            <a:spLocks noGrp="1"/>
          </p:cNvSpPr>
          <p:nvPr>
            <p:ph type="body"/>
          </p:nvPr>
        </p:nvSpPr>
        <p:spPr>
          <a:xfrm>
            <a:off x="458892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244" name="PlaceHolder 4"/>
          <p:cNvSpPr>
            <a:spLocks noGrp="1"/>
          </p:cNvSpPr>
          <p:nvPr>
            <p:ph type="body"/>
          </p:nvPr>
        </p:nvSpPr>
        <p:spPr>
          <a:xfrm>
            <a:off x="1197000" y="3291120"/>
            <a:ext cx="661896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 name="PlaceHolder 2"/>
          <p:cNvSpPr>
            <a:spLocks noGrp="1"/>
          </p:cNvSpPr>
          <p:nvPr>
            <p:ph type="body"/>
          </p:nvPr>
        </p:nvSpPr>
        <p:spPr>
          <a:xfrm>
            <a:off x="119700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3"/>
          <p:cNvSpPr>
            <a:spLocks noGrp="1"/>
          </p:cNvSpPr>
          <p:nvPr>
            <p:ph type="body"/>
          </p:nvPr>
        </p:nvSpPr>
        <p:spPr>
          <a:xfrm>
            <a:off x="4588920" y="1952640"/>
            <a:ext cx="3229920" cy="256176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4"/>
          <p:cNvSpPr>
            <a:spLocks noGrp="1"/>
          </p:cNvSpPr>
          <p:nvPr>
            <p:ph type="body"/>
          </p:nvPr>
        </p:nvSpPr>
        <p:spPr>
          <a:xfrm>
            <a:off x="1197000" y="329112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6" name="PlaceHolder 2"/>
          <p:cNvSpPr>
            <a:spLocks noGrp="1"/>
          </p:cNvSpPr>
          <p:nvPr>
            <p:ph type="body"/>
          </p:nvPr>
        </p:nvSpPr>
        <p:spPr>
          <a:xfrm>
            <a:off x="1197000" y="1952640"/>
            <a:ext cx="661896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247" name="PlaceHolder 3"/>
          <p:cNvSpPr>
            <a:spLocks noGrp="1"/>
          </p:cNvSpPr>
          <p:nvPr>
            <p:ph type="body"/>
          </p:nvPr>
        </p:nvSpPr>
        <p:spPr>
          <a:xfrm>
            <a:off x="1197000" y="3291120"/>
            <a:ext cx="661896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9" name="PlaceHolder 2"/>
          <p:cNvSpPr>
            <a:spLocks noGrp="1"/>
          </p:cNvSpPr>
          <p:nvPr>
            <p:ph type="body"/>
          </p:nvPr>
        </p:nvSpPr>
        <p:spPr>
          <a:xfrm>
            <a:off x="119700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250" name="PlaceHolder 3"/>
          <p:cNvSpPr>
            <a:spLocks noGrp="1"/>
          </p:cNvSpPr>
          <p:nvPr>
            <p:ph type="body"/>
          </p:nvPr>
        </p:nvSpPr>
        <p:spPr>
          <a:xfrm>
            <a:off x="458892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251" name="PlaceHolder 4"/>
          <p:cNvSpPr>
            <a:spLocks noGrp="1"/>
          </p:cNvSpPr>
          <p:nvPr>
            <p:ph type="body"/>
          </p:nvPr>
        </p:nvSpPr>
        <p:spPr>
          <a:xfrm>
            <a:off x="1197000" y="329112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252" name="PlaceHolder 5"/>
          <p:cNvSpPr>
            <a:spLocks noGrp="1"/>
          </p:cNvSpPr>
          <p:nvPr>
            <p:ph type="body"/>
          </p:nvPr>
        </p:nvSpPr>
        <p:spPr>
          <a:xfrm>
            <a:off x="4588920" y="329112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4" name="PlaceHolder 2"/>
          <p:cNvSpPr>
            <a:spLocks noGrp="1"/>
          </p:cNvSpPr>
          <p:nvPr>
            <p:ph type="body"/>
          </p:nvPr>
        </p:nvSpPr>
        <p:spPr>
          <a:xfrm>
            <a:off x="1197000" y="195264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255" name="PlaceHolder 3"/>
          <p:cNvSpPr>
            <a:spLocks noGrp="1"/>
          </p:cNvSpPr>
          <p:nvPr>
            <p:ph type="body"/>
          </p:nvPr>
        </p:nvSpPr>
        <p:spPr>
          <a:xfrm>
            <a:off x="3435120" y="195264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256" name="PlaceHolder 4"/>
          <p:cNvSpPr>
            <a:spLocks noGrp="1"/>
          </p:cNvSpPr>
          <p:nvPr>
            <p:ph type="body"/>
          </p:nvPr>
        </p:nvSpPr>
        <p:spPr>
          <a:xfrm>
            <a:off x="5673240" y="195264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257" name="PlaceHolder 5"/>
          <p:cNvSpPr>
            <a:spLocks noGrp="1"/>
          </p:cNvSpPr>
          <p:nvPr>
            <p:ph type="body"/>
          </p:nvPr>
        </p:nvSpPr>
        <p:spPr>
          <a:xfrm>
            <a:off x="1197000" y="329112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258" name="PlaceHolder 6"/>
          <p:cNvSpPr>
            <a:spLocks noGrp="1"/>
          </p:cNvSpPr>
          <p:nvPr>
            <p:ph type="body"/>
          </p:nvPr>
        </p:nvSpPr>
        <p:spPr>
          <a:xfrm>
            <a:off x="3435120" y="329112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259" name="PlaceHolder 7"/>
          <p:cNvSpPr>
            <a:spLocks noGrp="1"/>
          </p:cNvSpPr>
          <p:nvPr>
            <p:ph type="body"/>
          </p:nvPr>
        </p:nvSpPr>
        <p:spPr>
          <a:xfrm>
            <a:off x="5673240" y="3291120"/>
            <a:ext cx="213120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 name="PlaceHolder 2"/>
          <p:cNvSpPr>
            <a:spLocks noGrp="1"/>
          </p:cNvSpPr>
          <p:nvPr>
            <p:ph type="body"/>
          </p:nvPr>
        </p:nvSpPr>
        <p:spPr>
          <a:xfrm>
            <a:off x="1197000" y="1952640"/>
            <a:ext cx="3229920" cy="256176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3"/>
          <p:cNvSpPr>
            <a:spLocks noGrp="1"/>
          </p:cNvSpPr>
          <p:nvPr>
            <p:ph type="body"/>
          </p:nvPr>
        </p:nvSpPr>
        <p:spPr>
          <a:xfrm>
            <a:off x="458892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4"/>
          <p:cNvSpPr>
            <a:spLocks noGrp="1"/>
          </p:cNvSpPr>
          <p:nvPr>
            <p:ph type="body"/>
          </p:nvPr>
        </p:nvSpPr>
        <p:spPr>
          <a:xfrm>
            <a:off x="4588920" y="329112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21120" y="730080"/>
            <a:ext cx="6570720" cy="5299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type="body"/>
          </p:nvPr>
        </p:nvSpPr>
        <p:spPr>
          <a:xfrm>
            <a:off x="119700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3"/>
          <p:cNvSpPr>
            <a:spLocks noGrp="1"/>
          </p:cNvSpPr>
          <p:nvPr>
            <p:ph type="body"/>
          </p:nvPr>
        </p:nvSpPr>
        <p:spPr>
          <a:xfrm>
            <a:off x="4588920" y="1952640"/>
            <a:ext cx="3229920" cy="122184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4"/>
          <p:cNvSpPr>
            <a:spLocks noGrp="1"/>
          </p:cNvSpPr>
          <p:nvPr>
            <p:ph type="body"/>
          </p:nvPr>
        </p:nvSpPr>
        <p:spPr>
          <a:xfrm>
            <a:off x="1197000" y="3291120"/>
            <a:ext cx="6618960" cy="1221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9.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0.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0"/>
            <a:ext cx="9143640" cy="221400"/>
          </a:xfrm>
          <a:prstGeom prst="rect">
            <a:avLst/>
          </a:prstGeom>
          <a:solidFill>
            <a:srgbClr val="f7a436"/>
          </a:solidFill>
          <a:ln>
            <a:noFill/>
          </a:ln>
        </p:spPr>
        <p:style>
          <a:lnRef idx="0"/>
          <a:fillRef idx="0"/>
          <a:effectRef idx="0"/>
          <a:fontRef idx="minor"/>
        </p:style>
      </p:sp>
      <p:pic>
        <p:nvPicPr>
          <p:cNvPr id="1" name="Google Shape;13;p2" descr=""/>
          <p:cNvPicPr/>
          <p:nvPr/>
        </p:nvPicPr>
        <p:blipFill>
          <a:blip r:embed="rId2"/>
          <a:stretch/>
        </p:blipFill>
        <p:spPr>
          <a:xfrm>
            <a:off x="420840" y="362520"/>
            <a:ext cx="799920" cy="226440"/>
          </a:xfrm>
          <a:prstGeom prst="rect">
            <a:avLst/>
          </a:prstGeom>
          <a:ln>
            <a:noFill/>
          </a:ln>
        </p:spPr>
      </p:pic>
      <p:sp>
        <p:nvSpPr>
          <p:cNvPr id="2" name="CustomShape 2" hidden="1"/>
          <p:cNvSpPr/>
          <p:nvPr/>
        </p:nvSpPr>
        <p:spPr>
          <a:xfrm>
            <a:off x="3670560" y="1410840"/>
            <a:ext cx="1807920" cy="360"/>
          </a:xfrm>
          <a:custGeom>
            <a:avLst/>
            <a:gdLst/>
            <a:ahLst/>
            <a:rect l="l" t="t" r="r" b="b"/>
            <a:pathLst>
              <a:path w="21600" h="21600">
                <a:moveTo>
                  <a:pt x="0" y="0"/>
                </a:moveTo>
                <a:lnTo>
                  <a:pt x="21600" y="21600"/>
                </a:lnTo>
              </a:path>
            </a:pathLst>
          </a:custGeom>
          <a:noFill/>
          <a:ln cap="rnd" w="9360">
            <a:solidFill>
              <a:srgbClr val="575756"/>
            </a:solidFill>
            <a:round/>
          </a:ln>
        </p:spPr>
        <p:style>
          <a:lnRef idx="0"/>
          <a:fillRef idx="0"/>
          <a:effectRef idx="0"/>
          <a:fontRef idx="minor"/>
        </p:style>
      </p:sp>
      <p:pic>
        <p:nvPicPr>
          <p:cNvPr id="3" name="Google Shape;16;p3" descr=""/>
          <p:cNvPicPr/>
          <p:nvPr/>
        </p:nvPicPr>
        <p:blipFill>
          <a:blip r:embed="rId3"/>
          <a:srcRect l="0" t="18514" r="0" b="21562"/>
          <a:stretch/>
        </p:blipFill>
        <p:spPr>
          <a:xfrm>
            <a:off x="0" y="1086840"/>
            <a:ext cx="9143640" cy="3650040"/>
          </a:xfrm>
          <a:prstGeom prst="rect">
            <a:avLst/>
          </a:prstGeom>
          <a:ln>
            <a:noFill/>
          </a:ln>
        </p:spPr>
      </p:pic>
      <p:pic>
        <p:nvPicPr>
          <p:cNvPr id="4" name="Google Shape;17;p3" descr=""/>
          <p:cNvPicPr/>
          <p:nvPr/>
        </p:nvPicPr>
        <p:blipFill>
          <a:blip r:embed="rId4"/>
          <a:stretch/>
        </p:blipFill>
        <p:spPr>
          <a:xfrm>
            <a:off x="3877920" y="399960"/>
            <a:ext cx="1288080" cy="364680"/>
          </a:xfrm>
          <a:prstGeom prst="rect">
            <a:avLst/>
          </a:prstGeom>
          <a:ln>
            <a:noFill/>
          </a:ln>
        </p:spPr>
      </p:pic>
      <p:pic>
        <p:nvPicPr>
          <p:cNvPr id="5" name="Google Shape;18;p3" descr="Axxes_Header_2.jpg"/>
          <p:cNvPicPr/>
          <p:nvPr/>
        </p:nvPicPr>
        <p:blipFill>
          <a:blip r:embed="rId5"/>
          <a:srcRect l="0" t="13211" r="0" b="26679"/>
          <a:stretch/>
        </p:blipFill>
        <p:spPr>
          <a:xfrm>
            <a:off x="0" y="1086840"/>
            <a:ext cx="9143640" cy="3667680"/>
          </a:xfrm>
          <a:prstGeom prst="rect">
            <a:avLst/>
          </a:prstGeom>
          <a:ln>
            <a:noFill/>
          </a:ln>
        </p:spPr>
      </p:pic>
      <p:sp>
        <p:nvSpPr>
          <p:cNvPr id="6" name="PlaceHolder 3"/>
          <p:cNvSpPr>
            <a:spLocks noGrp="1"/>
          </p:cNvSpPr>
          <p:nvPr>
            <p:ph type="title"/>
          </p:nvPr>
        </p:nvSpPr>
        <p:spPr>
          <a:xfrm>
            <a:off x="1387080" y="1046520"/>
            <a:ext cx="6618960" cy="1074960"/>
          </a:xfrm>
          <a:prstGeom prst="rect">
            <a:avLst/>
          </a:prstGeom>
        </p:spPr>
        <p:txBody>
          <a:bodyPr lIns="90000" rIns="90000" tIns="108000" bIns="108000" anchor="ctr">
            <a:noAutofit/>
          </a:bodyPr>
          <a:p>
            <a:pPr algn="ct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pic>
        <p:nvPicPr>
          <p:cNvPr id="7" name="Google Shape;20;p3" descr=""/>
          <p:cNvPicPr/>
          <p:nvPr/>
        </p:nvPicPr>
        <p:blipFill>
          <a:blip r:embed="rId6"/>
          <a:srcRect l="0" t="15723" r="0" b="24457"/>
          <a:stretch/>
        </p:blipFill>
        <p:spPr>
          <a:xfrm>
            <a:off x="0" y="1086840"/>
            <a:ext cx="9143640" cy="3667680"/>
          </a:xfrm>
          <a:prstGeom prst="rect">
            <a:avLst/>
          </a:prstGeom>
          <a:ln>
            <a:noFill/>
          </a:ln>
        </p:spPr>
      </p:pic>
      <p:sp>
        <p:nvSpPr>
          <p:cNvPr id="8"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a:t>
            </a:r>
            <a:r>
              <a:rPr b="0" lang="en-US" sz="2000" spc="-1" strike="noStrike">
                <a:solidFill>
                  <a:srgbClr val="000000"/>
                </a:solidFill>
                <a:latin typeface="Arial"/>
              </a:rPr>
              <a:t>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a:t>
            </a:r>
            <a:r>
              <a:rPr b="0" lang="en-US" sz="2000" spc="-1" strike="noStrike">
                <a:solidFill>
                  <a:srgbClr val="000000"/>
                </a:solidFill>
                <a:latin typeface="Arial"/>
              </a:rPr>
              <a:t>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a:t>
            </a:r>
            <a:r>
              <a:rPr b="0" lang="en-US" sz="2000" spc="-1" strike="noStrike">
                <a:solidFill>
                  <a:srgbClr val="000000"/>
                </a:solidFill>
                <a:latin typeface="Arial"/>
              </a:rPr>
              <a:t>Outline </a:t>
            </a:r>
            <a:r>
              <a:rPr b="0" lang="en-US" sz="2000" spc="-1" strike="noStrike">
                <a:solidFill>
                  <a:srgbClr val="000000"/>
                </a:solidFill>
                <a:latin typeface="Arial"/>
              </a:rPr>
              <a:t>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0" y="0"/>
            <a:ext cx="9143640" cy="221400"/>
          </a:xfrm>
          <a:prstGeom prst="rect">
            <a:avLst/>
          </a:prstGeom>
          <a:solidFill>
            <a:srgbClr val="f7a436"/>
          </a:solidFill>
          <a:ln>
            <a:noFill/>
          </a:ln>
        </p:spPr>
        <p:style>
          <a:lnRef idx="0"/>
          <a:fillRef idx="0"/>
          <a:effectRef idx="0"/>
          <a:fontRef idx="minor"/>
        </p:style>
      </p:sp>
      <p:pic>
        <p:nvPicPr>
          <p:cNvPr id="46" name="Google Shape;13;p2" descr=""/>
          <p:cNvPicPr/>
          <p:nvPr/>
        </p:nvPicPr>
        <p:blipFill>
          <a:blip r:embed="rId2"/>
          <a:stretch/>
        </p:blipFill>
        <p:spPr>
          <a:xfrm>
            <a:off x="420840" y="362520"/>
            <a:ext cx="799920" cy="226440"/>
          </a:xfrm>
          <a:prstGeom prst="rect">
            <a:avLst/>
          </a:prstGeom>
          <a:ln>
            <a:noFill/>
          </a:ln>
        </p:spPr>
      </p:pic>
      <p:sp>
        <p:nvSpPr>
          <p:cNvPr id="47" name="CustomShape 2"/>
          <p:cNvSpPr/>
          <p:nvPr/>
        </p:nvSpPr>
        <p:spPr>
          <a:xfrm>
            <a:off x="3670560" y="1410840"/>
            <a:ext cx="1807920" cy="360"/>
          </a:xfrm>
          <a:custGeom>
            <a:avLst/>
            <a:gdLst/>
            <a:ahLst/>
            <a:rect l="l" t="t" r="r" b="b"/>
            <a:pathLst>
              <a:path w="21600" h="21600">
                <a:moveTo>
                  <a:pt x="0" y="0"/>
                </a:moveTo>
                <a:lnTo>
                  <a:pt x="21600" y="21600"/>
                </a:lnTo>
              </a:path>
            </a:pathLst>
          </a:custGeom>
          <a:noFill/>
          <a:ln cap="rnd" w="9360">
            <a:solidFill>
              <a:srgbClr val="575756"/>
            </a:solidFill>
            <a:round/>
          </a:ln>
        </p:spPr>
        <p:style>
          <a:lnRef idx="0"/>
          <a:fillRef idx="0"/>
          <a:effectRef idx="0"/>
          <a:fontRef idx="minor"/>
        </p:style>
      </p:sp>
      <p:sp>
        <p:nvSpPr>
          <p:cNvPr id="48" name="PlaceHolder 3"/>
          <p:cNvSpPr>
            <a:spLocks noGrp="1"/>
          </p:cNvSpPr>
          <p:nvPr>
            <p:ph type="title"/>
          </p:nvPr>
        </p:nvSpPr>
        <p:spPr>
          <a:xfrm>
            <a:off x="1221120" y="730080"/>
            <a:ext cx="6570720" cy="529920"/>
          </a:xfrm>
          <a:prstGeom prst="rect">
            <a:avLst/>
          </a:prstGeom>
        </p:spPr>
        <p:txBody>
          <a:bodyPr anchor="ctr">
            <a:noAutofit/>
          </a:bodyPr>
          <a:p>
            <a:pPr algn="ctr"/>
            <a:r>
              <a:rPr b="0" lang="en-US" sz="2700" spc="-1" strike="noStrike">
                <a:solidFill>
                  <a:srgbClr val="000000"/>
                </a:solidFill>
                <a:latin typeface="Arial"/>
              </a:rPr>
              <a:t>Click to edit the title text format</a:t>
            </a:r>
            <a:endParaRPr b="0" lang="en-US" sz="2700" spc="-1" strike="noStrike">
              <a:solidFill>
                <a:srgbClr val="000000"/>
              </a:solidFill>
              <a:latin typeface="Arial"/>
            </a:endParaRPr>
          </a:p>
        </p:txBody>
      </p:sp>
      <p:sp>
        <p:nvSpPr>
          <p:cNvPr id="49" name="PlaceHolder 4"/>
          <p:cNvSpPr>
            <a:spLocks noGrp="1"/>
          </p:cNvSpPr>
          <p:nvPr>
            <p:ph type="body"/>
          </p:nvPr>
        </p:nvSpPr>
        <p:spPr>
          <a:xfrm>
            <a:off x="1197000" y="1952640"/>
            <a:ext cx="6618960" cy="2561760"/>
          </a:xfrm>
          <a:prstGeom prst="rect">
            <a:avLst/>
          </a:prstGeom>
        </p:spPr>
        <p:txBody>
          <a:bodyPr>
            <a:normAutofit/>
          </a:bodyPr>
          <a:p>
            <a:pPr marL="432000" indent="-324000" algn="ctr">
              <a:spcBef>
                <a:spcPts val="1417"/>
              </a:spcBef>
              <a:buClr>
                <a:srgbClr val="000000"/>
              </a:buClr>
              <a:buSzPct val="45000"/>
              <a:buFont typeface="Wingdings" charset="2"/>
              <a:buChar char=""/>
            </a:pPr>
            <a:r>
              <a:rPr b="0" lang="en-US" sz="1350" spc="-1" strike="noStrike">
                <a:solidFill>
                  <a:srgbClr val="000000"/>
                </a:solidFill>
                <a:latin typeface="Arial"/>
              </a:rPr>
              <a:t>Click to edit the outline text format</a:t>
            </a:r>
            <a:endParaRPr b="0" lang="en-US" sz="135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350" spc="-1" strike="noStrike">
                <a:solidFill>
                  <a:srgbClr val="000000"/>
                </a:solidFill>
                <a:latin typeface="Arial"/>
              </a:rPr>
              <a:t>Second Outline Level</a:t>
            </a:r>
            <a:endParaRPr b="0" lang="en-US" sz="135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350" spc="-1" strike="noStrike">
                <a:solidFill>
                  <a:srgbClr val="000000"/>
                </a:solidFill>
                <a:latin typeface="Arial"/>
              </a:rPr>
              <a:t>Third Outline Level</a:t>
            </a:r>
            <a:endParaRPr b="0" lang="en-US" sz="135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350" spc="-1" strike="noStrike">
                <a:solidFill>
                  <a:srgbClr val="000000"/>
                </a:solidFill>
                <a:latin typeface="Arial"/>
              </a:rPr>
              <a:t>Fourth Outline Level</a:t>
            </a:r>
            <a:endParaRPr b="0" lang="en-US" sz="135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350" spc="-1" strike="noStrike">
                <a:solidFill>
                  <a:srgbClr val="000000"/>
                </a:solidFill>
                <a:latin typeface="Arial"/>
              </a:rPr>
              <a:t>Fifth Outline Level</a:t>
            </a:r>
            <a:endParaRPr b="0" lang="en-US" sz="135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350" spc="-1" strike="noStrike">
                <a:solidFill>
                  <a:srgbClr val="000000"/>
                </a:solidFill>
                <a:latin typeface="Arial"/>
              </a:rPr>
              <a:t>Sixth Outline Level</a:t>
            </a:r>
            <a:endParaRPr b="0" lang="en-US" sz="135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350" spc="-1" strike="noStrike">
                <a:solidFill>
                  <a:srgbClr val="000000"/>
                </a:solidFill>
                <a:latin typeface="Arial"/>
              </a:rPr>
              <a:t>Seventh Outline Level</a:t>
            </a:r>
            <a:endParaRPr b="0" lang="en-US" sz="135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CustomShape 1"/>
          <p:cNvSpPr/>
          <p:nvPr/>
        </p:nvSpPr>
        <p:spPr>
          <a:xfrm>
            <a:off x="0" y="0"/>
            <a:ext cx="9143640" cy="221400"/>
          </a:xfrm>
          <a:prstGeom prst="rect">
            <a:avLst/>
          </a:prstGeom>
          <a:solidFill>
            <a:srgbClr val="f7a436"/>
          </a:solidFill>
          <a:ln>
            <a:noFill/>
          </a:ln>
        </p:spPr>
        <p:style>
          <a:lnRef idx="0"/>
          <a:fillRef idx="0"/>
          <a:effectRef idx="0"/>
          <a:fontRef idx="minor"/>
        </p:style>
      </p:sp>
      <p:pic>
        <p:nvPicPr>
          <p:cNvPr id="87" name="Google Shape;13;p2" descr=""/>
          <p:cNvPicPr/>
          <p:nvPr/>
        </p:nvPicPr>
        <p:blipFill>
          <a:blip r:embed="rId2"/>
          <a:stretch/>
        </p:blipFill>
        <p:spPr>
          <a:xfrm>
            <a:off x="420840" y="362520"/>
            <a:ext cx="799920" cy="226440"/>
          </a:xfrm>
          <a:prstGeom prst="rect">
            <a:avLst/>
          </a:prstGeom>
          <a:ln>
            <a:noFill/>
          </a:ln>
        </p:spPr>
      </p:pic>
      <p:sp>
        <p:nvSpPr>
          <p:cNvPr id="88" name="CustomShape 2"/>
          <p:cNvSpPr/>
          <p:nvPr/>
        </p:nvSpPr>
        <p:spPr>
          <a:xfrm>
            <a:off x="3670560" y="1410840"/>
            <a:ext cx="1807920" cy="360"/>
          </a:xfrm>
          <a:custGeom>
            <a:avLst/>
            <a:gdLst/>
            <a:ahLst/>
            <a:rect l="l" t="t" r="r" b="b"/>
            <a:pathLst>
              <a:path w="21600" h="21600">
                <a:moveTo>
                  <a:pt x="0" y="0"/>
                </a:moveTo>
                <a:lnTo>
                  <a:pt x="21600" y="21600"/>
                </a:lnTo>
              </a:path>
            </a:pathLst>
          </a:custGeom>
          <a:noFill/>
          <a:ln cap="rnd" w="9360">
            <a:solidFill>
              <a:srgbClr val="575756"/>
            </a:solidFill>
            <a:round/>
          </a:ln>
        </p:spPr>
        <p:style>
          <a:lnRef idx="0"/>
          <a:fillRef idx="0"/>
          <a:effectRef idx="0"/>
          <a:fontRef idx="minor"/>
        </p:style>
      </p:sp>
      <p:sp>
        <p:nvSpPr>
          <p:cNvPr id="89" name="CustomShape 3"/>
          <p:cNvSpPr/>
          <p:nvPr/>
        </p:nvSpPr>
        <p:spPr>
          <a:xfrm>
            <a:off x="0" y="0"/>
            <a:ext cx="9143640" cy="5143320"/>
          </a:xfrm>
          <a:prstGeom prst="rect">
            <a:avLst/>
          </a:prstGeom>
          <a:solidFill>
            <a:schemeClr val="lt1"/>
          </a:solidFill>
          <a:ln>
            <a:noFill/>
          </a:ln>
        </p:spPr>
        <p:style>
          <a:lnRef idx="0"/>
          <a:fillRef idx="0"/>
          <a:effectRef idx="0"/>
          <a:fontRef idx="minor"/>
        </p:style>
      </p:sp>
      <p:sp>
        <p:nvSpPr>
          <p:cNvPr id="90" name="CustomShape 4"/>
          <p:cNvSpPr/>
          <p:nvPr/>
        </p:nvSpPr>
        <p:spPr>
          <a:xfrm>
            <a:off x="0" y="0"/>
            <a:ext cx="9143640" cy="5143320"/>
          </a:xfrm>
          <a:prstGeom prst="rect">
            <a:avLst/>
          </a:prstGeom>
          <a:solidFill>
            <a:srgbClr val="f7a436"/>
          </a:solidFill>
          <a:ln>
            <a:noFill/>
          </a:ln>
        </p:spPr>
        <p:style>
          <a:lnRef idx="0"/>
          <a:fillRef idx="0"/>
          <a:effectRef idx="0"/>
          <a:fontRef idx="minor"/>
        </p:style>
      </p:sp>
      <p:pic>
        <p:nvPicPr>
          <p:cNvPr id="91" name="Google Shape;27;p4" descr=""/>
          <p:cNvPicPr/>
          <p:nvPr/>
        </p:nvPicPr>
        <p:blipFill>
          <a:blip r:embed="rId3"/>
          <a:stretch/>
        </p:blipFill>
        <p:spPr>
          <a:xfrm flipH="1">
            <a:off x="4455720" y="1073520"/>
            <a:ext cx="234000" cy="167400"/>
          </a:xfrm>
          <a:prstGeom prst="rect">
            <a:avLst/>
          </a:prstGeom>
          <a:ln>
            <a:noFill/>
          </a:ln>
        </p:spPr>
      </p:pic>
      <p:sp>
        <p:nvSpPr>
          <p:cNvPr id="92" name="CustomShape 5"/>
          <p:cNvSpPr/>
          <p:nvPr/>
        </p:nvSpPr>
        <p:spPr>
          <a:xfrm>
            <a:off x="3339720" y="456480"/>
            <a:ext cx="2464560" cy="304920"/>
          </a:xfrm>
          <a:prstGeom prst="rect">
            <a:avLst/>
          </a:prstGeom>
          <a:noFill/>
          <a:ln>
            <a:noFill/>
          </a:ln>
        </p:spPr>
        <p:style>
          <a:lnRef idx="0"/>
          <a:fillRef idx="0"/>
          <a:effectRef idx="0"/>
          <a:fontRef idx="minor"/>
        </p:style>
        <p:txBody>
          <a:bodyPr>
            <a:spAutoFit/>
          </a:bodyPr>
          <a:p>
            <a:pPr algn="ctr">
              <a:lnSpc>
                <a:spcPct val="100000"/>
              </a:lnSpc>
            </a:pPr>
            <a:r>
              <a:rPr b="0" lang="en-US" sz="1400" spc="-1" strike="noStrike">
                <a:solidFill>
                  <a:srgbClr val="ffffff"/>
                </a:solidFill>
                <a:latin typeface="Century Gothic"/>
                <a:ea typeface="Century Gothic"/>
              </a:rPr>
              <a:t>IT</a:t>
            </a:r>
            <a:r>
              <a:rPr b="0" lang="en-US" sz="1400" spc="-1" strike="noStrike">
                <a:solidFill>
                  <a:srgbClr val="575756"/>
                </a:solidFill>
                <a:latin typeface="Century Gothic"/>
                <a:ea typeface="Century Gothic"/>
              </a:rPr>
              <a:t> IS ABOUT PEOPLE</a:t>
            </a:r>
            <a:endParaRPr b="0" lang="en-US" sz="1400" spc="-1" strike="noStrike">
              <a:latin typeface="Arial"/>
            </a:endParaRPr>
          </a:p>
        </p:txBody>
      </p:sp>
      <p:sp>
        <p:nvSpPr>
          <p:cNvPr id="93" name="PlaceHolder 6"/>
          <p:cNvSpPr>
            <a:spLocks noGrp="1"/>
          </p:cNvSpPr>
          <p:nvPr>
            <p:ph type="body"/>
          </p:nvPr>
        </p:nvSpPr>
        <p:spPr>
          <a:xfrm>
            <a:off x="957240" y="1771560"/>
            <a:ext cx="7429320" cy="2457000"/>
          </a:xfrm>
          <a:prstGeom prst="rect">
            <a:avLst/>
          </a:prstGeom>
        </p:spPr>
        <p:txBody>
          <a:bodyPr>
            <a:normAutofit fontScale="62000"/>
          </a:bodyPr>
          <a:p>
            <a:pPr marL="432000" indent="-324000" algn="ctr">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94" name="PlaceHolder 7"/>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CustomShape 1"/>
          <p:cNvSpPr/>
          <p:nvPr/>
        </p:nvSpPr>
        <p:spPr>
          <a:xfrm>
            <a:off x="0" y="0"/>
            <a:ext cx="9143640" cy="221400"/>
          </a:xfrm>
          <a:prstGeom prst="rect">
            <a:avLst/>
          </a:prstGeom>
          <a:solidFill>
            <a:srgbClr val="f7a436"/>
          </a:solidFill>
          <a:ln>
            <a:noFill/>
          </a:ln>
        </p:spPr>
        <p:style>
          <a:lnRef idx="0"/>
          <a:fillRef idx="0"/>
          <a:effectRef idx="0"/>
          <a:fontRef idx="minor"/>
        </p:style>
      </p:sp>
      <p:pic>
        <p:nvPicPr>
          <p:cNvPr id="132" name="Google Shape;13;p2" descr=""/>
          <p:cNvPicPr/>
          <p:nvPr/>
        </p:nvPicPr>
        <p:blipFill>
          <a:blip r:embed="rId2"/>
          <a:stretch/>
        </p:blipFill>
        <p:spPr>
          <a:xfrm>
            <a:off x="420840" y="362520"/>
            <a:ext cx="799920" cy="226440"/>
          </a:xfrm>
          <a:prstGeom prst="rect">
            <a:avLst/>
          </a:prstGeom>
          <a:ln>
            <a:noFill/>
          </a:ln>
        </p:spPr>
      </p:pic>
      <p:sp>
        <p:nvSpPr>
          <p:cNvPr id="133" name="CustomShape 2"/>
          <p:cNvSpPr/>
          <p:nvPr/>
        </p:nvSpPr>
        <p:spPr>
          <a:xfrm>
            <a:off x="3670560" y="1410840"/>
            <a:ext cx="1807920" cy="360"/>
          </a:xfrm>
          <a:custGeom>
            <a:avLst/>
            <a:gdLst/>
            <a:ahLst/>
            <a:rect l="l" t="t" r="r" b="b"/>
            <a:pathLst>
              <a:path w="21600" h="21600">
                <a:moveTo>
                  <a:pt x="0" y="0"/>
                </a:moveTo>
                <a:lnTo>
                  <a:pt x="21600" y="21600"/>
                </a:lnTo>
              </a:path>
            </a:pathLst>
          </a:custGeom>
          <a:noFill/>
          <a:ln cap="rnd" w="9360">
            <a:solidFill>
              <a:srgbClr val="575756"/>
            </a:solidFill>
            <a:round/>
          </a:ln>
        </p:spPr>
        <p:style>
          <a:lnRef idx="0"/>
          <a:fillRef idx="0"/>
          <a:effectRef idx="0"/>
          <a:fontRef idx="minor"/>
        </p:style>
      </p:sp>
      <p:sp>
        <p:nvSpPr>
          <p:cNvPr id="134" name="CustomShape 3"/>
          <p:cNvSpPr/>
          <p:nvPr/>
        </p:nvSpPr>
        <p:spPr>
          <a:xfrm>
            <a:off x="228600" y="-10440"/>
            <a:ext cx="8228880" cy="5164200"/>
          </a:xfrm>
          <a:custGeom>
            <a:avLst/>
            <a:gdLst/>
            <a:ahLst/>
            <a:rect l="l" t="t" r="r" b="b"/>
            <a:pathLst>
              <a:path w="328450" h="206122">
                <a:moveTo>
                  <a:pt x="0" y="0"/>
                </a:moveTo>
                <a:lnTo>
                  <a:pt x="0" y="206122"/>
                </a:lnTo>
                <a:lnTo>
                  <a:pt x="328450" y="206122"/>
                </a:lnTo>
                <a:lnTo>
                  <a:pt x="273309" y="331"/>
                </a:lnTo>
                <a:close/>
              </a:path>
            </a:pathLst>
          </a:custGeom>
          <a:solidFill>
            <a:srgbClr val="000000">
              <a:alpha val="7000"/>
            </a:srgbClr>
          </a:solidFill>
          <a:ln>
            <a:noFill/>
          </a:ln>
        </p:spPr>
        <p:style>
          <a:lnRef idx="0"/>
          <a:fillRef idx="0"/>
          <a:effectRef idx="0"/>
          <a:fontRef idx="minor"/>
        </p:style>
      </p:sp>
      <p:sp>
        <p:nvSpPr>
          <p:cNvPr id="135" name="CustomShape 4"/>
          <p:cNvSpPr/>
          <p:nvPr/>
        </p:nvSpPr>
        <p:spPr>
          <a:xfrm>
            <a:off x="0" y="-10440"/>
            <a:ext cx="8228880" cy="5164200"/>
          </a:xfrm>
          <a:custGeom>
            <a:avLst/>
            <a:gdLst/>
            <a:ahLst/>
            <a:rect l="l" t="t" r="r" b="b"/>
            <a:pathLst>
              <a:path w="328450" h="206122">
                <a:moveTo>
                  <a:pt x="0" y="0"/>
                </a:moveTo>
                <a:lnTo>
                  <a:pt x="0" y="206122"/>
                </a:lnTo>
                <a:lnTo>
                  <a:pt x="328450" y="206122"/>
                </a:lnTo>
                <a:lnTo>
                  <a:pt x="273309" y="331"/>
                </a:lnTo>
                <a:close/>
              </a:path>
            </a:pathLst>
          </a:custGeom>
          <a:solidFill>
            <a:srgbClr val="ffffff"/>
          </a:solidFill>
          <a:ln>
            <a:noFill/>
          </a:ln>
        </p:spPr>
        <p:style>
          <a:lnRef idx="0"/>
          <a:fillRef idx="0"/>
          <a:effectRef idx="0"/>
          <a:fontRef idx="minor"/>
        </p:style>
      </p:sp>
      <p:sp>
        <p:nvSpPr>
          <p:cNvPr id="136" name="PlaceHolder 5"/>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37"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4" name="CustomShape 1"/>
          <p:cNvSpPr/>
          <p:nvPr/>
        </p:nvSpPr>
        <p:spPr>
          <a:xfrm>
            <a:off x="0" y="0"/>
            <a:ext cx="9143640" cy="221400"/>
          </a:xfrm>
          <a:prstGeom prst="rect">
            <a:avLst/>
          </a:prstGeom>
          <a:solidFill>
            <a:srgbClr val="f7a436"/>
          </a:solidFill>
          <a:ln>
            <a:noFill/>
          </a:ln>
        </p:spPr>
        <p:style>
          <a:lnRef idx="0"/>
          <a:fillRef idx="0"/>
          <a:effectRef idx="0"/>
          <a:fontRef idx="minor"/>
        </p:style>
      </p:sp>
      <p:pic>
        <p:nvPicPr>
          <p:cNvPr id="175" name="Google Shape;13;p2" descr=""/>
          <p:cNvPicPr/>
          <p:nvPr/>
        </p:nvPicPr>
        <p:blipFill>
          <a:blip r:embed="rId2"/>
          <a:stretch/>
        </p:blipFill>
        <p:spPr>
          <a:xfrm>
            <a:off x="420840" y="362520"/>
            <a:ext cx="799920" cy="226440"/>
          </a:xfrm>
          <a:prstGeom prst="rect">
            <a:avLst/>
          </a:prstGeom>
          <a:ln>
            <a:noFill/>
          </a:ln>
        </p:spPr>
      </p:pic>
      <p:sp>
        <p:nvSpPr>
          <p:cNvPr id="176" name="CustomShape 2"/>
          <p:cNvSpPr/>
          <p:nvPr/>
        </p:nvSpPr>
        <p:spPr>
          <a:xfrm>
            <a:off x="3670560" y="1410840"/>
            <a:ext cx="1807920" cy="360"/>
          </a:xfrm>
          <a:custGeom>
            <a:avLst/>
            <a:gdLst/>
            <a:ahLst/>
            <a:rect l="l" t="t" r="r" b="b"/>
            <a:pathLst>
              <a:path w="21600" h="21600">
                <a:moveTo>
                  <a:pt x="0" y="0"/>
                </a:moveTo>
                <a:lnTo>
                  <a:pt x="21600" y="21600"/>
                </a:lnTo>
              </a:path>
            </a:pathLst>
          </a:custGeom>
          <a:noFill/>
          <a:ln cap="rnd" w="9360">
            <a:solidFill>
              <a:srgbClr val="575756"/>
            </a:solidFill>
            <a:round/>
          </a:ln>
        </p:spPr>
        <p:style>
          <a:lnRef idx="0"/>
          <a:fillRef idx="0"/>
          <a:effectRef idx="0"/>
          <a:fontRef idx="minor"/>
        </p:style>
      </p:sp>
      <p:sp>
        <p:nvSpPr>
          <p:cNvPr id="177" name="PlaceHolder 3"/>
          <p:cNvSpPr>
            <a:spLocks noGrp="1"/>
          </p:cNvSpPr>
          <p:nvPr>
            <p:ph type="title"/>
          </p:nvPr>
        </p:nvSpPr>
        <p:spPr>
          <a:xfrm>
            <a:off x="1221120" y="730080"/>
            <a:ext cx="6570720" cy="529920"/>
          </a:xfrm>
          <a:prstGeom prst="rect">
            <a:avLst/>
          </a:prstGeom>
        </p:spPr>
        <p:txBody>
          <a:bodyPr anchor="ctr">
            <a:noAutofit/>
          </a:bodyPr>
          <a:p>
            <a:pPr algn="ctr"/>
            <a:r>
              <a:rPr b="0" lang="en-US" sz="2700" spc="-1" strike="noStrike">
                <a:solidFill>
                  <a:srgbClr val="000000"/>
                </a:solidFill>
                <a:latin typeface="Arial"/>
              </a:rPr>
              <a:t>Click to edit the title text format</a:t>
            </a:r>
            <a:endParaRPr b="0" lang="en-US" sz="2700" spc="-1" strike="noStrike">
              <a:solidFill>
                <a:srgbClr val="000000"/>
              </a:solidFill>
              <a:latin typeface="Arial"/>
            </a:endParaRPr>
          </a:p>
        </p:txBody>
      </p:sp>
      <p:sp>
        <p:nvSpPr>
          <p:cNvPr id="178" name="PlaceHolder 4"/>
          <p:cNvSpPr>
            <a:spLocks noGrp="1"/>
          </p:cNvSpPr>
          <p:nvPr>
            <p:ph type="body"/>
          </p:nvPr>
        </p:nvSpPr>
        <p:spPr>
          <a:xfrm>
            <a:off x="1197000" y="1952640"/>
            <a:ext cx="6618960" cy="2561760"/>
          </a:xfrm>
          <a:prstGeom prst="rect">
            <a:avLst/>
          </a:prstGeom>
        </p:spPr>
        <p:txBody>
          <a:bodyPr>
            <a:normAutofit/>
          </a:bodyPr>
          <a:p>
            <a:pPr marL="432000" indent="-324000" algn="ctr">
              <a:spcBef>
                <a:spcPts val="1417"/>
              </a:spcBef>
              <a:buClr>
                <a:srgbClr val="000000"/>
              </a:buClr>
              <a:buSzPct val="45000"/>
              <a:buFont typeface="Wingdings" charset="2"/>
              <a:buChar char=""/>
            </a:pPr>
            <a:r>
              <a:rPr b="0" lang="en-US" sz="1350" spc="-1" strike="noStrike">
                <a:solidFill>
                  <a:srgbClr val="000000"/>
                </a:solidFill>
                <a:latin typeface="Arial"/>
              </a:rPr>
              <a:t>Click to edit the outline text format</a:t>
            </a:r>
            <a:endParaRPr b="0" lang="en-US" sz="135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350" spc="-1" strike="noStrike">
                <a:solidFill>
                  <a:srgbClr val="000000"/>
                </a:solidFill>
                <a:latin typeface="Arial"/>
              </a:rPr>
              <a:t>Second Outline Level</a:t>
            </a:r>
            <a:endParaRPr b="0" lang="en-US" sz="135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350" spc="-1" strike="noStrike">
                <a:solidFill>
                  <a:srgbClr val="000000"/>
                </a:solidFill>
                <a:latin typeface="Arial"/>
              </a:rPr>
              <a:t>Third Outline Level</a:t>
            </a:r>
            <a:endParaRPr b="0" lang="en-US" sz="135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350" spc="-1" strike="noStrike">
                <a:solidFill>
                  <a:srgbClr val="000000"/>
                </a:solidFill>
                <a:latin typeface="Arial"/>
              </a:rPr>
              <a:t>Fourth Outline Level</a:t>
            </a:r>
            <a:endParaRPr b="0" lang="en-US" sz="135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350" spc="-1" strike="noStrike">
                <a:solidFill>
                  <a:srgbClr val="000000"/>
                </a:solidFill>
                <a:latin typeface="Arial"/>
              </a:rPr>
              <a:t>Fifth Outline Level</a:t>
            </a:r>
            <a:endParaRPr b="0" lang="en-US" sz="135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350" spc="-1" strike="noStrike">
                <a:solidFill>
                  <a:srgbClr val="000000"/>
                </a:solidFill>
                <a:latin typeface="Arial"/>
              </a:rPr>
              <a:t>Sixth Outline Level</a:t>
            </a:r>
            <a:endParaRPr b="0" lang="en-US" sz="135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350" spc="-1" strike="noStrike">
                <a:solidFill>
                  <a:srgbClr val="000000"/>
                </a:solidFill>
                <a:latin typeface="Arial"/>
              </a:rPr>
              <a:t>Seventh Outline Level</a:t>
            </a:r>
            <a:endParaRPr b="0" lang="en-US" sz="135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5" name="CustomShape 1"/>
          <p:cNvSpPr/>
          <p:nvPr/>
        </p:nvSpPr>
        <p:spPr>
          <a:xfrm>
            <a:off x="0" y="0"/>
            <a:ext cx="9143640" cy="221400"/>
          </a:xfrm>
          <a:prstGeom prst="rect">
            <a:avLst/>
          </a:prstGeom>
          <a:solidFill>
            <a:srgbClr val="f7a436"/>
          </a:solidFill>
          <a:ln>
            <a:noFill/>
          </a:ln>
        </p:spPr>
        <p:style>
          <a:lnRef idx="0"/>
          <a:fillRef idx="0"/>
          <a:effectRef idx="0"/>
          <a:fontRef idx="minor"/>
        </p:style>
      </p:sp>
      <p:pic>
        <p:nvPicPr>
          <p:cNvPr id="216" name="Google Shape;13;p2" descr=""/>
          <p:cNvPicPr/>
          <p:nvPr/>
        </p:nvPicPr>
        <p:blipFill>
          <a:blip r:embed="rId2"/>
          <a:stretch/>
        </p:blipFill>
        <p:spPr>
          <a:xfrm>
            <a:off x="420840" y="362520"/>
            <a:ext cx="799920" cy="226440"/>
          </a:xfrm>
          <a:prstGeom prst="rect">
            <a:avLst/>
          </a:prstGeom>
          <a:ln>
            <a:noFill/>
          </a:ln>
        </p:spPr>
      </p:pic>
      <p:sp>
        <p:nvSpPr>
          <p:cNvPr id="217" name="CustomShape 2"/>
          <p:cNvSpPr/>
          <p:nvPr/>
        </p:nvSpPr>
        <p:spPr>
          <a:xfrm>
            <a:off x="3670560" y="1410840"/>
            <a:ext cx="1807920" cy="360"/>
          </a:xfrm>
          <a:custGeom>
            <a:avLst/>
            <a:gdLst/>
            <a:ahLst/>
            <a:rect l="l" t="t" r="r" b="b"/>
            <a:pathLst>
              <a:path w="21600" h="21600">
                <a:moveTo>
                  <a:pt x="0" y="0"/>
                </a:moveTo>
                <a:lnTo>
                  <a:pt x="21600" y="21600"/>
                </a:lnTo>
              </a:path>
            </a:pathLst>
          </a:custGeom>
          <a:noFill/>
          <a:ln cap="rnd" w="9360">
            <a:solidFill>
              <a:srgbClr val="575756"/>
            </a:solidFill>
            <a:round/>
          </a:ln>
        </p:spPr>
        <p:style>
          <a:lnRef idx="0"/>
          <a:fillRef idx="0"/>
          <a:effectRef idx="0"/>
          <a:fontRef idx="minor"/>
        </p:style>
      </p:sp>
      <p:sp>
        <p:nvSpPr>
          <p:cNvPr id="218" name="CustomShape 3"/>
          <p:cNvSpPr/>
          <p:nvPr/>
        </p:nvSpPr>
        <p:spPr>
          <a:xfrm>
            <a:off x="0" y="0"/>
            <a:ext cx="9143640" cy="5143320"/>
          </a:xfrm>
          <a:prstGeom prst="rect">
            <a:avLst/>
          </a:prstGeom>
          <a:solidFill>
            <a:schemeClr val="lt1"/>
          </a:solidFill>
          <a:ln>
            <a:noFill/>
          </a:ln>
        </p:spPr>
        <p:style>
          <a:lnRef idx="0"/>
          <a:fillRef idx="0"/>
          <a:effectRef idx="0"/>
          <a:fontRef idx="minor"/>
        </p:style>
      </p:sp>
      <p:sp>
        <p:nvSpPr>
          <p:cNvPr id="219" name="CustomShape 4"/>
          <p:cNvSpPr/>
          <p:nvPr/>
        </p:nvSpPr>
        <p:spPr>
          <a:xfrm>
            <a:off x="0" y="0"/>
            <a:ext cx="9143640" cy="5143320"/>
          </a:xfrm>
          <a:prstGeom prst="rect">
            <a:avLst/>
          </a:prstGeom>
          <a:solidFill>
            <a:srgbClr val="f7a436"/>
          </a:solidFill>
          <a:ln>
            <a:noFill/>
          </a:ln>
        </p:spPr>
        <p:style>
          <a:lnRef idx="0"/>
          <a:fillRef idx="0"/>
          <a:effectRef idx="0"/>
          <a:fontRef idx="minor"/>
        </p:style>
      </p:sp>
      <p:pic>
        <p:nvPicPr>
          <p:cNvPr id="220" name="Google Shape;27;p4" descr=""/>
          <p:cNvPicPr/>
          <p:nvPr/>
        </p:nvPicPr>
        <p:blipFill>
          <a:blip r:embed="rId3"/>
          <a:stretch/>
        </p:blipFill>
        <p:spPr>
          <a:xfrm flipH="1">
            <a:off x="4455720" y="1073520"/>
            <a:ext cx="234000" cy="167400"/>
          </a:xfrm>
          <a:prstGeom prst="rect">
            <a:avLst/>
          </a:prstGeom>
          <a:ln>
            <a:noFill/>
          </a:ln>
        </p:spPr>
      </p:pic>
      <p:sp>
        <p:nvSpPr>
          <p:cNvPr id="221" name="CustomShape 5"/>
          <p:cNvSpPr/>
          <p:nvPr/>
        </p:nvSpPr>
        <p:spPr>
          <a:xfrm>
            <a:off x="3339720" y="456480"/>
            <a:ext cx="2464560" cy="304920"/>
          </a:xfrm>
          <a:prstGeom prst="rect">
            <a:avLst/>
          </a:prstGeom>
          <a:noFill/>
          <a:ln>
            <a:noFill/>
          </a:ln>
        </p:spPr>
        <p:style>
          <a:lnRef idx="0"/>
          <a:fillRef idx="0"/>
          <a:effectRef idx="0"/>
          <a:fontRef idx="minor"/>
        </p:style>
        <p:txBody>
          <a:bodyPr>
            <a:spAutoFit/>
          </a:bodyPr>
          <a:p>
            <a:pPr algn="ctr">
              <a:lnSpc>
                <a:spcPct val="100000"/>
              </a:lnSpc>
            </a:pPr>
            <a:r>
              <a:rPr b="0" lang="en-US" sz="1400" spc="-1" strike="noStrike">
                <a:solidFill>
                  <a:srgbClr val="ffffff"/>
                </a:solidFill>
                <a:latin typeface="Century Gothic"/>
                <a:ea typeface="Century Gothic"/>
              </a:rPr>
              <a:t>IT</a:t>
            </a:r>
            <a:r>
              <a:rPr b="0" lang="en-US" sz="1400" spc="-1" strike="noStrike">
                <a:solidFill>
                  <a:srgbClr val="575756"/>
                </a:solidFill>
                <a:latin typeface="Century Gothic"/>
                <a:ea typeface="Century Gothic"/>
              </a:rPr>
              <a:t> IS ABOUT PEOPLE</a:t>
            </a:r>
            <a:endParaRPr b="0" lang="en-US" sz="1400" spc="-1" strike="noStrike">
              <a:latin typeface="Arial"/>
            </a:endParaRPr>
          </a:p>
        </p:txBody>
      </p:sp>
      <p:sp>
        <p:nvSpPr>
          <p:cNvPr id="222" name="PlaceHolder 6"/>
          <p:cNvSpPr>
            <a:spLocks noGrp="1"/>
          </p:cNvSpPr>
          <p:nvPr>
            <p:ph type="body"/>
          </p:nvPr>
        </p:nvSpPr>
        <p:spPr>
          <a:xfrm>
            <a:off x="957240" y="1771560"/>
            <a:ext cx="7429320" cy="2457000"/>
          </a:xfrm>
          <a:prstGeom prst="rect">
            <a:avLst/>
          </a:prstGeom>
        </p:spPr>
        <p:txBody>
          <a:bodyPr>
            <a:normAutofit fontScale="62000"/>
          </a:bodyPr>
          <a:p>
            <a:pPr marL="432000" indent="-324000" algn="ctr">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223" name="PlaceHolder 7"/>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1387080" y="1046520"/>
            <a:ext cx="6618960" cy="1074960"/>
          </a:xfrm>
          <a:prstGeom prst="rect">
            <a:avLst/>
          </a:prstGeom>
          <a:solidFill>
            <a:srgbClr val="f7a436"/>
          </a:solidFill>
          <a:ln>
            <a:noFill/>
          </a:ln>
        </p:spPr>
        <p:txBody>
          <a:bodyPr lIns="90000" rIns="90000" tIns="108000" bIns="108000" anchor="ctr">
            <a:noAutofit/>
          </a:bodyPr>
          <a:p>
            <a:pPr algn="ctr">
              <a:lnSpc>
                <a:spcPct val="100000"/>
              </a:lnSpc>
            </a:pPr>
            <a:r>
              <a:rPr b="0" lang="en-US" sz="1800" spc="-1" strike="noStrike">
                <a:solidFill>
                  <a:srgbClr val="ffffff"/>
                </a:solidFill>
                <a:latin typeface="Calibri"/>
                <a:ea typeface="Calibri"/>
              </a:rPr>
              <a:t>Multithreading</a:t>
            </a:r>
            <a:endParaRPr b="0" lang="en-US" sz="1800" spc="-1" strike="noStrike">
              <a:solidFill>
                <a:srgbClr val="000000"/>
              </a:solidFill>
              <a:latin typeface="Arial"/>
            </a:endParaRPr>
          </a:p>
        </p:txBody>
      </p:sp>
      <p:sp>
        <p:nvSpPr>
          <p:cNvPr id="267" name="TextShape 2"/>
          <p:cNvSpPr txBox="1"/>
          <p:nvPr/>
        </p:nvSpPr>
        <p:spPr>
          <a:xfrm>
            <a:off x="240840" y="4070880"/>
            <a:ext cx="2643120" cy="494640"/>
          </a:xfrm>
          <a:prstGeom prst="rect">
            <a:avLst/>
          </a:prstGeom>
          <a:solidFill>
            <a:srgbClr val="f7a436"/>
          </a:solidFill>
          <a:ln>
            <a:noFill/>
          </a:ln>
        </p:spPr>
        <p:txBody>
          <a:bodyPr lIns="90000" rIns="90000" tIns="108000" bIns="108000" anchor="ctr">
            <a:noAutofit/>
          </a:bodyPr>
          <a:p>
            <a:pPr algn="ctr">
              <a:lnSpc>
                <a:spcPct val="100000"/>
              </a:lnSpc>
            </a:pPr>
            <a:r>
              <a:rPr b="0" lang="en-US" sz="1400" spc="-1" strike="noStrike">
                <a:solidFill>
                  <a:srgbClr val="ffffff"/>
                </a:solidFill>
                <a:latin typeface="Calibri"/>
                <a:ea typeface="Calibri"/>
              </a:rPr>
              <a:t>Traineeship 2020</a:t>
            </a:r>
            <a:br/>
            <a:r>
              <a:rPr b="0" lang="en-US" sz="1400" spc="-1" strike="noStrike">
                <a:solidFill>
                  <a:srgbClr val="ffffff"/>
                </a:solidFill>
                <a:latin typeface="Calibri"/>
                <a:ea typeface="Calibri"/>
              </a:rPr>
              <a:t>Pieter Drijkoningen</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Risico’s - Performance</a:t>
            </a:r>
            <a:endParaRPr b="0" lang="en-US" sz="2700" spc="-1" strike="noStrike">
              <a:solidFill>
                <a:srgbClr val="000000"/>
              </a:solidFill>
              <a:latin typeface="Arial"/>
            </a:endParaRPr>
          </a:p>
        </p:txBody>
      </p:sp>
      <p:sp>
        <p:nvSpPr>
          <p:cNvPr id="288" name="TextShape 2"/>
          <p:cNvSpPr txBox="1"/>
          <p:nvPr/>
        </p:nvSpPr>
        <p:spPr>
          <a:xfrm>
            <a:off x="1197000" y="1882440"/>
            <a:ext cx="6618960" cy="2562120"/>
          </a:xfrm>
          <a:prstGeom prst="rect">
            <a:avLst/>
          </a:prstGeom>
          <a:noFill/>
          <a:ln>
            <a:noFill/>
          </a:ln>
        </p:spPr>
        <p:txBody>
          <a:bodyPr>
            <a:noAutofit/>
          </a:bodyPr>
          <a:p>
            <a:pPr marL="457200" indent="-319680">
              <a:lnSpc>
                <a:spcPct val="150000"/>
              </a:lnSpc>
              <a:buClr>
                <a:srgbClr val="f7a436"/>
              </a:buClr>
              <a:buFont typeface="Arial"/>
              <a:buChar char="-"/>
            </a:pPr>
            <a:r>
              <a:rPr b="0" i="1" lang="en-US" sz="1350" spc="-1" strike="noStrike">
                <a:solidFill>
                  <a:srgbClr val="575756"/>
                </a:solidFill>
                <a:latin typeface="Calibri"/>
                <a:ea typeface="Calibri"/>
              </a:rPr>
              <a:t>Overhead</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i="1" lang="en-US" sz="1350" spc="-1" strike="noStrike">
                <a:solidFill>
                  <a:srgbClr val="575756"/>
                </a:solidFill>
                <a:latin typeface="Calibri"/>
                <a:ea typeface="Calibri"/>
              </a:rPr>
              <a:t>Thread-switching</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i="1" lang="en-US" sz="1350" spc="-1" strike="noStrike">
                <a:solidFill>
                  <a:srgbClr val="575756"/>
                </a:solidFill>
                <a:latin typeface="Calibri"/>
                <a:ea typeface="Calibri"/>
              </a:rPr>
              <a:t>Synchronisatie </a:t>
            </a:r>
            <a:endParaRPr b="0" lang="en-US" sz="1350" spc="-1" strike="noStrike">
              <a:solidFill>
                <a:srgbClr val="000000"/>
              </a:solidFill>
              <a:latin typeface="Arial"/>
            </a:endParaRPr>
          </a:p>
          <a:p>
            <a:pPr>
              <a:lnSpc>
                <a:spcPct val="150000"/>
              </a:lnSpc>
            </a:pPr>
            <a:endParaRPr b="0" lang="en-US" sz="1350" spc="-1" strike="noStrike">
              <a:solidFill>
                <a:srgbClr val="000000"/>
              </a:solidFill>
              <a:latin typeface="Arial"/>
            </a:endParaRPr>
          </a:p>
        </p:txBody>
      </p:sp>
      <p:pic>
        <p:nvPicPr>
          <p:cNvPr id="289" name="Google Shape;195;g6076017ee1_0_59" descr=""/>
          <p:cNvPicPr/>
          <p:nvPr/>
        </p:nvPicPr>
        <p:blipFill>
          <a:blip r:embed="rId1"/>
          <a:stretch/>
        </p:blipFill>
        <p:spPr>
          <a:xfrm>
            <a:off x="2829600" y="2945520"/>
            <a:ext cx="5584680" cy="16239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857160" y="1953720"/>
            <a:ext cx="7429320" cy="960840"/>
          </a:xfrm>
          <a:prstGeom prst="rect">
            <a:avLst/>
          </a:prstGeom>
          <a:noFill/>
          <a:ln>
            <a:noFill/>
          </a:ln>
        </p:spPr>
        <p:txBody>
          <a:bodyPr>
            <a:noAutofit/>
          </a:bodyPr>
          <a:p>
            <a:pPr algn="ctr">
              <a:lnSpc>
                <a:spcPct val="100000"/>
              </a:lnSpc>
              <a:spcBef>
                <a:spcPts val="751"/>
              </a:spcBef>
            </a:pPr>
            <a:r>
              <a:rPr b="0" lang="en-US" sz="2800" spc="-1" strike="noStrike">
                <a:solidFill>
                  <a:srgbClr val="ffffff"/>
                </a:solidFill>
                <a:latin typeface="Calibri"/>
                <a:ea typeface="Calibri"/>
              </a:rPr>
              <a:t>Demo + Oefeningen</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857160" y="1953720"/>
            <a:ext cx="7429320" cy="960840"/>
          </a:xfrm>
          <a:prstGeom prst="rect">
            <a:avLst/>
          </a:prstGeom>
          <a:noFill/>
          <a:ln>
            <a:noFill/>
          </a:ln>
        </p:spPr>
        <p:txBody>
          <a:bodyPr>
            <a:noAutofit/>
          </a:bodyPr>
          <a:p>
            <a:pPr algn="ctr">
              <a:lnSpc>
                <a:spcPct val="100000"/>
              </a:lnSpc>
              <a:spcBef>
                <a:spcPts val="751"/>
              </a:spcBef>
            </a:pPr>
            <a:r>
              <a:rPr b="0" lang="en-US" sz="2800" spc="-1" strike="noStrike">
                <a:solidFill>
                  <a:srgbClr val="ffffff"/>
                </a:solidFill>
                <a:latin typeface="Calibri"/>
                <a:ea typeface="Calibri"/>
              </a:rPr>
              <a:t>Basisbegrippen</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Thread-safety</a:t>
            </a:r>
            <a:endParaRPr b="0" lang="en-US" sz="2700" spc="-1" strike="noStrike">
              <a:solidFill>
                <a:srgbClr val="000000"/>
              </a:solidFill>
              <a:latin typeface="Arial"/>
            </a:endParaRPr>
          </a:p>
        </p:txBody>
      </p:sp>
      <p:sp>
        <p:nvSpPr>
          <p:cNvPr id="293" name="TextShape 2"/>
          <p:cNvSpPr txBox="1"/>
          <p:nvPr/>
        </p:nvSpPr>
        <p:spPr>
          <a:xfrm>
            <a:off x="1197000" y="1882440"/>
            <a:ext cx="6618960" cy="2562120"/>
          </a:xfrm>
          <a:prstGeom prst="rect">
            <a:avLst/>
          </a:prstGeom>
          <a:noFill/>
          <a:ln>
            <a:noFill/>
          </a:ln>
        </p:spPr>
        <p:txBody>
          <a:bodyPr>
            <a:noAutofit/>
          </a:bodyPr>
          <a:p>
            <a:pPr>
              <a:lnSpc>
                <a:spcPct val="150000"/>
              </a:lnSpc>
            </a:pPr>
            <a:r>
              <a:rPr b="0" i="1" lang="en-US" sz="1350" spc="-1" strike="noStrike">
                <a:solidFill>
                  <a:srgbClr val="575756"/>
                </a:solidFill>
                <a:latin typeface="Calibri"/>
                <a:ea typeface="Calibri"/>
              </a:rPr>
              <a:t>“</a:t>
            </a:r>
            <a:r>
              <a:rPr b="0" i="1" lang="en-US" sz="1350" spc="-1" strike="noStrike">
                <a:solidFill>
                  <a:srgbClr val="575756"/>
                </a:solidFill>
                <a:latin typeface="Calibri"/>
                <a:ea typeface="Calibri"/>
              </a:rPr>
              <a:t>A class is thread-safe if it behaves correctly when accessed from multiple threads, regardless of the scheduling or interleaving of the execution of those threads by the runtime, and with no additional synchronization or other coordination on the part of the calling code”</a:t>
            </a:r>
            <a:endParaRPr b="0" lang="en-US" sz="1350" spc="-1" strike="noStrike">
              <a:solidFill>
                <a:srgbClr val="000000"/>
              </a:solidFill>
              <a:latin typeface="Arial"/>
            </a:endParaRPr>
          </a:p>
          <a:p>
            <a:pPr>
              <a:lnSpc>
                <a:spcPct val="150000"/>
              </a:lnSpc>
            </a:pPr>
            <a:r>
              <a:rPr b="0" i="1" lang="en-US" sz="1350" spc="-1" strike="noStrike">
                <a:solidFill>
                  <a:srgbClr val="575756"/>
                </a:solidFill>
                <a:latin typeface="Calibri"/>
                <a:ea typeface="Calibri"/>
              </a:rPr>
              <a:t>	</a:t>
            </a:r>
            <a:r>
              <a:rPr b="0" i="1" lang="en-US" sz="1350" spc="-1" strike="noStrike">
                <a:solidFill>
                  <a:srgbClr val="575756"/>
                </a:solidFill>
                <a:latin typeface="Calibri"/>
                <a:ea typeface="Calibri"/>
              </a:rPr>
              <a:t>	</a:t>
            </a:r>
            <a:r>
              <a:rPr b="0" i="1" lang="en-US" sz="1350" spc="-1" strike="noStrike">
                <a:solidFill>
                  <a:srgbClr val="575756"/>
                </a:solidFill>
                <a:latin typeface="Calibri"/>
                <a:ea typeface="Calibri"/>
              </a:rPr>
              <a:t>	</a:t>
            </a:r>
            <a:r>
              <a:rPr b="0" i="1" lang="en-US" sz="1350" spc="-1" strike="noStrike">
                <a:solidFill>
                  <a:srgbClr val="575756"/>
                </a:solidFill>
                <a:latin typeface="Calibri"/>
                <a:ea typeface="Calibri"/>
              </a:rPr>
              <a:t>	</a:t>
            </a:r>
            <a:r>
              <a:rPr b="0" i="1" lang="en-US" sz="1350" spc="-1" strike="noStrike">
                <a:solidFill>
                  <a:srgbClr val="575756"/>
                </a:solidFill>
                <a:latin typeface="Calibri"/>
                <a:ea typeface="Calibri"/>
              </a:rPr>
              <a:t>	</a:t>
            </a:r>
            <a:r>
              <a:rPr b="0" i="1" lang="en-US" sz="1350" spc="-1" strike="noStrike">
                <a:solidFill>
                  <a:srgbClr val="575756"/>
                </a:solidFill>
                <a:latin typeface="Calibri"/>
                <a:ea typeface="Calibri"/>
              </a:rPr>
              <a:t>	</a:t>
            </a:r>
            <a:r>
              <a:rPr b="0" i="1" lang="en-US" sz="1350" spc="-1" strike="noStrike">
                <a:solidFill>
                  <a:srgbClr val="575756"/>
                </a:solidFill>
                <a:latin typeface="Calibri"/>
                <a:ea typeface="Calibri"/>
              </a:rPr>
              <a:t>	</a:t>
            </a:r>
            <a:r>
              <a:rPr b="0" i="1" lang="en-US" sz="1350" spc="-1" strike="noStrike">
                <a:solidFill>
                  <a:srgbClr val="575756"/>
                </a:solidFill>
                <a:latin typeface="Calibri"/>
                <a:ea typeface="Calibri"/>
              </a:rPr>
              <a:t>	</a:t>
            </a:r>
            <a:r>
              <a:rPr b="0" i="1" lang="en-US" sz="1350" spc="-1" strike="noStrike">
                <a:solidFill>
                  <a:srgbClr val="575756"/>
                </a:solidFill>
                <a:latin typeface="Calibri"/>
                <a:ea typeface="Calibri"/>
              </a:rPr>
              <a:t>	</a:t>
            </a:r>
            <a:r>
              <a:rPr b="0" i="1" lang="en-US" sz="1350" spc="-1" strike="noStrike">
                <a:solidFill>
                  <a:srgbClr val="575756"/>
                </a:solidFill>
                <a:latin typeface="Calibri"/>
                <a:ea typeface="Calibri"/>
              </a:rPr>
              <a:t>- Java Concurrency in Practice</a:t>
            </a:r>
            <a:endParaRPr b="0" lang="en-US" sz="1350" spc="-1" strike="noStrike">
              <a:solidFill>
                <a:srgbClr val="000000"/>
              </a:solidFill>
              <a:latin typeface="Arial"/>
            </a:endParaRPr>
          </a:p>
          <a:p>
            <a:pPr>
              <a:lnSpc>
                <a:spcPct val="150000"/>
              </a:lnSpc>
            </a:pPr>
            <a:endParaRPr b="0" lang="en-US" sz="1350" spc="-1" strike="noStrike">
              <a:solidFill>
                <a:srgbClr val="000000"/>
              </a:solidFill>
              <a:latin typeface="Arial"/>
            </a:endParaRPr>
          </a:p>
          <a:p>
            <a:pPr>
              <a:lnSpc>
                <a:spcPct val="150000"/>
              </a:lnSpc>
            </a:pPr>
            <a:endParaRPr b="0" lang="en-US" sz="13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Correct gedrag</a:t>
            </a:r>
            <a:endParaRPr b="0" lang="en-US" sz="2700" spc="-1" strike="noStrike">
              <a:solidFill>
                <a:srgbClr val="000000"/>
              </a:solidFill>
              <a:latin typeface="Arial"/>
            </a:endParaRPr>
          </a:p>
        </p:txBody>
      </p:sp>
      <p:sp>
        <p:nvSpPr>
          <p:cNvPr id="295" name="TextShape 2"/>
          <p:cNvSpPr txBox="1"/>
          <p:nvPr/>
        </p:nvSpPr>
        <p:spPr>
          <a:xfrm>
            <a:off x="1197000" y="1882440"/>
            <a:ext cx="1794960" cy="120744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Specificatie</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Invarianten</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Postcondities</a:t>
            </a:r>
            <a:endParaRPr b="0" lang="en-US" sz="1350" spc="-1" strike="noStrike">
              <a:solidFill>
                <a:srgbClr val="000000"/>
              </a:solidFill>
              <a:latin typeface="Arial"/>
            </a:endParaRPr>
          </a:p>
        </p:txBody>
      </p:sp>
      <p:sp>
        <p:nvSpPr>
          <p:cNvPr id="296" name="CustomShape 3"/>
          <p:cNvSpPr/>
          <p:nvPr/>
        </p:nvSpPr>
        <p:spPr>
          <a:xfrm>
            <a:off x="4709520" y="2149920"/>
            <a:ext cx="2683440" cy="259812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Calibri"/>
                <a:ea typeface="Calibri"/>
              </a:rPr>
              <a:t>public class Counter {</a:t>
            </a:r>
            <a:endParaRPr b="0" lang="en-US" sz="1400" spc="-1" strike="noStrike">
              <a:latin typeface="Arial"/>
            </a:endParaRPr>
          </a:p>
          <a:p>
            <a:pPr>
              <a:lnSpc>
                <a:spcPct val="100000"/>
              </a:lnSpc>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private int count = 0;</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public int value() {</a:t>
            </a:r>
            <a:endParaRPr b="0" lang="en-US" sz="1400" spc="-1" strike="noStrike">
              <a:latin typeface="Arial"/>
            </a:endParaRPr>
          </a:p>
          <a:p>
            <a:pPr>
              <a:lnSpc>
                <a:spcPct val="100000"/>
              </a:lnSpc>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return count;</a:t>
            </a:r>
            <a:endParaRPr b="0" lang="en-US" sz="1400" spc="-1" strike="noStrike">
              <a:latin typeface="Arial"/>
            </a:endParaRPr>
          </a:p>
          <a:p>
            <a:pPr>
              <a:lnSpc>
                <a:spcPct val="100000"/>
              </a:lnSpc>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public void increment() {</a:t>
            </a:r>
            <a:endParaRPr b="0" lang="en-US" sz="1400" spc="-1" strike="noStrike">
              <a:latin typeface="Arial"/>
            </a:endParaRPr>
          </a:p>
          <a:p>
            <a:pPr>
              <a:lnSpc>
                <a:spcPct val="100000"/>
              </a:lnSpc>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count++;</a:t>
            </a:r>
            <a:endParaRPr b="0" lang="en-US" sz="1400" spc="-1" strike="noStrike">
              <a:latin typeface="Arial"/>
            </a:endParaRPr>
          </a:p>
          <a:p>
            <a:pPr>
              <a:lnSpc>
                <a:spcPct val="100000"/>
              </a:lnSpc>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a:t>
            </a:r>
            <a:endParaRPr b="0" lang="en-US" sz="1400" spc="-1" strike="noStrike">
              <a:latin typeface="Arial"/>
            </a:endParaRPr>
          </a:p>
          <a:p>
            <a:pPr>
              <a:lnSpc>
                <a:spcPct val="100000"/>
              </a:lnSpc>
            </a:pPr>
            <a:r>
              <a:rPr b="0" lang="en-US" sz="1400" spc="-1" strike="noStrike">
                <a:solidFill>
                  <a:srgbClr val="000000"/>
                </a:solidFill>
                <a:latin typeface="Calibri"/>
                <a:ea typeface="Calibri"/>
              </a:rPr>
              <a:t>}</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State</a:t>
            </a:r>
            <a:endParaRPr b="0" lang="en-US" sz="2700" spc="-1" strike="noStrike">
              <a:solidFill>
                <a:srgbClr val="000000"/>
              </a:solidFill>
              <a:latin typeface="Arial"/>
            </a:endParaRPr>
          </a:p>
        </p:txBody>
      </p:sp>
      <p:sp>
        <p:nvSpPr>
          <p:cNvPr id="298" name="TextShape 2"/>
          <p:cNvSpPr txBox="1"/>
          <p:nvPr/>
        </p:nvSpPr>
        <p:spPr>
          <a:xfrm>
            <a:off x="1197000" y="1882440"/>
            <a:ext cx="6770160" cy="273492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Waarde van een object</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Thread safety = controlled access to shared, mutable state</a:t>
            </a:r>
            <a:endParaRPr b="0" lang="en-US" sz="13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Stateless</a:t>
            </a:r>
            <a:endParaRPr b="0" lang="en-US" sz="2700" spc="-1" strike="noStrike">
              <a:solidFill>
                <a:srgbClr val="000000"/>
              </a:solidFill>
              <a:latin typeface="Arial"/>
            </a:endParaRPr>
          </a:p>
        </p:txBody>
      </p:sp>
      <p:sp>
        <p:nvSpPr>
          <p:cNvPr id="300" name="TextShape 2"/>
          <p:cNvSpPr txBox="1"/>
          <p:nvPr/>
        </p:nvSpPr>
        <p:spPr>
          <a:xfrm>
            <a:off x="1197000" y="1882440"/>
            <a:ext cx="4429800" cy="272088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Altijd thread-safe</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Merk op: long[] factors is state</a:t>
            </a:r>
            <a:br/>
            <a:r>
              <a:rPr b="0" lang="en-US" sz="1350" spc="-1" strike="noStrike">
                <a:solidFill>
                  <a:srgbClr val="575756"/>
                </a:solidFill>
                <a:latin typeface="Calibri"/>
                <a:ea typeface="Calibri"/>
              </a:rPr>
              <a:t>	</a:t>
            </a:r>
            <a:r>
              <a:rPr b="0" lang="en-US" sz="1350" spc="-1" strike="noStrike">
                <a:solidFill>
                  <a:srgbClr val="575756"/>
                </a:solidFill>
                <a:latin typeface="Calibri"/>
                <a:ea typeface="Calibri"/>
              </a:rPr>
              <a:t>-&gt; Niet shared</a:t>
            </a:r>
            <a:br/>
            <a:r>
              <a:rPr b="0" lang="en-US" sz="1350" spc="-1" strike="noStrike">
                <a:solidFill>
                  <a:srgbClr val="575756"/>
                </a:solidFill>
                <a:latin typeface="Calibri"/>
                <a:ea typeface="Calibri"/>
              </a:rPr>
              <a:t>	</a:t>
            </a:r>
            <a:r>
              <a:rPr b="0" lang="en-US" sz="1350" spc="-1" strike="noStrike">
                <a:solidFill>
                  <a:srgbClr val="575756"/>
                </a:solidFill>
                <a:latin typeface="Calibri"/>
                <a:ea typeface="Calibri"/>
              </a:rPr>
              <a:t>-&gt; </a:t>
            </a:r>
            <a:r>
              <a:rPr b="0" i="1" lang="en-US" sz="1350" spc="-1" strike="noStrike">
                <a:solidFill>
                  <a:srgbClr val="575756"/>
                </a:solidFill>
                <a:latin typeface="Calibri"/>
                <a:ea typeface="Calibri"/>
              </a:rPr>
              <a:t>thread confinement</a:t>
            </a:r>
            <a:endParaRPr b="0" lang="en-US" sz="1350" spc="-1" strike="noStrike">
              <a:solidFill>
                <a:srgbClr val="000000"/>
              </a:solidFill>
              <a:latin typeface="Arial"/>
            </a:endParaRPr>
          </a:p>
        </p:txBody>
      </p:sp>
      <p:sp>
        <p:nvSpPr>
          <p:cNvPr id="301" name="CustomShape 3"/>
          <p:cNvSpPr/>
          <p:nvPr/>
        </p:nvSpPr>
        <p:spPr>
          <a:xfrm>
            <a:off x="4751280" y="2053440"/>
            <a:ext cx="3573360" cy="255024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Calibri"/>
                <a:ea typeface="Calibri"/>
              </a:rPr>
              <a:t>public class StatelessFactorizer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public long[] factorize(long i) {</a:t>
            </a:r>
            <a:endParaRPr b="0" lang="en-US" sz="1400" spc="-1" strike="noStrike">
              <a:latin typeface="Arial"/>
            </a:endParaRPr>
          </a:p>
          <a:p>
            <a:pPr>
              <a:lnSpc>
                <a:spcPct val="100000"/>
              </a:lnSpc>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long[] factors = factors(i);</a:t>
            </a:r>
            <a:endParaRPr b="0" lang="en-US" sz="1400" spc="-1" strike="noStrike">
              <a:latin typeface="Arial"/>
            </a:endParaRPr>
          </a:p>
          <a:p>
            <a:pPr marL="457200" indent="457200">
              <a:lnSpc>
                <a:spcPct val="100000"/>
              </a:lnSpc>
            </a:pPr>
            <a:r>
              <a:rPr b="0" lang="en-US" sz="1400" spc="-1" strike="noStrike">
                <a:solidFill>
                  <a:srgbClr val="000000"/>
                </a:solidFill>
                <a:latin typeface="Calibri"/>
                <a:ea typeface="Calibri"/>
              </a:rPr>
              <a:t>return factors;</a:t>
            </a:r>
            <a:endParaRPr b="0" lang="en-US" sz="1400" spc="-1" strike="noStrike">
              <a:latin typeface="Arial"/>
            </a:endParaRPr>
          </a:p>
          <a:p>
            <a:pPr>
              <a:lnSpc>
                <a:spcPct val="100000"/>
              </a:lnSpc>
            </a:pPr>
            <a:r>
              <a:rPr b="0" lang="en-US" sz="1400" spc="-1" strike="noStrike">
                <a:solidFill>
                  <a:srgbClr val="000000"/>
                </a:solidFill>
                <a:latin typeface="Calibri"/>
                <a:ea typeface="Calibri"/>
              </a:rPr>
              <a: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Calibri"/>
                <a:ea typeface="Calibri"/>
              </a:rPr>
              <a:t>private long[] factors(long i) {</a:t>
            </a:r>
            <a:endParaRPr b="0" lang="en-US" sz="1400" spc="-1" strike="noStrike">
              <a:latin typeface="Arial"/>
            </a:endParaRPr>
          </a:p>
          <a:p>
            <a:pPr>
              <a:lnSpc>
                <a:spcPct val="100000"/>
              </a:lnSpc>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 Calculate factors</a:t>
            </a:r>
            <a:endParaRPr b="0" lang="en-US" sz="1400" spc="-1" strike="noStrike">
              <a:latin typeface="Arial"/>
            </a:endParaRPr>
          </a:p>
          <a:p>
            <a:pPr>
              <a:lnSpc>
                <a:spcPct val="100000"/>
              </a:lnSpc>
            </a:pPr>
            <a:r>
              <a:rPr b="0" lang="en-US" sz="1400" spc="-1" strike="noStrike">
                <a:solidFill>
                  <a:srgbClr val="000000"/>
                </a:solidFill>
                <a:latin typeface="Calibri"/>
                <a:ea typeface="Calibri"/>
              </a:rPr>
              <a:t>}</a:t>
            </a:r>
            <a:endParaRPr b="0" lang="en-US" sz="1400" spc="-1" strike="noStrike">
              <a:latin typeface="Arial"/>
            </a:endParaRPr>
          </a:p>
          <a:p>
            <a:pPr>
              <a:lnSpc>
                <a:spcPct val="100000"/>
              </a:lnSpc>
            </a:pPr>
            <a:r>
              <a:rPr b="0" lang="en-US" sz="1400" spc="-1" strike="noStrike">
                <a:solidFill>
                  <a:srgbClr val="000000"/>
                </a:solidFill>
                <a:latin typeface="Calibri"/>
                <a:ea typeface="Calibri"/>
              </a:rPr>
              <a:t>}</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Stateful</a:t>
            </a:r>
            <a:endParaRPr b="0" lang="en-US" sz="2700" spc="-1" strike="noStrike">
              <a:solidFill>
                <a:srgbClr val="000000"/>
              </a:solidFill>
              <a:latin typeface="Arial"/>
            </a:endParaRPr>
          </a:p>
        </p:txBody>
      </p:sp>
      <p:sp>
        <p:nvSpPr>
          <p:cNvPr id="303" name="TextShape 2"/>
          <p:cNvSpPr txBox="1"/>
          <p:nvPr/>
        </p:nvSpPr>
        <p:spPr>
          <a:xfrm>
            <a:off x="1197000" y="1882440"/>
            <a:ext cx="4429800" cy="272088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Synchronisatie nodig om thread-safe te zijn</a:t>
            </a:r>
            <a:endParaRPr b="0" lang="en-US" sz="1350" spc="-1" strike="noStrike">
              <a:solidFill>
                <a:srgbClr val="000000"/>
              </a:solidFill>
              <a:latin typeface="Arial"/>
            </a:endParaRPr>
          </a:p>
        </p:txBody>
      </p:sp>
      <p:sp>
        <p:nvSpPr>
          <p:cNvPr id="304" name="CustomShape 3"/>
          <p:cNvSpPr/>
          <p:nvPr/>
        </p:nvSpPr>
        <p:spPr>
          <a:xfrm>
            <a:off x="5220720" y="2074320"/>
            <a:ext cx="3524400" cy="268740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Calibri"/>
                <a:ea typeface="Calibri"/>
              </a:rPr>
              <a:t>public class CountingFactorizer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Calibri"/>
                <a:ea typeface="Calibri"/>
              </a:rPr>
              <a:t>private long count = 0;</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Calibri"/>
                <a:ea typeface="Calibri"/>
              </a:rPr>
              <a:t>public long getCount() { return count;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public long[] factorize(long i) {</a:t>
            </a:r>
            <a:endParaRPr b="0" lang="en-US" sz="1400" spc="-1" strike="noStrike">
              <a:latin typeface="Arial"/>
            </a:endParaRPr>
          </a:p>
          <a:p>
            <a:pPr marL="457200" indent="457200">
              <a:lnSpc>
                <a:spcPct val="100000"/>
              </a:lnSpc>
            </a:pPr>
            <a:r>
              <a:rPr b="0" lang="en-US" sz="1400" spc="-1" strike="noStrike">
                <a:solidFill>
                  <a:srgbClr val="000000"/>
                </a:solidFill>
                <a:latin typeface="Calibri"/>
                <a:ea typeface="Calibri"/>
              </a:rPr>
              <a:t>count++;</a:t>
            </a:r>
            <a:endParaRPr b="0" lang="en-US" sz="1400" spc="-1" strike="noStrike">
              <a:latin typeface="Arial"/>
            </a:endParaRPr>
          </a:p>
          <a:p>
            <a:pPr marL="457200" indent="457200">
              <a:lnSpc>
                <a:spcPct val="100000"/>
              </a:lnSpc>
            </a:pPr>
            <a:r>
              <a:rPr b="0" lang="en-US" sz="1400" spc="-1" strike="noStrike">
                <a:solidFill>
                  <a:srgbClr val="000000"/>
                </a:solidFill>
                <a:latin typeface="Calibri"/>
                <a:ea typeface="Calibri"/>
              </a:rPr>
              <a:t>long[] factors = factors(i);</a:t>
            </a:r>
            <a:endParaRPr b="0" lang="en-US" sz="1400" spc="-1" strike="noStrike">
              <a:latin typeface="Arial"/>
            </a:endParaRPr>
          </a:p>
          <a:p>
            <a:pPr marL="457200" indent="457200">
              <a:lnSpc>
                <a:spcPct val="100000"/>
              </a:lnSpc>
            </a:pPr>
            <a:r>
              <a:rPr b="0" lang="en-US" sz="1400" spc="-1" strike="noStrike">
                <a:solidFill>
                  <a:srgbClr val="000000"/>
                </a:solidFill>
                <a:latin typeface="Calibri"/>
                <a:ea typeface="Calibri"/>
              </a:rPr>
              <a:t>return factors;</a:t>
            </a:r>
            <a:endParaRPr b="0" lang="en-US" sz="1400" spc="-1" strike="noStrike">
              <a:latin typeface="Arial"/>
            </a:endParaRPr>
          </a:p>
          <a:p>
            <a:pPr>
              <a:lnSpc>
                <a:spcPct val="100000"/>
              </a:lnSpc>
            </a:pPr>
            <a:r>
              <a:rPr b="0" lang="en-US" sz="1400" spc="-1" strike="noStrike">
                <a:solidFill>
                  <a:srgbClr val="000000"/>
                </a:solidFill>
                <a:latin typeface="Calibri"/>
                <a:ea typeface="Calibri"/>
              </a:rPr>
              <a:t>}</a:t>
            </a:r>
            <a:endParaRPr b="0" lang="en-US" sz="1400" spc="-1" strike="noStrike">
              <a:latin typeface="Arial"/>
            </a:endParaRPr>
          </a:p>
          <a:p>
            <a:pPr>
              <a:lnSpc>
                <a:spcPct val="100000"/>
              </a:lnSpc>
            </a:pPr>
            <a:r>
              <a:rPr b="0" lang="en-US" sz="1400" spc="-1" strike="noStrike">
                <a:solidFill>
                  <a:srgbClr val="000000"/>
                </a:solidFill>
                <a:latin typeface="Calibri"/>
                <a:ea typeface="Calibri"/>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Compound actions</a:t>
            </a:r>
            <a:endParaRPr b="0" lang="en-US" sz="2700" spc="-1" strike="noStrike">
              <a:solidFill>
                <a:srgbClr val="000000"/>
              </a:solidFill>
              <a:latin typeface="Arial"/>
            </a:endParaRPr>
          </a:p>
        </p:txBody>
      </p:sp>
      <p:sp>
        <p:nvSpPr>
          <p:cNvPr id="306" name="TextShape 2"/>
          <p:cNvSpPr txBox="1"/>
          <p:nvPr/>
        </p:nvSpPr>
        <p:spPr>
          <a:xfrm>
            <a:off x="1197000" y="1882440"/>
            <a:ext cx="4429800" cy="272088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Read-modify-write (CountingFactorizer)</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Check-then-act (LazySingleton)</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Atomische operatie</a:t>
            </a:r>
            <a:endParaRPr b="0" lang="en-US" sz="1350" spc="-1" strike="noStrike">
              <a:solidFill>
                <a:srgbClr val="000000"/>
              </a:solidFill>
              <a:latin typeface="Arial"/>
            </a:endParaRPr>
          </a:p>
        </p:txBody>
      </p:sp>
      <p:sp>
        <p:nvSpPr>
          <p:cNvPr id="307" name="CustomShape 3"/>
          <p:cNvSpPr/>
          <p:nvPr/>
        </p:nvSpPr>
        <p:spPr>
          <a:xfrm>
            <a:off x="4933440" y="2221560"/>
            <a:ext cx="3972960" cy="268740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Calibri"/>
                <a:ea typeface="Calibri"/>
              </a:rPr>
              <a:t>public class LazySingleton {</a:t>
            </a:r>
            <a:endParaRPr b="0" lang="en-US" sz="1400" spc="-1" strike="noStrike">
              <a:latin typeface="Arial"/>
            </a:endParaRPr>
          </a:p>
          <a:p>
            <a:pPr>
              <a:lnSpc>
                <a:spcPct val="100000"/>
              </a:lnSpc>
            </a:pPr>
            <a:r>
              <a:rPr b="0" lang="en-US" sz="1400" spc="-1" strike="noStrike">
                <a:solidFill>
                  <a:srgbClr val="000000"/>
                </a:solidFill>
                <a:latin typeface="Calibri"/>
                <a:ea typeface="Calibri"/>
              </a:rPr>
              <a:t>	</a:t>
            </a:r>
            <a:endParaRPr b="0" lang="en-US" sz="1400" spc="-1" strike="noStrike">
              <a:latin typeface="Arial"/>
            </a:endParaRPr>
          </a:p>
          <a:p>
            <a:pPr>
              <a:lnSpc>
                <a:spcPct val="100000"/>
              </a:lnSpc>
            </a:pPr>
            <a:r>
              <a:rPr b="0" lang="en-US" sz="1400" spc="-1" strike="noStrike">
                <a:solidFill>
                  <a:srgbClr val="000000"/>
                </a:solidFill>
                <a:latin typeface="Calibri"/>
                <a:ea typeface="Calibri"/>
              </a:rPr>
              <a:t>private LazySingleton instance = null;</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public LazySingleton getInstance() {</a:t>
            </a:r>
            <a:endParaRPr b="0" lang="en-US" sz="1400" spc="-1" strike="noStrike">
              <a:latin typeface="Arial"/>
            </a:endParaRPr>
          </a:p>
          <a:p>
            <a:pPr>
              <a:lnSpc>
                <a:spcPct val="100000"/>
              </a:lnSpc>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if (instance == null) {</a:t>
            </a:r>
            <a:endParaRPr b="0" lang="en-US" sz="1400" spc="-1" strike="noStrike">
              <a:latin typeface="Arial"/>
            </a:endParaRPr>
          </a:p>
          <a:p>
            <a:pPr>
              <a:lnSpc>
                <a:spcPct val="100000"/>
              </a:lnSpc>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instance = new LazySingleton();</a:t>
            </a:r>
            <a:endParaRPr b="0" lang="en-US" sz="1400" spc="-1" strike="noStrike">
              <a:latin typeface="Arial"/>
            </a:endParaRPr>
          </a:p>
          <a:p>
            <a:pPr>
              <a:lnSpc>
                <a:spcPct val="100000"/>
              </a:lnSpc>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a:t>
            </a:r>
            <a:endParaRPr b="0" lang="en-US" sz="1400" spc="-1" strike="noStrike">
              <a:latin typeface="Arial"/>
            </a:endParaRPr>
          </a:p>
          <a:p>
            <a:pPr>
              <a:lnSpc>
                <a:spcPct val="100000"/>
              </a:lnSpc>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return instance;</a:t>
            </a:r>
            <a:endParaRPr b="0" lang="en-US" sz="1400" spc="-1" strike="noStrike">
              <a:latin typeface="Arial"/>
            </a:endParaRPr>
          </a:p>
          <a:p>
            <a:pPr>
              <a:lnSpc>
                <a:spcPct val="100000"/>
              </a:lnSpc>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a:t>
            </a:r>
            <a:endParaRPr b="0" lang="en-US" sz="1400" spc="-1" strike="noStrike">
              <a:latin typeface="Arial"/>
            </a:endParaRPr>
          </a:p>
          <a:p>
            <a:pPr>
              <a:lnSpc>
                <a:spcPct val="100000"/>
              </a:lnSpc>
            </a:pPr>
            <a:r>
              <a:rPr b="0" lang="en-US" sz="1400" spc="-1" strike="noStrike">
                <a:solidFill>
                  <a:srgbClr val="000000"/>
                </a:solidFill>
                <a:latin typeface="Calibri"/>
                <a:ea typeface="Calibri"/>
              </a:rPr>
              <a:t>}</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Atomicity</a:t>
            </a:r>
            <a:endParaRPr b="0" lang="en-US" sz="2700" spc="-1" strike="noStrike">
              <a:solidFill>
                <a:srgbClr val="000000"/>
              </a:solidFill>
              <a:latin typeface="Arial"/>
            </a:endParaRPr>
          </a:p>
        </p:txBody>
      </p:sp>
      <p:sp>
        <p:nvSpPr>
          <p:cNvPr id="309" name="TextShape 2"/>
          <p:cNvSpPr txBox="1"/>
          <p:nvPr/>
        </p:nvSpPr>
        <p:spPr>
          <a:xfrm>
            <a:off x="1197000" y="1882440"/>
            <a:ext cx="4429800" cy="272088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Ondeelbare actie</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JDK biedt enkele atomic classes aan</a:t>
            </a:r>
            <a:endParaRPr b="0" lang="en-US" sz="1350" spc="-1" strike="noStrike">
              <a:solidFill>
                <a:srgbClr val="000000"/>
              </a:solidFill>
              <a:latin typeface="Arial"/>
            </a:endParaRPr>
          </a:p>
        </p:txBody>
      </p:sp>
      <p:sp>
        <p:nvSpPr>
          <p:cNvPr id="310" name="CustomShape 3"/>
          <p:cNvSpPr/>
          <p:nvPr/>
        </p:nvSpPr>
        <p:spPr>
          <a:xfrm>
            <a:off x="4933440" y="2221560"/>
            <a:ext cx="4210560" cy="268740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Calibri"/>
                <a:ea typeface="Calibri"/>
              </a:rPr>
              <a:t>public class AtomicCountingFactorizer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Calibri"/>
                <a:ea typeface="Calibri"/>
              </a:rPr>
              <a:t>private AtomicLong count = new AtomicLong();</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Calibri"/>
                <a:ea typeface="Calibri"/>
              </a:rPr>
              <a:t>public long getCount() { return count.get();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public long[] factorize(long i) {</a:t>
            </a:r>
            <a:endParaRPr b="0" lang="en-US" sz="1400" spc="-1" strike="noStrike">
              <a:latin typeface="Arial"/>
            </a:endParaRPr>
          </a:p>
          <a:p>
            <a:pPr marL="457200" indent="457200">
              <a:lnSpc>
                <a:spcPct val="100000"/>
              </a:lnSpc>
            </a:pPr>
            <a:r>
              <a:rPr b="0" lang="en-US" sz="1400" spc="-1" strike="noStrike">
                <a:solidFill>
                  <a:srgbClr val="000000"/>
                </a:solidFill>
                <a:latin typeface="Calibri"/>
                <a:ea typeface="Calibri"/>
              </a:rPr>
              <a:t>count.getAndIncrement();</a:t>
            </a:r>
            <a:endParaRPr b="0" lang="en-US" sz="1400" spc="-1" strike="noStrike">
              <a:latin typeface="Arial"/>
            </a:endParaRPr>
          </a:p>
          <a:p>
            <a:pPr marL="457200" indent="457200">
              <a:lnSpc>
                <a:spcPct val="100000"/>
              </a:lnSpc>
            </a:pPr>
            <a:r>
              <a:rPr b="0" lang="en-US" sz="1400" spc="-1" strike="noStrike">
                <a:solidFill>
                  <a:srgbClr val="000000"/>
                </a:solidFill>
                <a:latin typeface="Calibri"/>
                <a:ea typeface="Calibri"/>
              </a:rPr>
              <a:t>long[] factors = factors(i);</a:t>
            </a:r>
            <a:endParaRPr b="0" lang="en-US" sz="1400" spc="-1" strike="noStrike">
              <a:latin typeface="Arial"/>
            </a:endParaRPr>
          </a:p>
          <a:p>
            <a:pPr marL="457200" indent="457200">
              <a:lnSpc>
                <a:spcPct val="100000"/>
              </a:lnSpc>
            </a:pPr>
            <a:r>
              <a:rPr b="0" lang="en-US" sz="1400" spc="-1" strike="noStrike">
                <a:solidFill>
                  <a:srgbClr val="000000"/>
                </a:solidFill>
                <a:latin typeface="Calibri"/>
                <a:ea typeface="Calibri"/>
              </a:rPr>
              <a:t>return factors;</a:t>
            </a:r>
            <a:endParaRPr b="0" lang="en-US" sz="1400" spc="-1" strike="noStrike">
              <a:latin typeface="Arial"/>
            </a:endParaRPr>
          </a:p>
          <a:p>
            <a:pPr>
              <a:lnSpc>
                <a:spcPct val="100000"/>
              </a:lnSpc>
            </a:pPr>
            <a:r>
              <a:rPr b="0" lang="en-US" sz="1400" spc="-1" strike="noStrike">
                <a:solidFill>
                  <a:srgbClr val="000000"/>
                </a:solidFill>
                <a:latin typeface="Calibri"/>
                <a:ea typeface="Calibri"/>
              </a:rPr>
              <a:t>}</a:t>
            </a:r>
            <a:endParaRPr b="0" lang="en-US" sz="1400" spc="-1" strike="noStrike">
              <a:latin typeface="Arial"/>
            </a:endParaRPr>
          </a:p>
          <a:p>
            <a:pPr>
              <a:lnSpc>
                <a:spcPct val="100000"/>
              </a:lnSpc>
            </a:pPr>
            <a:r>
              <a:rPr b="0" lang="en-US" sz="1400" spc="-1" strike="noStrike">
                <a:solidFill>
                  <a:srgbClr val="000000"/>
                </a:solidFill>
                <a:latin typeface="Calibri"/>
                <a:ea typeface="Calibri"/>
              </a:rPr>
              <a:t>}</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Inhoud</a:t>
            </a:r>
            <a:endParaRPr b="0" lang="en-US" sz="2700" spc="-1" strike="noStrike">
              <a:solidFill>
                <a:srgbClr val="000000"/>
              </a:solidFill>
              <a:latin typeface="Arial"/>
            </a:endParaRPr>
          </a:p>
        </p:txBody>
      </p:sp>
      <p:sp>
        <p:nvSpPr>
          <p:cNvPr id="269" name="TextShape 2"/>
          <p:cNvSpPr txBox="1"/>
          <p:nvPr/>
        </p:nvSpPr>
        <p:spPr>
          <a:xfrm>
            <a:off x="1197000" y="1952640"/>
            <a:ext cx="6618960" cy="2562120"/>
          </a:xfrm>
          <a:prstGeom prst="rect">
            <a:avLst/>
          </a:prstGeom>
          <a:noFill/>
          <a:ln>
            <a:noFill/>
          </a:ln>
        </p:spPr>
        <p:txBody>
          <a:bodyPr>
            <a:noAutofit/>
          </a:bodyPr>
          <a:p>
            <a:pPr marL="457200" indent="-319680">
              <a:lnSpc>
                <a:spcPct val="150000"/>
              </a:lnSpc>
              <a:spcBef>
                <a:spcPts val="751"/>
              </a:spcBef>
              <a:buClr>
                <a:srgbClr val="f7a436"/>
              </a:buClr>
              <a:buFont typeface="Arial"/>
              <a:buAutoNum type="arabicPeriod"/>
            </a:pPr>
            <a:r>
              <a:rPr b="0" lang="en-US" sz="1350" spc="-1" strike="noStrike">
                <a:solidFill>
                  <a:srgbClr val="575756"/>
                </a:solidFill>
                <a:latin typeface="Calibri"/>
                <a:ea typeface="Calibri"/>
              </a:rPr>
              <a:t>Intro tot multithreaded software</a:t>
            </a:r>
            <a:endParaRPr b="0" lang="en-US" sz="1350" spc="-1" strike="noStrike">
              <a:solidFill>
                <a:srgbClr val="000000"/>
              </a:solidFill>
              <a:latin typeface="Arial"/>
            </a:endParaRPr>
          </a:p>
          <a:p>
            <a:pPr marL="457200" indent="-319680">
              <a:lnSpc>
                <a:spcPct val="150000"/>
              </a:lnSpc>
              <a:spcBef>
                <a:spcPts val="751"/>
              </a:spcBef>
              <a:buClr>
                <a:srgbClr val="f7a436"/>
              </a:buClr>
              <a:buFont typeface="Arial"/>
              <a:buAutoNum type="arabicPeriod"/>
            </a:pPr>
            <a:r>
              <a:rPr b="0" lang="en-US" sz="1350" spc="-1" strike="noStrike">
                <a:solidFill>
                  <a:srgbClr val="575756"/>
                </a:solidFill>
                <a:latin typeface="Calibri"/>
                <a:ea typeface="Calibri"/>
              </a:rPr>
              <a:t>Basisbegrippen</a:t>
            </a:r>
            <a:endParaRPr b="0" lang="en-US" sz="1350" spc="-1" strike="noStrike">
              <a:solidFill>
                <a:srgbClr val="000000"/>
              </a:solidFill>
              <a:latin typeface="Arial"/>
            </a:endParaRPr>
          </a:p>
          <a:p>
            <a:pPr marL="457200" indent="-319680">
              <a:lnSpc>
                <a:spcPct val="150000"/>
              </a:lnSpc>
              <a:buClr>
                <a:srgbClr val="f7a436"/>
              </a:buClr>
              <a:buFont typeface="Arial"/>
              <a:buAutoNum type="arabicPeriod"/>
            </a:pPr>
            <a:r>
              <a:rPr b="0" lang="en-US" sz="1350" spc="-1" strike="noStrike">
                <a:solidFill>
                  <a:srgbClr val="575756"/>
                </a:solidFill>
                <a:latin typeface="Calibri"/>
                <a:ea typeface="Calibri"/>
              </a:rPr>
              <a:t>Building blocks</a:t>
            </a:r>
            <a:endParaRPr b="0" lang="en-US" sz="1350" spc="-1" strike="noStrike">
              <a:solidFill>
                <a:srgbClr val="000000"/>
              </a:solidFill>
              <a:latin typeface="Arial"/>
            </a:endParaRPr>
          </a:p>
          <a:p>
            <a:pPr marL="457200" indent="-319680">
              <a:lnSpc>
                <a:spcPct val="150000"/>
              </a:lnSpc>
              <a:buClr>
                <a:srgbClr val="f7a436"/>
              </a:buClr>
              <a:buFont typeface="Arial"/>
              <a:buAutoNum type="arabicPeriod"/>
            </a:pPr>
            <a:r>
              <a:rPr b="0" lang="en-US" sz="1350" spc="-1" strike="noStrike">
                <a:solidFill>
                  <a:srgbClr val="575756"/>
                </a:solidFill>
                <a:latin typeface="Calibri"/>
                <a:ea typeface="Calibri"/>
              </a:rPr>
              <a:t>ExecutorService</a:t>
            </a:r>
            <a:endParaRPr b="0" lang="en-US" sz="1350" spc="-1" strike="noStrike">
              <a:solidFill>
                <a:srgbClr val="000000"/>
              </a:solidFill>
              <a:latin typeface="Arial"/>
            </a:endParaRPr>
          </a:p>
          <a:p>
            <a:pPr marL="457200" indent="-319680">
              <a:lnSpc>
                <a:spcPct val="150000"/>
              </a:lnSpc>
              <a:buClr>
                <a:srgbClr val="f7a436"/>
              </a:buClr>
              <a:buFont typeface="Arial"/>
              <a:buAutoNum type="arabicPeriod"/>
            </a:pPr>
            <a:r>
              <a:rPr b="0" lang="en-US" sz="1350" spc="-1" strike="noStrike">
                <a:solidFill>
                  <a:srgbClr val="575756"/>
                </a:solidFill>
                <a:latin typeface="Calibri"/>
                <a:ea typeface="Calibri"/>
              </a:rPr>
              <a:t>Completable Future API</a:t>
            </a:r>
            <a:endParaRPr b="0" lang="en-US" sz="13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1359720" y="963720"/>
            <a:ext cx="7152120" cy="360684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public class CachingFactorizer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private AtomicLong lastValue = new AtomicLong();</a:t>
            </a:r>
            <a:endParaRPr b="0" lang="en-US" sz="1400" spc="-1" strike="noStrike">
              <a:latin typeface="Arial"/>
            </a:endParaRPr>
          </a:p>
          <a:p>
            <a:pPr>
              <a:lnSpc>
                <a:spcPct val="100000"/>
              </a:lnSpc>
            </a:pPr>
            <a:r>
              <a:rPr b="0" lang="en-US" sz="1400" spc="-1" strike="noStrike">
                <a:solidFill>
                  <a:srgbClr val="000000"/>
                </a:solidFill>
                <a:latin typeface="Arial"/>
                <a:ea typeface="Arial"/>
              </a:rPr>
              <a:t>private AtomicReference&lt;List&lt;Long&gt;&gt; lastFactors = new AtomicReference&lt;&gt;();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public List&lt;Long&gt; factorize(long i) {</a:t>
            </a:r>
            <a:endParaRPr b="0" lang="en-US" sz="1400" spc="-1" strike="noStrike">
              <a:latin typeface="Arial"/>
            </a:endParaRPr>
          </a:p>
          <a:p>
            <a:pPr marL="457200" indent="457200">
              <a:lnSpc>
                <a:spcPct val="100000"/>
              </a:lnSpc>
            </a:pPr>
            <a:r>
              <a:rPr b="0" lang="en-US" sz="1400" spc="-1" strike="noStrike">
                <a:solidFill>
                  <a:srgbClr val="000000"/>
                </a:solidFill>
                <a:latin typeface="Arial"/>
                <a:ea typeface="Arial"/>
              </a:rPr>
              <a:t>if (i == lastValue.get()) {</a:t>
            </a:r>
            <a:endParaRPr b="0" lang="en-US" sz="1400" spc="-1" strike="noStrike">
              <a:latin typeface="Arial"/>
            </a:endParaRPr>
          </a:p>
          <a:p>
            <a:pPr marL="457200" indent="457200">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return lastFactors.get();</a:t>
            </a:r>
            <a:endParaRPr b="0" lang="en-US" sz="1400" spc="-1" strike="noStrike">
              <a:latin typeface="Arial"/>
            </a:endParaRPr>
          </a:p>
          <a:p>
            <a:pPr marL="457200" indent="457200">
              <a:lnSpc>
                <a:spcPct val="100000"/>
              </a:lnSpc>
            </a:pPr>
            <a:r>
              <a:rPr b="0" lang="en-US" sz="1400" spc="-1" strike="noStrike">
                <a:solidFill>
                  <a:srgbClr val="000000"/>
                </a:solidFill>
                <a:latin typeface="Arial"/>
                <a:ea typeface="Arial"/>
              </a:rPr>
              <a:t>}</a:t>
            </a:r>
            <a:endParaRPr b="0" lang="en-US" sz="1400" spc="-1" strike="noStrike">
              <a:latin typeface="Arial"/>
            </a:endParaRPr>
          </a:p>
          <a:p>
            <a:pPr marL="457200" indent="457200">
              <a:lnSpc>
                <a:spcPct val="100000"/>
              </a:lnSpc>
            </a:pPr>
            <a:r>
              <a:rPr b="0" lang="en-US" sz="1400" spc="-1" strike="noStrike">
                <a:solidFill>
                  <a:srgbClr val="000000"/>
                </a:solidFill>
                <a:latin typeface="Arial"/>
                <a:ea typeface="Arial"/>
              </a:rPr>
              <a:t>List&lt;Long&gt; factors = calulateFactors(i);</a:t>
            </a:r>
            <a:endParaRPr b="0" lang="en-US" sz="1400" spc="-1" strike="noStrike">
              <a:latin typeface="Arial"/>
            </a:endParaRPr>
          </a:p>
          <a:p>
            <a:pPr marL="457200" indent="457200">
              <a:lnSpc>
                <a:spcPct val="100000"/>
              </a:lnSpc>
            </a:pPr>
            <a:r>
              <a:rPr b="0" lang="en-US" sz="1400" spc="-1" strike="noStrike">
                <a:solidFill>
                  <a:srgbClr val="000000"/>
                </a:solidFill>
                <a:latin typeface="Arial"/>
                <a:ea typeface="Arial"/>
              </a:rPr>
              <a:t>lastValue.set(i);</a:t>
            </a:r>
            <a:endParaRPr b="0" lang="en-US" sz="1400" spc="-1" strike="noStrike">
              <a:latin typeface="Arial"/>
            </a:endParaRPr>
          </a:p>
          <a:p>
            <a:pPr marL="457200" indent="457200">
              <a:lnSpc>
                <a:spcPct val="100000"/>
              </a:lnSpc>
            </a:pPr>
            <a:r>
              <a:rPr b="0" lang="en-US" sz="1400" spc="-1" strike="noStrike">
                <a:solidFill>
                  <a:srgbClr val="000000"/>
                </a:solidFill>
                <a:latin typeface="Arial"/>
                <a:ea typeface="Arial"/>
              </a:rPr>
              <a:t>lastFactors.set(factors);</a:t>
            </a:r>
            <a:endParaRPr b="0" lang="en-US" sz="1400" spc="-1" strike="noStrike">
              <a:latin typeface="Arial"/>
            </a:endParaRPr>
          </a:p>
          <a:p>
            <a:pPr marL="457200" indent="457200">
              <a:lnSpc>
                <a:spcPct val="100000"/>
              </a:lnSpc>
            </a:pPr>
            <a:r>
              <a:rPr b="0" lang="en-US" sz="1400" spc="-1" strike="noStrike">
                <a:solidFill>
                  <a:srgbClr val="000000"/>
                </a:solidFill>
                <a:latin typeface="Arial"/>
                <a:ea typeface="Arial"/>
              </a:rPr>
              <a:t>return factors;</a:t>
            </a:r>
            <a:br/>
            <a:r>
              <a:rPr b="0" lang="en-US" sz="1400" spc="-1" strike="noStrike">
                <a:solidFill>
                  <a:srgbClr val="000000"/>
                </a:solidFill>
                <a:latin typeface="Arial"/>
                <a:ea typeface="Arial"/>
              </a:rPr>
              <a:t>}</a:t>
            </a:r>
            <a:endParaRPr b="0" lang="en-US" sz="1400" spc="-1" strike="noStrike">
              <a:latin typeface="Arial"/>
            </a:endParaRPr>
          </a:p>
          <a:p>
            <a:pPr>
              <a:lnSpc>
                <a:spcPct val="100000"/>
              </a:lnSpc>
            </a:pPr>
            <a:r>
              <a:rPr b="0" lang="en-US" sz="1400" spc="-1" strike="noStrike">
                <a:solidFill>
                  <a:srgbClr val="000000"/>
                </a:solidFill>
                <a:latin typeface="Arial"/>
                <a:ea typeface="Arial"/>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Locks</a:t>
            </a:r>
            <a:endParaRPr b="0" lang="en-US" sz="2700" spc="-1" strike="noStrike">
              <a:solidFill>
                <a:srgbClr val="000000"/>
              </a:solidFill>
              <a:latin typeface="Arial"/>
            </a:endParaRPr>
          </a:p>
        </p:txBody>
      </p:sp>
      <p:sp>
        <p:nvSpPr>
          <p:cNvPr id="313" name="TextShape 2"/>
          <p:cNvSpPr txBox="1"/>
          <p:nvPr/>
        </p:nvSpPr>
        <p:spPr>
          <a:xfrm>
            <a:off x="1197000" y="1882440"/>
            <a:ext cx="4429800" cy="272088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Intrinsic/monitor lock</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Synchronized block/method</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mutex (</a:t>
            </a:r>
            <a:r>
              <a:rPr b="1" lang="en-US" sz="1350" spc="-1" strike="noStrike">
                <a:solidFill>
                  <a:srgbClr val="575756"/>
                </a:solidFill>
                <a:latin typeface="Calibri"/>
                <a:ea typeface="Calibri"/>
              </a:rPr>
              <a:t>mut</a:t>
            </a:r>
            <a:r>
              <a:rPr b="0" lang="en-US" sz="1350" spc="-1" strike="noStrike">
                <a:solidFill>
                  <a:srgbClr val="575756"/>
                </a:solidFill>
                <a:latin typeface="Calibri"/>
                <a:ea typeface="Calibri"/>
              </a:rPr>
              <a:t>ually </a:t>
            </a:r>
            <a:r>
              <a:rPr b="1" lang="en-US" sz="1350" spc="-1" strike="noStrike">
                <a:solidFill>
                  <a:srgbClr val="575756"/>
                </a:solidFill>
                <a:latin typeface="Calibri"/>
                <a:ea typeface="Calibri"/>
              </a:rPr>
              <a:t>ex</a:t>
            </a:r>
            <a:r>
              <a:rPr b="0" lang="en-US" sz="1350" spc="-1" strike="noStrike">
                <a:solidFill>
                  <a:srgbClr val="575756"/>
                </a:solidFill>
                <a:latin typeface="Calibri"/>
                <a:ea typeface="Calibri"/>
              </a:rPr>
              <a:t>clusive)</a:t>
            </a:r>
            <a:endParaRPr b="0" lang="en-US" sz="1350" spc="-1" strike="noStrike">
              <a:solidFill>
                <a:srgbClr val="000000"/>
              </a:solidFill>
              <a:latin typeface="Arial"/>
            </a:endParaRPr>
          </a:p>
        </p:txBody>
      </p:sp>
      <p:sp>
        <p:nvSpPr>
          <p:cNvPr id="314" name="CustomShape 3"/>
          <p:cNvSpPr/>
          <p:nvPr/>
        </p:nvSpPr>
        <p:spPr>
          <a:xfrm>
            <a:off x="4856040" y="2151360"/>
            <a:ext cx="4210560" cy="2687400"/>
          </a:xfrm>
          <a:prstGeom prst="rect">
            <a:avLst/>
          </a:prstGeom>
          <a:noFill/>
          <a:ln>
            <a:noFill/>
          </a:ln>
        </p:spPr>
        <p:style>
          <a:lnRef idx="0"/>
          <a:fillRef idx="0"/>
          <a:effectRef idx="0"/>
          <a:fontRef idx="minor"/>
        </p:style>
        <p:txBody>
          <a:bodyPr tIns="91440" bIns="91440">
            <a:noAutofit/>
          </a:bodyPr>
          <a:p>
            <a:pPr>
              <a:lnSpc>
                <a:spcPct val="100000"/>
              </a:lnSpc>
            </a:pPr>
            <a:r>
              <a:rPr b="1" lang="en-US" sz="1400" spc="-1" strike="noStrike">
                <a:solidFill>
                  <a:srgbClr val="000000"/>
                </a:solidFill>
                <a:latin typeface="Calibri"/>
                <a:ea typeface="Calibri"/>
              </a:rPr>
              <a:t>synchronized</a:t>
            </a:r>
            <a:r>
              <a:rPr b="0" lang="en-US" sz="1400" spc="-1" strike="noStrike">
                <a:solidFill>
                  <a:srgbClr val="000000"/>
                </a:solidFill>
                <a:latin typeface="Calibri"/>
                <a:ea typeface="Calibri"/>
              </a:rPr>
              <a:t> (monitor) {</a:t>
            </a:r>
            <a:endParaRPr b="0" lang="en-US" sz="1400" spc="-1" strike="noStrike">
              <a:latin typeface="Arial"/>
            </a:endParaRPr>
          </a:p>
          <a:p>
            <a:pPr>
              <a:lnSpc>
                <a:spcPct val="100000"/>
              </a:lnSpc>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 code goes here</a:t>
            </a:r>
            <a:endParaRPr b="0" lang="en-US" sz="1400" spc="-1" strike="noStrike">
              <a:latin typeface="Arial"/>
            </a:endParaRPr>
          </a:p>
          <a:p>
            <a:pPr>
              <a:lnSpc>
                <a:spcPct val="100000"/>
              </a:lnSpc>
            </a:pPr>
            <a:r>
              <a:rPr b="0" lang="en-US" sz="1400" spc="-1" strike="noStrike">
                <a:solidFill>
                  <a:srgbClr val="000000"/>
                </a:solidFill>
                <a:latin typeface="Calibri"/>
                <a:ea typeface="Calibri"/>
              </a:rPr>
              <a: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Calibri"/>
                <a:ea typeface="Calibri"/>
              </a:rPr>
              <a:t>public </a:t>
            </a:r>
            <a:r>
              <a:rPr b="1" lang="en-US" sz="1400" spc="-1" strike="noStrike">
                <a:solidFill>
                  <a:srgbClr val="000000"/>
                </a:solidFill>
                <a:latin typeface="Calibri"/>
                <a:ea typeface="Calibri"/>
              </a:rPr>
              <a:t>synchronized</a:t>
            </a:r>
            <a:r>
              <a:rPr b="0" lang="en-US" sz="1400" spc="-1" strike="noStrike">
                <a:solidFill>
                  <a:srgbClr val="000000"/>
                </a:solidFill>
                <a:latin typeface="Calibri"/>
                <a:ea typeface="Calibri"/>
              </a:rPr>
              <a:t> void someMethod() {</a:t>
            </a:r>
            <a:endParaRPr b="0" lang="en-US" sz="1400" spc="-1" strike="noStrike">
              <a:latin typeface="Arial"/>
            </a:endParaRPr>
          </a:p>
          <a:p>
            <a:pPr>
              <a:lnSpc>
                <a:spcPct val="100000"/>
              </a:lnSpc>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 code goes here</a:t>
            </a:r>
            <a:endParaRPr b="0" lang="en-US" sz="1400" spc="-1" strike="noStrike">
              <a:latin typeface="Arial"/>
            </a:endParaRPr>
          </a:p>
          <a:p>
            <a:pPr>
              <a:lnSpc>
                <a:spcPct val="100000"/>
              </a:lnSpc>
            </a:pPr>
            <a:r>
              <a:rPr b="0" lang="en-US" sz="1400" spc="-1" strike="noStrike">
                <a:solidFill>
                  <a:srgbClr val="000000"/>
                </a:solidFill>
                <a:latin typeface="Calibri"/>
                <a:ea typeface="Calibri"/>
              </a:rPr>
              <a: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Calibri"/>
                <a:ea typeface="Calibri"/>
              </a:rPr>
              <a:t>public void someMethod() {</a:t>
            </a:r>
            <a:endParaRPr b="0" lang="en-US" sz="1400" spc="-1" strike="noStrike">
              <a:latin typeface="Arial"/>
            </a:endParaRPr>
          </a:p>
          <a:p>
            <a:pPr>
              <a:lnSpc>
                <a:spcPct val="100000"/>
              </a:lnSpc>
            </a:pPr>
            <a:r>
              <a:rPr b="0" lang="en-US" sz="1400" spc="-1" strike="noStrike">
                <a:solidFill>
                  <a:srgbClr val="000000"/>
                </a:solidFill>
                <a:latin typeface="Calibri"/>
                <a:ea typeface="Calibri"/>
              </a:rPr>
              <a:t>	</a:t>
            </a:r>
            <a:r>
              <a:rPr b="1" lang="en-US" sz="1400" spc="-1" strike="noStrike">
                <a:solidFill>
                  <a:srgbClr val="000000"/>
                </a:solidFill>
                <a:latin typeface="Calibri"/>
                <a:ea typeface="Calibri"/>
              </a:rPr>
              <a:t>synchronized(this)</a:t>
            </a:r>
            <a:r>
              <a:rPr b="0" lang="en-US" sz="1400" spc="-1" strike="noStrike">
                <a:solidFill>
                  <a:srgbClr val="000000"/>
                </a:solidFill>
                <a:latin typeface="Calibri"/>
                <a:ea typeface="Calibri"/>
              </a:rPr>
              <a:t> {</a:t>
            </a:r>
            <a:endParaRPr b="0" lang="en-US" sz="1400" spc="-1" strike="noStrike">
              <a:latin typeface="Arial"/>
            </a:endParaRPr>
          </a:p>
          <a:p>
            <a:pPr>
              <a:lnSpc>
                <a:spcPct val="100000"/>
              </a:lnSpc>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 code goes here</a:t>
            </a:r>
            <a:endParaRPr b="0" lang="en-US" sz="1400" spc="-1" strike="noStrike">
              <a:latin typeface="Arial"/>
            </a:endParaRPr>
          </a:p>
          <a:p>
            <a:pPr>
              <a:lnSpc>
                <a:spcPct val="100000"/>
              </a:lnSpc>
            </a:pPr>
            <a:r>
              <a:rPr b="0" lang="en-US" sz="1400" spc="-1" strike="noStrike">
                <a:solidFill>
                  <a:srgbClr val="000000"/>
                </a:solidFill>
                <a:latin typeface="Calibri"/>
                <a:ea typeface="Calibri"/>
              </a:rPr>
              <a:t>	</a:t>
            </a:r>
            <a:r>
              <a:rPr b="0" lang="en-US" sz="1400" spc="-1" strike="noStrike">
                <a:solidFill>
                  <a:srgbClr val="000000"/>
                </a:solidFill>
                <a:latin typeface="Calibri"/>
                <a:ea typeface="Calibri"/>
              </a:rPr>
              <a:t>}</a:t>
            </a:r>
            <a:endParaRPr b="0" lang="en-US" sz="1400" spc="-1" strike="noStrike">
              <a:latin typeface="Arial"/>
            </a:endParaRPr>
          </a:p>
          <a:p>
            <a:pPr>
              <a:lnSpc>
                <a:spcPct val="100000"/>
              </a:lnSpc>
            </a:pPr>
            <a:r>
              <a:rPr b="0" lang="en-US" sz="1400" spc="-1" strike="noStrike">
                <a:solidFill>
                  <a:srgbClr val="000000"/>
                </a:solidFill>
                <a:latin typeface="Calibri"/>
                <a:ea typeface="Calibri"/>
              </a:rPr>
              <a:t>}</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1359720" y="963720"/>
            <a:ext cx="7152120" cy="360684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public class CachingFactorizer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private AtomicLong lastValue = new AtomicLong();</a:t>
            </a:r>
            <a:endParaRPr b="0" lang="en-US" sz="1400" spc="-1" strike="noStrike">
              <a:latin typeface="Arial"/>
            </a:endParaRPr>
          </a:p>
          <a:p>
            <a:pPr>
              <a:lnSpc>
                <a:spcPct val="100000"/>
              </a:lnSpc>
            </a:pPr>
            <a:r>
              <a:rPr b="0" lang="en-US" sz="1400" spc="-1" strike="noStrike">
                <a:solidFill>
                  <a:srgbClr val="000000"/>
                </a:solidFill>
                <a:latin typeface="Arial"/>
                <a:ea typeface="Arial"/>
              </a:rPr>
              <a:t>private AtomicReference&lt;List&lt;Long&gt;&gt; lastFactors = new AtomicReference&lt;&gt;();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public </a:t>
            </a:r>
            <a:r>
              <a:rPr b="1" lang="en-US" sz="1400" spc="-1" strike="noStrike">
                <a:solidFill>
                  <a:srgbClr val="000000"/>
                </a:solidFill>
                <a:latin typeface="Arial"/>
                <a:ea typeface="Arial"/>
              </a:rPr>
              <a:t>synchronized</a:t>
            </a:r>
            <a:r>
              <a:rPr b="0" lang="en-US" sz="1400" spc="-1" strike="noStrike">
                <a:solidFill>
                  <a:srgbClr val="000000"/>
                </a:solidFill>
                <a:latin typeface="Arial"/>
                <a:ea typeface="Arial"/>
              </a:rPr>
              <a:t> List&lt;Long&gt; factorize(long i) {</a:t>
            </a:r>
            <a:endParaRPr b="0" lang="en-US" sz="1400" spc="-1" strike="noStrike">
              <a:latin typeface="Arial"/>
            </a:endParaRPr>
          </a:p>
          <a:p>
            <a:pPr marL="457200" indent="457200">
              <a:lnSpc>
                <a:spcPct val="100000"/>
              </a:lnSpc>
            </a:pPr>
            <a:r>
              <a:rPr b="0" lang="en-US" sz="1400" spc="-1" strike="noStrike">
                <a:solidFill>
                  <a:srgbClr val="000000"/>
                </a:solidFill>
                <a:latin typeface="Arial"/>
                <a:ea typeface="Arial"/>
              </a:rPr>
              <a:t>if (i == lastValue.get()) {</a:t>
            </a:r>
            <a:endParaRPr b="0" lang="en-US" sz="1400" spc="-1" strike="noStrike">
              <a:latin typeface="Arial"/>
            </a:endParaRPr>
          </a:p>
          <a:p>
            <a:pPr marL="457200" indent="457200">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return lastFactors.get();</a:t>
            </a:r>
            <a:endParaRPr b="0" lang="en-US" sz="1400" spc="-1" strike="noStrike">
              <a:latin typeface="Arial"/>
            </a:endParaRPr>
          </a:p>
          <a:p>
            <a:pPr marL="457200" indent="457200">
              <a:lnSpc>
                <a:spcPct val="100000"/>
              </a:lnSpc>
            </a:pPr>
            <a:r>
              <a:rPr b="0" lang="en-US" sz="1400" spc="-1" strike="noStrike">
                <a:solidFill>
                  <a:srgbClr val="000000"/>
                </a:solidFill>
                <a:latin typeface="Arial"/>
                <a:ea typeface="Arial"/>
              </a:rPr>
              <a:t>}</a:t>
            </a:r>
            <a:endParaRPr b="0" lang="en-US" sz="1400" spc="-1" strike="noStrike">
              <a:latin typeface="Arial"/>
            </a:endParaRPr>
          </a:p>
          <a:p>
            <a:pPr marL="457200" indent="457200">
              <a:lnSpc>
                <a:spcPct val="100000"/>
              </a:lnSpc>
            </a:pPr>
            <a:r>
              <a:rPr b="0" lang="en-US" sz="1400" spc="-1" strike="noStrike">
                <a:solidFill>
                  <a:srgbClr val="000000"/>
                </a:solidFill>
                <a:latin typeface="Arial"/>
                <a:ea typeface="Arial"/>
              </a:rPr>
              <a:t>List&lt;Long&gt; factors = calculateFactors(i);</a:t>
            </a:r>
            <a:endParaRPr b="0" lang="en-US" sz="1400" spc="-1" strike="noStrike">
              <a:latin typeface="Arial"/>
            </a:endParaRPr>
          </a:p>
          <a:p>
            <a:pPr marL="457200" indent="457200">
              <a:lnSpc>
                <a:spcPct val="100000"/>
              </a:lnSpc>
            </a:pPr>
            <a:r>
              <a:rPr b="0" lang="en-US" sz="1400" spc="-1" strike="noStrike">
                <a:solidFill>
                  <a:srgbClr val="000000"/>
                </a:solidFill>
                <a:latin typeface="Arial"/>
                <a:ea typeface="Arial"/>
              </a:rPr>
              <a:t>lastValue.set(i);</a:t>
            </a:r>
            <a:endParaRPr b="0" lang="en-US" sz="1400" spc="-1" strike="noStrike">
              <a:latin typeface="Arial"/>
            </a:endParaRPr>
          </a:p>
          <a:p>
            <a:pPr marL="457200" indent="457200">
              <a:lnSpc>
                <a:spcPct val="100000"/>
              </a:lnSpc>
            </a:pPr>
            <a:r>
              <a:rPr b="0" lang="en-US" sz="1400" spc="-1" strike="noStrike">
                <a:solidFill>
                  <a:srgbClr val="000000"/>
                </a:solidFill>
                <a:latin typeface="Arial"/>
                <a:ea typeface="Arial"/>
              </a:rPr>
              <a:t>lastFactors.set(factors);</a:t>
            </a:r>
            <a:endParaRPr b="0" lang="en-US" sz="1400" spc="-1" strike="noStrike">
              <a:latin typeface="Arial"/>
            </a:endParaRPr>
          </a:p>
          <a:p>
            <a:pPr marL="457200" indent="457200">
              <a:lnSpc>
                <a:spcPct val="100000"/>
              </a:lnSpc>
            </a:pPr>
            <a:r>
              <a:rPr b="0" lang="en-US" sz="1400" spc="-1" strike="noStrike">
                <a:solidFill>
                  <a:srgbClr val="000000"/>
                </a:solidFill>
                <a:latin typeface="Arial"/>
                <a:ea typeface="Arial"/>
              </a:rPr>
              <a:t>return factors;</a:t>
            </a:r>
            <a:br/>
            <a:r>
              <a:rPr b="0" lang="en-US" sz="1400" spc="-1" strike="noStrike">
                <a:solidFill>
                  <a:srgbClr val="000000"/>
                </a:solidFill>
                <a:latin typeface="Arial"/>
                <a:ea typeface="Arial"/>
              </a:rPr>
              <a:t>}</a:t>
            </a:r>
            <a:endParaRPr b="0" lang="en-US" sz="1400" spc="-1" strike="noStrike">
              <a:latin typeface="Arial"/>
            </a:endParaRPr>
          </a:p>
          <a:p>
            <a:pPr>
              <a:lnSpc>
                <a:spcPct val="100000"/>
              </a:lnSpc>
            </a:pPr>
            <a:r>
              <a:rPr b="0" lang="en-US" sz="1400" spc="-1" strike="noStrike">
                <a:solidFill>
                  <a:srgbClr val="000000"/>
                </a:solidFill>
                <a:latin typeface="Arial"/>
                <a:ea typeface="Arial"/>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1352880" y="768240"/>
            <a:ext cx="7152120" cy="417168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public class CachingFactorizer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private AtomicLong lastValue = new AtomicLong();</a:t>
            </a:r>
            <a:endParaRPr b="0" lang="en-US" sz="1400" spc="-1" strike="noStrike">
              <a:latin typeface="Arial"/>
            </a:endParaRPr>
          </a:p>
          <a:p>
            <a:pPr>
              <a:lnSpc>
                <a:spcPct val="100000"/>
              </a:lnSpc>
            </a:pPr>
            <a:r>
              <a:rPr b="0" lang="en-US" sz="1400" spc="-1" strike="noStrike">
                <a:solidFill>
                  <a:srgbClr val="000000"/>
                </a:solidFill>
                <a:latin typeface="Arial"/>
                <a:ea typeface="Arial"/>
              </a:rPr>
              <a:t>private AtomicReference&lt;List&lt;Long&gt;&gt; lastFactors = new AtomicReference&lt;&gt;();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public List&lt;Long&gt; factorize(long i) {</a:t>
            </a:r>
            <a:endParaRPr b="0" lang="en-US" sz="1400" spc="-1" strike="noStrike">
              <a:latin typeface="Arial"/>
            </a:endParaRPr>
          </a:p>
          <a:p>
            <a:pPr marL="457200" indent="457200">
              <a:lnSpc>
                <a:spcPct val="100000"/>
              </a:lnSpc>
            </a:pPr>
            <a:r>
              <a:rPr b="1" lang="en-US" sz="1400" spc="-1" strike="noStrike">
                <a:solidFill>
                  <a:srgbClr val="000000"/>
                </a:solidFill>
                <a:latin typeface="Arial"/>
                <a:ea typeface="Arial"/>
              </a:rPr>
              <a:t>synchronized (this) </a:t>
            </a:r>
            <a:r>
              <a:rPr b="0" lang="en-US" sz="1400" spc="-1" strike="noStrike">
                <a:solidFill>
                  <a:srgbClr val="000000"/>
                </a:solidFill>
                <a:latin typeface="Arial"/>
                <a:ea typeface="Arial"/>
              </a:rPr>
              <a:t>{</a:t>
            </a:r>
            <a:endParaRPr b="0" lang="en-US" sz="1400" spc="-1" strike="noStrike">
              <a:latin typeface="Arial"/>
            </a:endParaRPr>
          </a:p>
          <a:p>
            <a:pPr marL="914400" indent="457200">
              <a:lnSpc>
                <a:spcPct val="100000"/>
              </a:lnSpc>
            </a:pPr>
            <a:r>
              <a:rPr b="0" lang="en-US" sz="1400" spc="-1" strike="noStrike">
                <a:solidFill>
                  <a:srgbClr val="000000"/>
                </a:solidFill>
                <a:latin typeface="Arial"/>
                <a:ea typeface="Arial"/>
              </a:rPr>
              <a:t>if (i == lastValue.get()) {</a:t>
            </a:r>
            <a:endParaRPr b="0" lang="en-US" sz="1400" spc="-1" strike="noStrike">
              <a:latin typeface="Arial"/>
            </a:endParaRPr>
          </a:p>
          <a:p>
            <a:pPr marL="457200" indent="457200">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return lastFactors.get();</a:t>
            </a:r>
            <a:endParaRPr b="0" lang="en-US" sz="1400" spc="-1" strike="noStrike">
              <a:latin typeface="Arial"/>
            </a:endParaRPr>
          </a:p>
          <a:p>
            <a:pPr marL="914400" indent="457200">
              <a:lnSpc>
                <a:spcPct val="100000"/>
              </a:lnSpc>
            </a:pPr>
            <a:r>
              <a:rPr b="0" lang="en-US" sz="1400" spc="-1" strike="noStrike">
                <a:solidFill>
                  <a:srgbClr val="000000"/>
                </a:solidFill>
                <a:latin typeface="Arial"/>
                <a:ea typeface="Arial"/>
              </a:rPr>
              <a:t>}</a:t>
            </a:r>
            <a:endParaRPr b="0" lang="en-US" sz="1400" spc="-1" strike="noStrike">
              <a:latin typeface="Arial"/>
            </a:endParaRPr>
          </a:p>
          <a:p>
            <a:pPr marL="914400">
              <a:lnSpc>
                <a:spcPct val="100000"/>
              </a:lnSpc>
            </a:pPr>
            <a:r>
              <a:rPr b="0" lang="en-US" sz="1400" spc="-1" strike="noStrike">
                <a:solidFill>
                  <a:srgbClr val="000000"/>
                </a:solidFill>
                <a:latin typeface="Arial"/>
                <a:ea typeface="Arial"/>
              </a:rPr>
              <a:t>}</a:t>
            </a:r>
            <a:endParaRPr b="0" lang="en-US" sz="1400" spc="-1" strike="noStrike">
              <a:latin typeface="Arial"/>
            </a:endParaRPr>
          </a:p>
          <a:p>
            <a:pPr marL="457200" indent="457200">
              <a:lnSpc>
                <a:spcPct val="100000"/>
              </a:lnSpc>
            </a:pPr>
            <a:r>
              <a:rPr b="0" lang="en-US" sz="1400" spc="-1" strike="noStrike">
                <a:solidFill>
                  <a:srgbClr val="000000"/>
                </a:solidFill>
                <a:latin typeface="Arial"/>
                <a:ea typeface="Arial"/>
              </a:rPr>
              <a:t>List&lt;Long&gt; factors = factors(i);</a:t>
            </a:r>
            <a:endParaRPr b="0" lang="en-US" sz="1400" spc="-1" strike="noStrike">
              <a:latin typeface="Arial"/>
            </a:endParaRPr>
          </a:p>
          <a:p>
            <a:pPr marL="457200" indent="457200">
              <a:lnSpc>
                <a:spcPct val="100000"/>
              </a:lnSpc>
            </a:pPr>
            <a:r>
              <a:rPr b="1" lang="en-US" sz="1400" spc="-1" strike="noStrike">
                <a:solidFill>
                  <a:srgbClr val="000000"/>
                </a:solidFill>
                <a:latin typeface="Arial"/>
                <a:ea typeface="Arial"/>
              </a:rPr>
              <a:t>synchronized (this) </a:t>
            </a:r>
            <a:r>
              <a:rPr b="0" lang="en-US" sz="1400" spc="-1" strike="noStrike">
                <a:solidFill>
                  <a:srgbClr val="000000"/>
                </a:solidFill>
                <a:latin typeface="Arial"/>
                <a:ea typeface="Arial"/>
              </a:rPr>
              <a:t>{</a:t>
            </a:r>
            <a:endParaRPr b="0" lang="en-US" sz="1400" spc="-1" strike="noStrike">
              <a:latin typeface="Arial"/>
            </a:endParaRPr>
          </a:p>
          <a:p>
            <a:pPr marL="914400" indent="457200">
              <a:lnSpc>
                <a:spcPct val="100000"/>
              </a:lnSpc>
            </a:pPr>
            <a:r>
              <a:rPr b="0" lang="en-US" sz="1400" spc="-1" strike="noStrike">
                <a:solidFill>
                  <a:srgbClr val="000000"/>
                </a:solidFill>
                <a:latin typeface="Arial"/>
                <a:ea typeface="Arial"/>
              </a:rPr>
              <a:t>lastValue.set(i);</a:t>
            </a:r>
            <a:endParaRPr b="0" lang="en-US" sz="1400" spc="-1" strike="noStrike">
              <a:latin typeface="Arial"/>
            </a:endParaRPr>
          </a:p>
          <a:p>
            <a:pPr marL="914400" indent="457200">
              <a:lnSpc>
                <a:spcPct val="100000"/>
              </a:lnSpc>
            </a:pPr>
            <a:r>
              <a:rPr b="0" lang="en-US" sz="1400" spc="-1" strike="noStrike">
                <a:solidFill>
                  <a:srgbClr val="000000"/>
                </a:solidFill>
                <a:latin typeface="Arial"/>
                <a:ea typeface="Arial"/>
              </a:rPr>
              <a:t>lastFactors.set(factors);</a:t>
            </a:r>
            <a:endParaRPr b="0" lang="en-US" sz="1400" spc="-1" strike="noStrike">
              <a:latin typeface="Arial"/>
            </a:endParaRPr>
          </a:p>
          <a:p>
            <a:pPr marL="914400">
              <a:lnSpc>
                <a:spcPct val="100000"/>
              </a:lnSpc>
            </a:pPr>
            <a:r>
              <a:rPr b="0" lang="en-US" sz="1400" spc="-1" strike="noStrike">
                <a:solidFill>
                  <a:srgbClr val="000000"/>
                </a:solidFill>
                <a:latin typeface="Arial"/>
                <a:ea typeface="Arial"/>
              </a:rPr>
              <a:t>}</a:t>
            </a:r>
            <a:endParaRPr b="0" lang="en-US" sz="1400" spc="-1" strike="noStrike">
              <a:latin typeface="Arial"/>
            </a:endParaRPr>
          </a:p>
          <a:p>
            <a:pPr marL="457200" indent="457200">
              <a:lnSpc>
                <a:spcPct val="100000"/>
              </a:lnSpc>
            </a:pPr>
            <a:r>
              <a:rPr b="0" lang="en-US" sz="1400" spc="-1" strike="noStrike">
                <a:solidFill>
                  <a:srgbClr val="000000"/>
                </a:solidFill>
                <a:latin typeface="Arial"/>
                <a:ea typeface="Arial"/>
              </a:rPr>
              <a:t>return factors;</a:t>
            </a:r>
            <a:br/>
            <a:r>
              <a:rPr b="0" lang="en-US" sz="1400" spc="-1" strike="noStrike">
                <a:solidFill>
                  <a:srgbClr val="000000"/>
                </a:solidFill>
                <a:latin typeface="Arial"/>
                <a:ea typeface="Arial"/>
              </a:rPr>
              <a:t>}</a:t>
            </a:r>
            <a:endParaRPr b="0" lang="en-US" sz="1400" spc="-1" strike="noStrike">
              <a:latin typeface="Arial"/>
            </a:endParaRPr>
          </a:p>
          <a:p>
            <a:pPr>
              <a:lnSpc>
                <a:spcPct val="100000"/>
              </a:lnSpc>
            </a:pPr>
            <a:r>
              <a:rPr b="0" lang="en-US" sz="1400" spc="-1" strike="noStrike">
                <a:solidFill>
                  <a:srgbClr val="000000"/>
                </a:solidFill>
                <a:latin typeface="Arial"/>
                <a:ea typeface="Arial"/>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Critical section</a:t>
            </a:r>
            <a:endParaRPr b="0" lang="en-US" sz="2700" spc="-1" strike="noStrike">
              <a:solidFill>
                <a:srgbClr val="000000"/>
              </a:solidFill>
              <a:latin typeface="Arial"/>
            </a:endParaRPr>
          </a:p>
        </p:txBody>
      </p:sp>
      <p:sp>
        <p:nvSpPr>
          <p:cNvPr id="318" name="TextShape 2"/>
          <p:cNvSpPr txBox="1"/>
          <p:nvPr/>
        </p:nvSpPr>
        <p:spPr>
          <a:xfrm>
            <a:off x="1197000" y="1882440"/>
            <a:ext cx="6700320" cy="270684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Deel code dat nood heeft aan synchronized access</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Is omvat door een locking mechanism</a:t>
            </a:r>
            <a:endParaRPr b="0" lang="en-US" sz="13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Explicit locks</a:t>
            </a:r>
            <a:endParaRPr b="0" lang="en-US" sz="2700" spc="-1" strike="noStrike">
              <a:solidFill>
                <a:srgbClr val="000000"/>
              </a:solidFill>
              <a:latin typeface="Arial"/>
            </a:endParaRPr>
          </a:p>
        </p:txBody>
      </p:sp>
      <p:sp>
        <p:nvSpPr>
          <p:cNvPr id="320" name="TextShape 2"/>
          <p:cNvSpPr txBox="1"/>
          <p:nvPr/>
        </p:nvSpPr>
        <p:spPr>
          <a:xfrm>
            <a:off x="1197000" y="1882440"/>
            <a:ext cx="6700320" cy="270684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Advanced API</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Reentrancy</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Fairness (longest waiting thread)</a:t>
            </a:r>
            <a:endParaRPr b="0" lang="en-US" sz="1350" spc="-1" strike="noStrike">
              <a:solidFill>
                <a:srgbClr val="000000"/>
              </a:solidFill>
              <a:latin typeface="Arial"/>
            </a:endParaRPr>
          </a:p>
        </p:txBody>
      </p:sp>
      <p:sp>
        <p:nvSpPr>
          <p:cNvPr id="321" name="CustomShape 3"/>
          <p:cNvSpPr/>
          <p:nvPr/>
        </p:nvSpPr>
        <p:spPr>
          <a:xfrm>
            <a:off x="4495320" y="2291040"/>
            <a:ext cx="4081680" cy="241776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public class LockDemo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private Lock lock = new ReentrantLock();</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public void someMethod() {</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lock.lock();</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try { // code goes here }</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finally { lock.unlock(); }</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a:t>
            </a:r>
            <a:endParaRPr b="0" lang="en-US" sz="1400" spc="-1" strike="noStrike">
              <a:latin typeface="Arial"/>
            </a:endParaRPr>
          </a:p>
          <a:p>
            <a:pPr>
              <a:lnSpc>
                <a:spcPct val="100000"/>
              </a:lnSpc>
            </a:pPr>
            <a:r>
              <a:rPr b="0" lang="en-US" sz="1400" spc="-1" strike="noStrike">
                <a:solidFill>
                  <a:srgbClr val="000000"/>
                </a:solidFill>
                <a:latin typeface="Arial"/>
                <a:ea typeface="Arial"/>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ReadWrite locks</a:t>
            </a:r>
            <a:endParaRPr b="0" lang="en-US" sz="2700" spc="-1" strike="noStrike">
              <a:solidFill>
                <a:srgbClr val="000000"/>
              </a:solidFill>
              <a:latin typeface="Arial"/>
            </a:endParaRPr>
          </a:p>
        </p:txBody>
      </p:sp>
      <p:sp>
        <p:nvSpPr>
          <p:cNvPr id="323" name="TextShape 2"/>
          <p:cNvSpPr txBox="1"/>
          <p:nvPr/>
        </p:nvSpPr>
        <p:spPr>
          <a:xfrm>
            <a:off x="1197000" y="1882440"/>
            <a:ext cx="6700320" cy="270684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Multiple readers</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Single writer</a:t>
            </a:r>
            <a:endParaRPr b="0" lang="en-US" sz="1350" spc="-1" strike="noStrike">
              <a:solidFill>
                <a:srgbClr val="000000"/>
              </a:solidFill>
              <a:latin typeface="Arial"/>
            </a:endParaRPr>
          </a:p>
        </p:txBody>
      </p:sp>
      <p:sp>
        <p:nvSpPr>
          <p:cNvPr id="324" name="CustomShape 3"/>
          <p:cNvSpPr/>
          <p:nvPr/>
        </p:nvSpPr>
        <p:spPr>
          <a:xfrm>
            <a:off x="3139200" y="3202200"/>
            <a:ext cx="5850720" cy="151344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public class ReadWriteLockDemo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private ReadWriteLock lock = new ReentrantReadWriteLock();</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private Lock readLock = lock.readLock();</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private Lock writeLock = lock.writeLock();</a:t>
            </a:r>
            <a:endParaRPr b="0" lang="en-US" sz="1400" spc="-1" strike="noStrike">
              <a:latin typeface="Arial"/>
            </a:endParaRPr>
          </a:p>
          <a:p>
            <a:pPr>
              <a:lnSpc>
                <a:spcPct val="100000"/>
              </a:lnSpc>
            </a:pPr>
            <a:r>
              <a:rPr b="0" lang="en-US" sz="1400" spc="-1" strike="noStrike">
                <a:solidFill>
                  <a:srgbClr val="000000"/>
                </a:solidFill>
                <a:latin typeface="Arial"/>
                <a:ea typeface="Arial"/>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857160" y="1953720"/>
            <a:ext cx="7429320" cy="960840"/>
          </a:xfrm>
          <a:prstGeom prst="rect">
            <a:avLst/>
          </a:prstGeom>
          <a:noFill/>
          <a:ln>
            <a:noFill/>
          </a:ln>
        </p:spPr>
        <p:txBody>
          <a:bodyPr>
            <a:noAutofit/>
          </a:bodyPr>
          <a:p>
            <a:pPr algn="ctr">
              <a:lnSpc>
                <a:spcPct val="100000"/>
              </a:lnSpc>
              <a:spcBef>
                <a:spcPts val="751"/>
              </a:spcBef>
            </a:pPr>
            <a:r>
              <a:rPr b="0" lang="en-US" sz="2800" spc="-1" strike="noStrike">
                <a:solidFill>
                  <a:srgbClr val="ffffff"/>
                </a:solidFill>
                <a:latin typeface="Calibri"/>
                <a:ea typeface="Calibri"/>
              </a:rPr>
              <a:t>Oefeningen</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TextShape 1"/>
          <p:cNvSpPr txBox="1"/>
          <p:nvPr/>
        </p:nvSpPr>
        <p:spPr>
          <a:xfrm>
            <a:off x="857160" y="1953720"/>
            <a:ext cx="7429320" cy="960840"/>
          </a:xfrm>
          <a:prstGeom prst="rect">
            <a:avLst/>
          </a:prstGeom>
          <a:noFill/>
          <a:ln>
            <a:noFill/>
          </a:ln>
        </p:spPr>
        <p:txBody>
          <a:bodyPr>
            <a:noAutofit/>
          </a:bodyPr>
          <a:p>
            <a:pPr algn="ctr">
              <a:lnSpc>
                <a:spcPct val="100000"/>
              </a:lnSpc>
              <a:spcBef>
                <a:spcPts val="751"/>
              </a:spcBef>
            </a:pPr>
            <a:r>
              <a:rPr b="0" lang="en-US" sz="2800" spc="-1" strike="noStrike">
                <a:solidFill>
                  <a:srgbClr val="ffffff"/>
                </a:solidFill>
                <a:latin typeface="Calibri"/>
                <a:ea typeface="Calibri"/>
              </a:rPr>
              <a:t>Building Blocks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Synchronized Collections</a:t>
            </a:r>
            <a:endParaRPr b="0" lang="en-US" sz="2700" spc="-1" strike="noStrike">
              <a:solidFill>
                <a:srgbClr val="000000"/>
              </a:solidFill>
              <a:latin typeface="Arial"/>
            </a:endParaRPr>
          </a:p>
        </p:txBody>
      </p:sp>
      <p:sp>
        <p:nvSpPr>
          <p:cNvPr id="328" name="TextShape 2"/>
          <p:cNvSpPr txBox="1"/>
          <p:nvPr/>
        </p:nvSpPr>
        <p:spPr>
          <a:xfrm>
            <a:off x="1197000" y="1882440"/>
            <a:ext cx="5032080" cy="110952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Elke public method synchronized</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Wel threadsafe, niet performant</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Compound actions vereisen nog steeds externe synchronisatie</a:t>
            </a:r>
            <a:endParaRPr b="0" lang="en-US" sz="1350" spc="-1" strike="noStrike">
              <a:solidFill>
                <a:srgbClr val="000000"/>
              </a:solidFill>
              <a:latin typeface="Arial"/>
            </a:endParaRPr>
          </a:p>
        </p:txBody>
      </p:sp>
      <p:sp>
        <p:nvSpPr>
          <p:cNvPr id="329" name="CustomShape 3"/>
          <p:cNvSpPr/>
          <p:nvPr/>
        </p:nvSpPr>
        <p:spPr>
          <a:xfrm>
            <a:off x="485280" y="3392280"/>
            <a:ext cx="4241520" cy="82044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Collections.synchronizedList(new ArrayList&lt;&gt;());</a:t>
            </a:r>
            <a:endParaRPr b="0" lang="en-US" sz="1400" spc="-1" strike="noStrike">
              <a:latin typeface="Arial"/>
            </a:endParaRPr>
          </a:p>
          <a:p>
            <a:pPr>
              <a:lnSpc>
                <a:spcPct val="100000"/>
              </a:lnSpc>
            </a:pPr>
            <a:r>
              <a:rPr b="0" lang="en-US" sz="1400" spc="-1" strike="noStrike">
                <a:solidFill>
                  <a:srgbClr val="000000"/>
                </a:solidFill>
                <a:latin typeface="Arial"/>
                <a:ea typeface="Arial"/>
              </a:rPr>
              <a:t>Collections.synchronizedSet(new HashSet&lt;&gt;());</a:t>
            </a:r>
            <a:endParaRPr b="0" lang="en-US" sz="1400" spc="-1" strike="noStrike">
              <a:latin typeface="Arial"/>
            </a:endParaRPr>
          </a:p>
          <a:p>
            <a:pPr>
              <a:lnSpc>
                <a:spcPct val="100000"/>
              </a:lnSpc>
            </a:pPr>
            <a:r>
              <a:rPr b="0" lang="en-US" sz="1400" spc="-1" strike="noStrike">
                <a:solidFill>
                  <a:srgbClr val="000000"/>
                </a:solidFill>
                <a:latin typeface="Arial"/>
                <a:ea typeface="Arial"/>
              </a:rPr>
              <a:t>Collections.synchronizedMap(new HashMap&lt;&gt;());</a:t>
            </a:r>
            <a:endParaRPr b="0" lang="en-US" sz="1400" spc="-1" strike="noStrike">
              <a:latin typeface="Arial"/>
            </a:endParaRPr>
          </a:p>
        </p:txBody>
      </p:sp>
      <p:sp>
        <p:nvSpPr>
          <p:cNvPr id="330" name="CustomShape 4"/>
          <p:cNvSpPr/>
          <p:nvPr/>
        </p:nvSpPr>
        <p:spPr>
          <a:xfrm>
            <a:off x="5411520" y="3392280"/>
            <a:ext cx="3301560" cy="108252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public Object getLast(List list) {</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int lastIndex = list.size() - 1;</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return list.get(lastIndex);</a:t>
            </a:r>
            <a:endParaRPr b="0" lang="en-US" sz="1400" spc="-1" strike="noStrike">
              <a:latin typeface="Arial"/>
            </a:endParaRPr>
          </a:p>
          <a:p>
            <a:pPr>
              <a:lnSpc>
                <a:spcPct val="100000"/>
              </a:lnSpc>
            </a:pPr>
            <a:r>
              <a:rPr b="0" lang="en-US" sz="1400" spc="-1" strike="noStrike">
                <a:solidFill>
                  <a:srgbClr val="000000"/>
                </a:solidFill>
                <a:latin typeface="Arial"/>
                <a:ea typeface="Arial"/>
              </a:rPr>
              <a:t>}</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857160" y="1953720"/>
            <a:ext cx="7429320" cy="960840"/>
          </a:xfrm>
          <a:prstGeom prst="rect">
            <a:avLst/>
          </a:prstGeom>
          <a:noFill/>
          <a:ln>
            <a:noFill/>
          </a:ln>
        </p:spPr>
        <p:txBody>
          <a:bodyPr>
            <a:noAutofit/>
          </a:bodyPr>
          <a:p>
            <a:pPr algn="ctr">
              <a:lnSpc>
                <a:spcPct val="100000"/>
              </a:lnSpc>
              <a:spcBef>
                <a:spcPts val="751"/>
              </a:spcBef>
            </a:pPr>
            <a:r>
              <a:rPr b="0" lang="en-US" sz="2800" spc="-1" strike="noStrike">
                <a:solidFill>
                  <a:srgbClr val="ffffff"/>
                </a:solidFill>
                <a:latin typeface="Calibri"/>
                <a:ea typeface="Calibri"/>
              </a:rPr>
              <a:t>INTRO</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Concurrent Collections</a:t>
            </a:r>
            <a:endParaRPr b="0" lang="en-US" sz="2700" spc="-1" strike="noStrike">
              <a:solidFill>
                <a:srgbClr val="000000"/>
              </a:solidFill>
              <a:latin typeface="Arial"/>
            </a:endParaRPr>
          </a:p>
        </p:txBody>
      </p:sp>
      <p:sp>
        <p:nvSpPr>
          <p:cNvPr id="332" name="TextShape 2"/>
          <p:cNvSpPr txBox="1"/>
          <p:nvPr/>
        </p:nvSpPr>
        <p:spPr>
          <a:xfrm>
            <a:off x="1197000" y="1882440"/>
            <a:ext cx="5032080" cy="110952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Java 1.5</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java.util.concurrent package</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Collection implementaties optimized voor concurrent access</a:t>
            </a:r>
            <a:endParaRPr b="0" lang="en-US" sz="13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CopyOnWriteArrayList/HashSet</a:t>
            </a:r>
            <a:endParaRPr b="0" lang="en-US" sz="2700" spc="-1" strike="noStrike">
              <a:solidFill>
                <a:srgbClr val="000000"/>
              </a:solidFill>
              <a:latin typeface="Arial"/>
            </a:endParaRPr>
          </a:p>
        </p:txBody>
      </p:sp>
      <p:sp>
        <p:nvSpPr>
          <p:cNvPr id="334" name="TextShape 2"/>
          <p:cNvSpPr txBox="1"/>
          <p:nvPr/>
        </p:nvSpPr>
        <p:spPr>
          <a:xfrm>
            <a:off x="1197000" y="1882440"/>
            <a:ext cx="7239600" cy="110952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Geen locking voor reads</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Bij write wordt een kopie gemaakt</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Optimized voor collecties die veel vaker uitgelezen dan aangepast worden</a:t>
            </a:r>
            <a:endParaRPr b="0" lang="en-US" sz="13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ConcurrentHashMap</a:t>
            </a:r>
            <a:endParaRPr b="0" lang="en-US" sz="2700" spc="-1" strike="noStrike">
              <a:solidFill>
                <a:srgbClr val="000000"/>
              </a:solidFill>
              <a:latin typeface="Arial"/>
            </a:endParaRPr>
          </a:p>
        </p:txBody>
      </p:sp>
      <p:sp>
        <p:nvSpPr>
          <p:cNvPr id="336" name="TextShape 2"/>
          <p:cNvSpPr txBox="1"/>
          <p:nvPr/>
        </p:nvSpPr>
        <p:spPr>
          <a:xfrm>
            <a:off x="1197000" y="1882440"/>
            <a:ext cx="3182400" cy="271404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Geen locking voor reads</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16 concurrent writers mogelijk</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Geen custom compound actions mogelijk</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put-if-absent, remove-if-equal, replace-if-equal zijn voorzien</a:t>
            </a:r>
            <a:endParaRPr b="0" lang="en-US" sz="1350" spc="-1" strike="noStrike">
              <a:solidFill>
                <a:srgbClr val="000000"/>
              </a:solidFill>
              <a:latin typeface="Arial"/>
            </a:endParaRPr>
          </a:p>
        </p:txBody>
      </p:sp>
      <p:pic>
        <p:nvPicPr>
          <p:cNvPr id="337" name="Google Shape;353;g6076017ee1_0_213" descr=""/>
          <p:cNvPicPr/>
          <p:nvPr/>
        </p:nvPicPr>
        <p:blipFill>
          <a:blip r:embed="rId1"/>
          <a:stretch/>
        </p:blipFill>
        <p:spPr>
          <a:xfrm>
            <a:off x="4431960" y="1882440"/>
            <a:ext cx="4280040" cy="293760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Queue &amp; BlockingQueue</a:t>
            </a:r>
            <a:endParaRPr b="0" lang="en-US" sz="2700" spc="-1" strike="noStrike">
              <a:solidFill>
                <a:srgbClr val="000000"/>
              </a:solidFill>
              <a:latin typeface="Arial"/>
            </a:endParaRPr>
          </a:p>
        </p:txBody>
      </p:sp>
      <p:sp>
        <p:nvSpPr>
          <p:cNvPr id="339" name="TextShape 2"/>
          <p:cNvSpPr txBox="1"/>
          <p:nvPr/>
        </p:nvSpPr>
        <p:spPr>
          <a:xfrm>
            <a:off x="1197000" y="1882440"/>
            <a:ext cx="6903360" cy="141768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Collectie om elementen te queuen en op andere thread uit te lezen</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FIFO</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offer() en poll()</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put() en take()</a:t>
            </a:r>
            <a:endParaRPr b="0" lang="en-US" sz="1350" spc="-1" strike="noStrike">
              <a:solidFill>
                <a:srgbClr val="000000"/>
              </a:solidFill>
              <a:latin typeface="Arial"/>
            </a:endParaRPr>
          </a:p>
        </p:txBody>
      </p:sp>
      <p:pic>
        <p:nvPicPr>
          <p:cNvPr id="340" name="Google Shape;361;g6076017ee1_0_220" descr=""/>
          <p:cNvPicPr/>
          <p:nvPr/>
        </p:nvPicPr>
        <p:blipFill>
          <a:blip r:embed="rId1"/>
          <a:stretch/>
        </p:blipFill>
        <p:spPr>
          <a:xfrm>
            <a:off x="4572000" y="2656800"/>
            <a:ext cx="3062160" cy="200304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Deque &amp; BlockingDeque</a:t>
            </a:r>
            <a:endParaRPr b="0" lang="en-US" sz="2700" spc="-1" strike="noStrike">
              <a:solidFill>
                <a:srgbClr val="000000"/>
              </a:solidFill>
              <a:latin typeface="Arial"/>
            </a:endParaRPr>
          </a:p>
        </p:txBody>
      </p:sp>
      <p:sp>
        <p:nvSpPr>
          <p:cNvPr id="342" name="TextShape 2"/>
          <p:cNvSpPr txBox="1"/>
          <p:nvPr/>
        </p:nvSpPr>
        <p:spPr>
          <a:xfrm>
            <a:off x="1197000" y="1882440"/>
            <a:ext cx="6903360" cy="141768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Deque = Double-ended Queue</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offerFirst/Last() en pollFirst/Last()</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putFirst/Last() en takeFirst/Last()</a:t>
            </a:r>
            <a:endParaRPr b="0" lang="en-US" sz="1350" spc="-1" strike="noStrike">
              <a:solidFill>
                <a:srgbClr val="000000"/>
              </a:solidFill>
              <a:latin typeface="Arial"/>
            </a:endParaRPr>
          </a:p>
        </p:txBody>
      </p:sp>
      <p:pic>
        <p:nvPicPr>
          <p:cNvPr id="343" name="Google Shape;369;g6076017ee1_0_228" descr=""/>
          <p:cNvPicPr/>
          <p:nvPr/>
        </p:nvPicPr>
        <p:blipFill>
          <a:blip r:embed="rId1"/>
          <a:stretch/>
        </p:blipFill>
        <p:spPr>
          <a:xfrm>
            <a:off x="3720960" y="3246480"/>
            <a:ext cx="4444560" cy="1364400"/>
          </a:xfrm>
          <a:prstGeom prst="rect">
            <a:avLst/>
          </a:prstGeom>
          <a:ln>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Synchronizers</a:t>
            </a:r>
            <a:endParaRPr b="0" lang="en-US" sz="2700" spc="-1" strike="noStrike">
              <a:solidFill>
                <a:srgbClr val="000000"/>
              </a:solidFill>
              <a:latin typeface="Arial"/>
            </a:endParaRPr>
          </a:p>
        </p:txBody>
      </p:sp>
      <p:sp>
        <p:nvSpPr>
          <p:cNvPr id="345" name="TextShape 2"/>
          <p:cNvSpPr txBox="1"/>
          <p:nvPr/>
        </p:nvSpPr>
        <p:spPr>
          <a:xfrm>
            <a:off x="1197000" y="1882440"/>
            <a:ext cx="6903360" cy="141768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Bewaken toegang tot resources</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Hebben state en logica om te bepalen of een thread door mag of moet wachten</a:t>
            </a:r>
            <a:endParaRPr b="0" lang="en-US" sz="1350" spc="-1" strike="noStrike">
              <a:solidFill>
                <a:srgbClr val="000000"/>
              </a:solidFill>
              <a:latin typeface="Arial"/>
            </a:endParaRPr>
          </a:p>
        </p:txBody>
      </p:sp>
      <p:pic>
        <p:nvPicPr>
          <p:cNvPr id="346" name="Google Shape;377;g6076017ee1_0_236" descr=""/>
          <p:cNvPicPr/>
          <p:nvPr/>
        </p:nvPicPr>
        <p:blipFill>
          <a:blip r:embed="rId1"/>
          <a:stretch/>
        </p:blipFill>
        <p:spPr>
          <a:xfrm>
            <a:off x="4968360" y="2935080"/>
            <a:ext cx="3103560" cy="169092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Latch</a:t>
            </a:r>
            <a:endParaRPr b="0" lang="en-US" sz="2700" spc="-1" strike="noStrike">
              <a:solidFill>
                <a:srgbClr val="000000"/>
              </a:solidFill>
              <a:latin typeface="Arial"/>
            </a:endParaRPr>
          </a:p>
        </p:txBody>
      </p:sp>
      <p:sp>
        <p:nvSpPr>
          <p:cNvPr id="348" name="TextShape 2"/>
          <p:cNvSpPr txBox="1"/>
          <p:nvPr/>
        </p:nvSpPr>
        <p:spPr>
          <a:xfrm>
            <a:off x="1197000" y="1882440"/>
            <a:ext cx="6903360" cy="141768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Gesloten tot een bepaalde </a:t>
            </a:r>
            <a:r>
              <a:rPr b="0" i="1" lang="en-US" sz="1350" spc="-1" strike="noStrike">
                <a:solidFill>
                  <a:srgbClr val="575756"/>
                </a:solidFill>
                <a:latin typeface="Calibri"/>
                <a:ea typeface="Calibri"/>
              </a:rPr>
              <a:t>terminal state </a:t>
            </a:r>
            <a:r>
              <a:rPr b="0" lang="en-US" sz="1350" spc="-1" strike="noStrike">
                <a:solidFill>
                  <a:srgbClr val="575756"/>
                </a:solidFill>
                <a:latin typeface="Calibri"/>
                <a:ea typeface="Calibri"/>
              </a:rPr>
              <a:t>bereikt wordt</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Daarna continu open</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new CountDownLatch(2);</a:t>
            </a:r>
            <a:endParaRPr b="0" lang="en-US" sz="1350" spc="-1" strike="noStrike">
              <a:solidFill>
                <a:srgbClr val="000000"/>
              </a:solidFill>
              <a:latin typeface="Arial"/>
            </a:endParaRPr>
          </a:p>
        </p:txBody>
      </p:sp>
      <p:pic>
        <p:nvPicPr>
          <p:cNvPr id="349" name="Google Shape;385;g6076017ee1_0_244" descr=""/>
          <p:cNvPicPr/>
          <p:nvPr/>
        </p:nvPicPr>
        <p:blipFill>
          <a:blip r:embed="rId1"/>
          <a:stretch/>
        </p:blipFill>
        <p:spPr>
          <a:xfrm>
            <a:off x="4470840" y="2606040"/>
            <a:ext cx="3715920" cy="209880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Semaphore</a:t>
            </a:r>
            <a:endParaRPr b="0" lang="en-US" sz="2700" spc="-1" strike="noStrike">
              <a:solidFill>
                <a:srgbClr val="000000"/>
              </a:solidFill>
              <a:latin typeface="Arial"/>
            </a:endParaRPr>
          </a:p>
        </p:txBody>
      </p:sp>
      <p:sp>
        <p:nvSpPr>
          <p:cNvPr id="351" name="TextShape 2"/>
          <p:cNvSpPr txBox="1"/>
          <p:nvPr/>
        </p:nvSpPr>
        <p:spPr>
          <a:xfrm>
            <a:off x="1197000" y="1882440"/>
            <a:ext cx="6903360" cy="141768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Beheert een aantal virtual permits</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Handig om connection pools af te schermen</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Intrinsic lock = semaphore met 1 permit</a:t>
            </a:r>
            <a:endParaRPr b="0" lang="en-US" sz="1350" spc="-1" strike="noStrike">
              <a:solidFill>
                <a:srgbClr val="000000"/>
              </a:solidFill>
              <a:latin typeface="Arial"/>
            </a:endParaRPr>
          </a:p>
        </p:txBody>
      </p:sp>
      <p:sp>
        <p:nvSpPr>
          <p:cNvPr id="352" name="CustomShape 3"/>
          <p:cNvSpPr/>
          <p:nvPr/>
        </p:nvSpPr>
        <p:spPr>
          <a:xfrm>
            <a:off x="4405680" y="2999160"/>
            <a:ext cx="4101120" cy="174456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Semaphore semaphore = new Semaphore(10);</a:t>
            </a:r>
            <a:endParaRPr b="0" lang="en-US" sz="1400" spc="-1" strike="noStrike">
              <a:latin typeface="Arial"/>
            </a:endParaRPr>
          </a:p>
          <a:p>
            <a:pPr>
              <a:lnSpc>
                <a:spcPct val="100000"/>
              </a:lnSpc>
            </a:pPr>
            <a:r>
              <a:rPr b="0" lang="en-US" sz="1400" spc="-1" strike="noStrike">
                <a:solidFill>
                  <a:srgbClr val="000000"/>
                </a:solidFill>
                <a:latin typeface="Arial"/>
                <a:ea typeface="Arial"/>
              </a:rPr>
              <a:t>semaphore.acquire();</a:t>
            </a:r>
            <a:endParaRPr b="0" lang="en-US" sz="1400" spc="-1" strike="noStrike">
              <a:latin typeface="Arial"/>
            </a:endParaRPr>
          </a:p>
          <a:p>
            <a:pPr>
              <a:lnSpc>
                <a:spcPct val="100000"/>
              </a:lnSpc>
            </a:pPr>
            <a:r>
              <a:rPr b="0" lang="en-US" sz="1400" spc="-1" strike="noStrike">
                <a:solidFill>
                  <a:srgbClr val="000000"/>
                </a:solidFill>
                <a:latin typeface="Arial"/>
                <a:ea typeface="Arial"/>
              </a:rPr>
              <a:t>try {</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some code</a:t>
            </a:r>
            <a:endParaRPr b="0" lang="en-US" sz="1400" spc="-1" strike="noStrike">
              <a:latin typeface="Arial"/>
            </a:endParaRPr>
          </a:p>
          <a:p>
            <a:pPr>
              <a:lnSpc>
                <a:spcPct val="100000"/>
              </a:lnSpc>
            </a:pPr>
            <a:r>
              <a:rPr b="0" lang="en-US" sz="1400" spc="-1" strike="noStrike">
                <a:solidFill>
                  <a:srgbClr val="000000"/>
                </a:solidFill>
                <a:latin typeface="Arial"/>
                <a:ea typeface="Arial"/>
              </a:rPr>
              <a:t>} finally {</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semaphore.release();</a:t>
            </a:r>
            <a:endParaRPr b="0" lang="en-US" sz="1400" spc="-1" strike="noStrike">
              <a:latin typeface="Arial"/>
            </a:endParaRPr>
          </a:p>
          <a:p>
            <a:pPr>
              <a:lnSpc>
                <a:spcPct val="100000"/>
              </a:lnSpc>
            </a:pPr>
            <a:r>
              <a:rPr b="0" lang="en-US" sz="1400" spc="-1" strike="noStrike">
                <a:solidFill>
                  <a:srgbClr val="000000"/>
                </a:solidFill>
                <a:latin typeface="Arial"/>
                <a:ea typeface="Arial"/>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Barrier</a:t>
            </a:r>
            <a:endParaRPr b="0" lang="en-US" sz="2700" spc="-1" strike="noStrike">
              <a:solidFill>
                <a:srgbClr val="000000"/>
              </a:solidFill>
              <a:latin typeface="Arial"/>
            </a:endParaRPr>
          </a:p>
        </p:txBody>
      </p:sp>
      <p:sp>
        <p:nvSpPr>
          <p:cNvPr id="354" name="TextShape 2"/>
          <p:cNvSpPr txBox="1"/>
          <p:nvPr/>
        </p:nvSpPr>
        <p:spPr>
          <a:xfrm>
            <a:off x="1197000" y="1882440"/>
            <a:ext cx="6903360" cy="141768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Om te wachten tot andere threads een bepaald punt bereikt hebben</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Barrier action</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Simulaties</a:t>
            </a:r>
            <a:endParaRPr b="0" lang="en-US" sz="1350" spc="-1" strike="noStrike">
              <a:solidFill>
                <a:srgbClr val="000000"/>
              </a:solidFill>
              <a:latin typeface="Arial"/>
            </a:endParaRPr>
          </a:p>
        </p:txBody>
      </p:sp>
      <p:sp>
        <p:nvSpPr>
          <p:cNvPr id="355" name="CustomShape 3"/>
          <p:cNvSpPr/>
          <p:nvPr/>
        </p:nvSpPr>
        <p:spPr>
          <a:xfrm>
            <a:off x="3999240" y="2481840"/>
            <a:ext cx="4493520" cy="216792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CyclicBarrier barrier = new CyclicBarrier(2);</a:t>
            </a:r>
            <a:endParaRPr b="0" lang="en-US" sz="1400" spc="-1" strike="noStrike">
              <a:latin typeface="Arial"/>
            </a:endParaRPr>
          </a:p>
          <a:p>
            <a:pPr>
              <a:lnSpc>
                <a:spcPct val="100000"/>
              </a:lnSpc>
            </a:pPr>
            <a:r>
              <a:rPr b="0" lang="en-US" sz="1400" spc="-1" strike="noStrike">
                <a:solidFill>
                  <a:srgbClr val="000000"/>
                </a:solidFill>
                <a:latin typeface="Arial"/>
                <a:ea typeface="Arial"/>
              </a:rPr>
              <a:t>new Thread(() -&gt; {</a:t>
            </a:r>
            <a:endParaRPr b="0" lang="en-US" sz="1400" spc="-1" strike="noStrike">
              <a:latin typeface="Arial"/>
            </a:endParaRPr>
          </a:p>
          <a:p>
            <a:pPr>
              <a:lnSpc>
                <a:spcPct val="100000"/>
              </a:lnSpc>
            </a:pPr>
            <a:r>
              <a:rPr b="0" lang="en-US" sz="1400" spc="-1" strike="noStrike">
                <a:solidFill>
                  <a:srgbClr val="000000"/>
                </a:solidFill>
                <a:latin typeface="Arial"/>
                <a:ea typeface="Arial"/>
              </a:rPr>
              <a:t>barrier.await();</a:t>
            </a:r>
            <a:endParaRPr b="0" lang="en-US" sz="1400" spc="-1" strike="noStrike">
              <a:latin typeface="Arial"/>
            </a:endParaRPr>
          </a:p>
          <a:p>
            <a:pPr>
              <a:lnSpc>
                <a:spcPct val="100000"/>
              </a:lnSpc>
            </a:pPr>
            <a:r>
              <a:rPr b="0" lang="en-US" sz="1400" spc="-1" strike="noStrike">
                <a:solidFill>
                  <a:srgbClr val="000000"/>
                </a:solidFill>
                <a:latin typeface="Arial"/>
                <a:ea typeface="Arial"/>
              </a:rPr>
              <a:t>// more code</a:t>
            </a:r>
            <a:endParaRPr b="0" lang="en-US" sz="1400" spc="-1" strike="noStrike">
              <a:latin typeface="Arial"/>
            </a:endParaRPr>
          </a:p>
          <a:p>
            <a:pPr>
              <a:lnSpc>
                <a:spcPct val="100000"/>
              </a:lnSpc>
            </a:pPr>
            <a:r>
              <a:rPr b="0" lang="en-US" sz="1400" spc="-1" strike="noStrike">
                <a:solidFill>
                  <a:srgbClr val="000000"/>
                </a:solidFill>
                <a:latin typeface="Arial"/>
                <a:ea typeface="Arial"/>
              </a:rPr>
              <a:t>}.start();</a:t>
            </a:r>
            <a:endParaRPr b="0" lang="en-US" sz="1400" spc="-1" strike="noStrike">
              <a:latin typeface="Arial"/>
            </a:endParaRPr>
          </a:p>
          <a:p>
            <a:pPr>
              <a:lnSpc>
                <a:spcPct val="100000"/>
              </a:lnSpc>
            </a:pPr>
            <a:r>
              <a:rPr b="0" lang="en-US" sz="1400" spc="-1" strike="noStrike">
                <a:solidFill>
                  <a:srgbClr val="000000"/>
                </a:solidFill>
                <a:latin typeface="Arial"/>
                <a:ea typeface="Arial"/>
              </a:rPr>
              <a:t>new Thread(() -&gt; {</a:t>
            </a:r>
            <a:endParaRPr b="0" lang="en-US" sz="1400" spc="-1" strike="noStrike">
              <a:latin typeface="Arial"/>
            </a:endParaRPr>
          </a:p>
          <a:p>
            <a:pPr>
              <a:lnSpc>
                <a:spcPct val="100000"/>
              </a:lnSpc>
            </a:pPr>
            <a:r>
              <a:rPr b="0" lang="en-US" sz="1400" spc="-1" strike="noStrike">
                <a:solidFill>
                  <a:srgbClr val="000000"/>
                </a:solidFill>
                <a:latin typeface="Arial"/>
                <a:ea typeface="Arial"/>
              </a:rPr>
              <a:t>barrier.await();</a:t>
            </a:r>
            <a:endParaRPr b="0" lang="en-US" sz="1400" spc="-1" strike="noStrike">
              <a:latin typeface="Arial"/>
            </a:endParaRPr>
          </a:p>
          <a:p>
            <a:pPr>
              <a:lnSpc>
                <a:spcPct val="100000"/>
              </a:lnSpc>
            </a:pPr>
            <a:r>
              <a:rPr b="0" lang="en-US" sz="1400" spc="-1" strike="noStrike">
                <a:solidFill>
                  <a:srgbClr val="000000"/>
                </a:solidFill>
                <a:latin typeface="Arial"/>
                <a:ea typeface="Arial"/>
              </a:rPr>
              <a:t>// more code</a:t>
            </a:r>
            <a:endParaRPr b="0" lang="en-US" sz="1400" spc="-1" strike="noStrike">
              <a:latin typeface="Arial"/>
            </a:endParaRPr>
          </a:p>
          <a:p>
            <a:pPr>
              <a:lnSpc>
                <a:spcPct val="100000"/>
              </a:lnSpc>
            </a:pPr>
            <a:r>
              <a:rPr b="0" lang="en-US" sz="1400" spc="-1" strike="noStrike">
                <a:solidFill>
                  <a:srgbClr val="000000"/>
                </a:solidFill>
                <a:latin typeface="Arial"/>
                <a:ea typeface="Arial"/>
              </a:rPr>
              <a:t>}.start();</a:t>
            </a:r>
            <a:endParaRPr b="0" lang="en-US" sz="1400" spc="-1" strike="noStrike">
              <a:latin typeface="Arial"/>
            </a:endParaRPr>
          </a:p>
          <a:p>
            <a:pP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TextShape 1"/>
          <p:cNvSpPr txBox="1"/>
          <p:nvPr/>
        </p:nvSpPr>
        <p:spPr>
          <a:xfrm>
            <a:off x="857160" y="1953720"/>
            <a:ext cx="7429320" cy="960840"/>
          </a:xfrm>
          <a:prstGeom prst="rect">
            <a:avLst/>
          </a:prstGeom>
          <a:noFill/>
          <a:ln>
            <a:noFill/>
          </a:ln>
        </p:spPr>
        <p:txBody>
          <a:bodyPr>
            <a:noAutofit/>
          </a:bodyPr>
          <a:p>
            <a:pPr algn="ctr">
              <a:lnSpc>
                <a:spcPct val="100000"/>
              </a:lnSpc>
              <a:spcBef>
                <a:spcPts val="751"/>
              </a:spcBef>
            </a:pPr>
            <a:r>
              <a:rPr b="0" lang="en-US" sz="2800" spc="-1" strike="noStrike">
                <a:solidFill>
                  <a:srgbClr val="ffffff"/>
                </a:solidFill>
                <a:latin typeface="Calibri"/>
                <a:ea typeface="Calibri"/>
              </a:rPr>
              <a:t>Demo + Oefeningen</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Multithreaded software</a:t>
            </a:r>
            <a:endParaRPr b="0" lang="en-US" sz="2700" spc="-1" strike="noStrike">
              <a:solidFill>
                <a:srgbClr val="000000"/>
              </a:solidFill>
              <a:latin typeface="Arial"/>
            </a:endParaRPr>
          </a:p>
        </p:txBody>
      </p:sp>
      <p:sp>
        <p:nvSpPr>
          <p:cNvPr id="272" name="TextShape 2"/>
          <p:cNvSpPr txBox="1"/>
          <p:nvPr/>
        </p:nvSpPr>
        <p:spPr>
          <a:xfrm>
            <a:off x="1197000" y="1952640"/>
            <a:ext cx="6618960" cy="256212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Concurrent execution</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Hogere performantie</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Moeilijker</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Bugs moeilijk te reproduceren</a:t>
            </a:r>
            <a:endParaRPr b="0" lang="en-US" sz="13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TextShape 1"/>
          <p:cNvSpPr txBox="1"/>
          <p:nvPr/>
        </p:nvSpPr>
        <p:spPr>
          <a:xfrm>
            <a:off x="857160" y="1953720"/>
            <a:ext cx="7429320" cy="960840"/>
          </a:xfrm>
          <a:prstGeom prst="rect">
            <a:avLst/>
          </a:prstGeom>
          <a:noFill/>
          <a:ln>
            <a:noFill/>
          </a:ln>
        </p:spPr>
        <p:txBody>
          <a:bodyPr>
            <a:noAutofit/>
          </a:bodyPr>
          <a:p>
            <a:pPr algn="ctr">
              <a:lnSpc>
                <a:spcPct val="100000"/>
              </a:lnSpc>
              <a:spcBef>
                <a:spcPts val="751"/>
              </a:spcBef>
            </a:pPr>
            <a:r>
              <a:rPr b="0" lang="en-US" sz="2800" spc="-1" strike="noStrike">
                <a:solidFill>
                  <a:srgbClr val="ffffff"/>
                </a:solidFill>
                <a:latin typeface="Calibri"/>
                <a:ea typeface="Calibri"/>
              </a:rPr>
              <a:t>Executor Framework</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Tasks</a:t>
            </a:r>
            <a:endParaRPr b="0" lang="en-US" sz="2700" spc="-1" strike="noStrike">
              <a:solidFill>
                <a:srgbClr val="000000"/>
              </a:solidFill>
              <a:latin typeface="Arial"/>
            </a:endParaRPr>
          </a:p>
        </p:txBody>
      </p:sp>
      <p:sp>
        <p:nvSpPr>
          <p:cNvPr id="359" name="TextShape 2"/>
          <p:cNvSpPr txBox="1"/>
          <p:nvPr/>
        </p:nvSpPr>
        <p:spPr>
          <a:xfrm>
            <a:off x="1197000" y="1882440"/>
            <a:ext cx="6903360" cy="141768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Discrete unit of work</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Task boundaries</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Onafhankelijk</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Execution policy</a:t>
            </a:r>
            <a:endParaRPr b="0" lang="en-US" sz="13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Sequential Execution Policy</a:t>
            </a:r>
            <a:endParaRPr b="0" lang="en-US" sz="2700" spc="-1" strike="noStrike">
              <a:solidFill>
                <a:srgbClr val="000000"/>
              </a:solidFill>
              <a:latin typeface="Arial"/>
            </a:endParaRPr>
          </a:p>
        </p:txBody>
      </p:sp>
      <p:sp>
        <p:nvSpPr>
          <p:cNvPr id="361" name="TextShape 2"/>
          <p:cNvSpPr txBox="1"/>
          <p:nvPr/>
        </p:nvSpPr>
        <p:spPr>
          <a:xfrm>
            <a:off x="1197000" y="1882440"/>
            <a:ext cx="6903360" cy="141768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Single-threaded</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Geen thread-safety nodig</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Slechte performantie</a:t>
            </a:r>
            <a:endParaRPr b="0" lang="en-US" sz="1350" spc="-1" strike="noStrike">
              <a:solidFill>
                <a:srgbClr val="000000"/>
              </a:solidFill>
              <a:latin typeface="Arial"/>
            </a:endParaRPr>
          </a:p>
        </p:txBody>
      </p:sp>
      <p:sp>
        <p:nvSpPr>
          <p:cNvPr id="362" name="CustomShape 3"/>
          <p:cNvSpPr/>
          <p:nvPr/>
        </p:nvSpPr>
        <p:spPr>
          <a:xfrm>
            <a:off x="3896280" y="2302560"/>
            <a:ext cx="4821120" cy="273564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public class WebServer {</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public static void main(String[] args) {</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ServerSocket socket = new ServerSocket(80);</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while (true) {</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Socket request = socket.accept();</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handleRequest(request);</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public static void handleRequest(Socket request) {};</a:t>
            </a:r>
            <a:endParaRPr b="0" lang="en-US" sz="1400" spc="-1" strike="noStrike">
              <a:latin typeface="Arial"/>
            </a:endParaRPr>
          </a:p>
          <a:p>
            <a:pPr>
              <a:lnSpc>
                <a:spcPct val="100000"/>
              </a:lnSpc>
            </a:pPr>
            <a:r>
              <a:rPr b="0" lang="en-US" sz="1400" spc="-1" strike="noStrike">
                <a:solidFill>
                  <a:srgbClr val="000000"/>
                </a:solidFill>
                <a:latin typeface="Arial"/>
                <a:ea typeface="Arial"/>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Unbounded Thread Creation</a:t>
            </a:r>
            <a:endParaRPr b="0" lang="en-US" sz="2700" spc="-1" strike="noStrike">
              <a:solidFill>
                <a:srgbClr val="000000"/>
              </a:solidFill>
              <a:latin typeface="Arial"/>
            </a:endParaRPr>
          </a:p>
        </p:txBody>
      </p:sp>
      <p:sp>
        <p:nvSpPr>
          <p:cNvPr id="364" name="TextShape 2"/>
          <p:cNvSpPr txBox="1"/>
          <p:nvPr/>
        </p:nvSpPr>
        <p:spPr>
          <a:xfrm>
            <a:off x="1197000" y="1882440"/>
            <a:ext cx="6903360" cy="141768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Nieuwe thread per task</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Submitting los van verwerking</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Veel overhead</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Instabiel</a:t>
            </a:r>
            <a:endParaRPr b="0" lang="en-US" sz="1350" spc="-1" strike="noStrike">
              <a:solidFill>
                <a:srgbClr val="000000"/>
              </a:solidFill>
              <a:latin typeface="Arial"/>
            </a:endParaRPr>
          </a:p>
        </p:txBody>
      </p:sp>
      <p:sp>
        <p:nvSpPr>
          <p:cNvPr id="365" name="CustomShape 3"/>
          <p:cNvSpPr/>
          <p:nvPr/>
        </p:nvSpPr>
        <p:spPr>
          <a:xfrm>
            <a:off x="4023360" y="2110680"/>
            <a:ext cx="5059080" cy="273564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public class WebServer {</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public static void main(String[] args) {</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ServerSocket socket = new ServerSocket(80);</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while (true) {</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Socket request = socket.accept();</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new Thread(() -&gt; handleRequest(request)</a:t>
            </a:r>
            <a:endParaRPr b="0" lang="en-US" sz="1400" spc="-1" strike="noStrike">
              <a:latin typeface="Arial"/>
            </a:endParaRPr>
          </a:p>
          <a:p>
            <a:pPr marL="1371600" indent="457200">
              <a:lnSpc>
                <a:spcPct val="100000"/>
              </a:lnSpc>
            </a:pPr>
            <a:r>
              <a:rPr b="0" lang="en-US" sz="1400" spc="-1" strike="noStrike">
                <a:solidFill>
                  <a:srgbClr val="000000"/>
                </a:solidFill>
                <a:latin typeface="Arial"/>
                <a:ea typeface="Arial"/>
              </a:rPr>
              <a:t>.start();</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public static void handleRequest(Socket request) {};</a:t>
            </a:r>
            <a:endParaRPr b="0" lang="en-US" sz="1400" spc="-1" strike="noStrike">
              <a:latin typeface="Arial"/>
            </a:endParaRPr>
          </a:p>
          <a:p>
            <a:pPr>
              <a:lnSpc>
                <a:spcPct val="100000"/>
              </a:lnSpc>
            </a:pPr>
            <a:r>
              <a:rPr b="0" lang="en-US" sz="1400" spc="-1" strike="noStrike">
                <a:solidFill>
                  <a:srgbClr val="000000"/>
                </a:solidFill>
                <a:latin typeface="Arial"/>
                <a:ea typeface="Arial"/>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Thread pooling</a:t>
            </a:r>
            <a:endParaRPr b="0" lang="en-US" sz="2700" spc="-1" strike="noStrike">
              <a:solidFill>
                <a:srgbClr val="000000"/>
              </a:solidFill>
              <a:latin typeface="Arial"/>
            </a:endParaRPr>
          </a:p>
        </p:txBody>
      </p:sp>
      <p:sp>
        <p:nvSpPr>
          <p:cNvPr id="367" name="TextShape 2"/>
          <p:cNvSpPr txBox="1"/>
          <p:nvPr/>
        </p:nvSpPr>
        <p:spPr>
          <a:xfrm>
            <a:off x="1197000" y="1882440"/>
            <a:ext cx="6903360" cy="141768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Collectie van long-living threads</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Threads zijn herbruikbaar</a:t>
            </a:r>
            <a:endParaRPr b="0" lang="en-US" sz="1350" spc="-1" strike="noStrike">
              <a:solidFill>
                <a:srgbClr val="000000"/>
              </a:solidFill>
              <a:latin typeface="Arial"/>
            </a:endParaRPr>
          </a:p>
        </p:txBody>
      </p:sp>
      <p:sp>
        <p:nvSpPr>
          <p:cNvPr id="368" name="CustomShape 3"/>
          <p:cNvSpPr/>
          <p:nvPr/>
        </p:nvSpPr>
        <p:spPr>
          <a:xfrm>
            <a:off x="2643480" y="2560320"/>
            <a:ext cx="6591960" cy="241272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public class WebServer {</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public static void main(String[] args) {</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ExecutorService executor = Executors.newFixedThreadPool(50);</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ServerSocket socket = new ServerSocket(80);</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while (true) {</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Socket request = socket.accept();</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executor.submit( () -&gt; handleRequest(request)).start();</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a:t>
            </a:r>
            <a:endParaRPr b="0" lang="en-US" sz="1400" spc="-1" strike="noStrike">
              <a:latin typeface="Arial"/>
            </a:endParaRPr>
          </a:p>
          <a:p>
            <a:pPr>
              <a:lnSpc>
                <a:spcPct val="100000"/>
              </a:lnSpc>
            </a:pPr>
            <a:r>
              <a:rPr b="0" lang="en-US" sz="1400" spc="-1" strike="noStrike">
                <a:solidFill>
                  <a:srgbClr val="000000"/>
                </a:solidFill>
                <a:latin typeface="Arial"/>
                <a:ea typeface="Arial"/>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ExecutorService</a:t>
            </a:r>
            <a:endParaRPr b="0" lang="en-US" sz="2700" spc="-1" strike="noStrike">
              <a:solidFill>
                <a:srgbClr val="000000"/>
              </a:solidFill>
              <a:latin typeface="Arial"/>
            </a:endParaRPr>
          </a:p>
        </p:txBody>
      </p:sp>
      <p:sp>
        <p:nvSpPr>
          <p:cNvPr id="370" name="TextShape 2"/>
          <p:cNvSpPr txBox="1"/>
          <p:nvPr/>
        </p:nvSpPr>
        <p:spPr>
          <a:xfrm>
            <a:off x="1197000" y="1882440"/>
            <a:ext cx="6903360" cy="141768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Abstractie van thread pools</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API voor asynchrone tasks</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Uitgebreide execution policies:</a:t>
            </a:r>
            <a:endParaRPr b="0" lang="en-US" sz="1350" spc="-1" strike="noStrike">
              <a:solidFill>
                <a:srgbClr val="000000"/>
              </a:solidFill>
              <a:latin typeface="Arial"/>
            </a:endParaRPr>
          </a:p>
          <a:p>
            <a:pPr lvl="1" marL="914400" indent="-319680">
              <a:lnSpc>
                <a:spcPct val="150000"/>
              </a:lnSpc>
              <a:buClr>
                <a:srgbClr val="f7a436"/>
              </a:buClr>
              <a:buFont typeface="Arial"/>
              <a:buChar char="-"/>
            </a:pPr>
            <a:r>
              <a:rPr b="0" lang="en-US" sz="1200" spc="-1" strike="noStrike">
                <a:solidFill>
                  <a:srgbClr val="575756"/>
                </a:solidFill>
                <a:latin typeface="Calibri"/>
                <a:ea typeface="Calibri"/>
              </a:rPr>
              <a:t>Max concurrent tasks</a:t>
            </a:r>
            <a:endParaRPr b="0" lang="en-US" sz="1200" spc="-1" strike="noStrike">
              <a:solidFill>
                <a:srgbClr val="000000"/>
              </a:solidFill>
              <a:latin typeface="Arial"/>
            </a:endParaRPr>
          </a:p>
          <a:p>
            <a:pPr lvl="1" marL="914400" indent="-319680">
              <a:lnSpc>
                <a:spcPct val="150000"/>
              </a:lnSpc>
              <a:buClr>
                <a:srgbClr val="f7a436"/>
              </a:buClr>
              <a:buFont typeface="Arial"/>
              <a:buChar char="-"/>
            </a:pPr>
            <a:r>
              <a:rPr b="0" lang="en-US" sz="1200" spc="-1" strike="noStrike">
                <a:solidFill>
                  <a:srgbClr val="575756"/>
                </a:solidFill>
                <a:latin typeface="Calibri"/>
                <a:ea typeface="Calibri"/>
              </a:rPr>
              <a:t>Volgorde</a:t>
            </a:r>
            <a:endParaRPr b="0" lang="en-US" sz="1200" spc="-1" strike="noStrike">
              <a:solidFill>
                <a:srgbClr val="000000"/>
              </a:solidFill>
              <a:latin typeface="Arial"/>
            </a:endParaRPr>
          </a:p>
          <a:p>
            <a:pPr lvl="1" marL="914400" indent="-319680">
              <a:lnSpc>
                <a:spcPct val="150000"/>
              </a:lnSpc>
              <a:buClr>
                <a:srgbClr val="f7a436"/>
              </a:buClr>
              <a:buFont typeface="Arial"/>
              <a:buChar char="-"/>
            </a:pPr>
            <a:r>
              <a:rPr b="0" lang="en-US" sz="1200" spc="-1" strike="noStrike">
                <a:solidFill>
                  <a:srgbClr val="575756"/>
                </a:solidFill>
                <a:latin typeface="Calibri"/>
                <a:ea typeface="Calibri"/>
              </a:rPr>
              <a:t>Queue size</a:t>
            </a:r>
            <a:endParaRPr b="0" lang="en-US" sz="1200" spc="-1" strike="noStrike">
              <a:solidFill>
                <a:srgbClr val="000000"/>
              </a:solidFill>
              <a:latin typeface="Arial"/>
            </a:endParaRPr>
          </a:p>
          <a:p>
            <a:pPr lvl="1" marL="914400" indent="-319680">
              <a:lnSpc>
                <a:spcPct val="150000"/>
              </a:lnSpc>
              <a:buClr>
                <a:srgbClr val="f7a436"/>
              </a:buClr>
              <a:buFont typeface="Arial"/>
              <a:buChar char="-"/>
            </a:pPr>
            <a:r>
              <a:rPr b="0" lang="en-US" sz="1200" spc="-1" strike="noStrike">
                <a:solidFill>
                  <a:srgbClr val="575756"/>
                </a:solidFill>
                <a:latin typeface="Calibri"/>
                <a:ea typeface="Calibri"/>
              </a:rPr>
              <a:t>Task hooks</a:t>
            </a:r>
            <a:endParaRPr b="0" lang="en-US" sz="1200" spc="-1" strike="noStrike">
              <a:solidFill>
                <a:srgbClr val="000000"/>
              </a:solidFill>
              <a:latin typeface="Arial"/>
            </a:endParaRPr>
          </a:p>
          <a:p>
            <a:pPr marL="457200" indent="-319680">
              <a:spcBef>
                <a:spcPts val="1417"/>
              </a:spcBef>
              <a:buClr>
                <a:srgbClr val="f7a436"/>
              </a:buClr>
              <a:buFont typeface="Arial"/>
              <a:buChar char="-"/>
            </a:pPr>
            <a:r>
              <a:rPr b="0" lang="en-US" sz="1200" spc="-1" strike="noStrike">
                <a:solidFill>
                  <a:srgbClr val="575756"/>
                </a:solidFill>
                <a:latin typeface="Calibri"/>
                <a:ea typeface="Calibri"/>
              </a:rPr>
              <a:t>Ingebouwd shutdown mechanisme</a:t>
            </a:r>
            <a:endParaRPr b="0" lang="en-US" sz="1200" spc="-1" strike="noStrike">
              <a:solidFill>
                <a:srgbClr val="000000"/>
              </a:solidFill>
              <a:latin typeface="Arial"/>
            </a:endParaRPr>
          </a:p>
          <a:p>
            <a:pPr>
              <a:lnSpc>
                <a:spcPct val="150000"/>
              </a:lnSpc>
            </a:pP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Executors</a:t>
            </a:r>
            <a:endParaRPr b="0" lang="en-US" sz="2700" spc="-1" strike="noStrike">
              <a:solidFill>
                <a:srgbClr val="000000"/>
              </a:solidFill>
              <a:latin typeface="Arial"/>
            </a:endParaRPr>
          </a:p>
        </p:txBody>
      </p:sp>
      <p:sp>
        <p:nvSpPr>
          <p:cNvPr id="372" name="TextShape 2"/>
          <p:cNvSpPr txBox="1"/>
          <p:nvPr/>
        </p:nvSpPr>
        <p:spPr>
          <a:xfrm>
            <a:off x="1197000" y="1882440"/>
            <a:ext cx="6903360" cy="141768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Factory methods voor ExecutorServices</a:t>
            </a:r>
            <a:endParaRPr b="0" lang="en-US" sz="1350" spc="-1" strike="noStrike">
              <a:solidFill>
                <a:srgbClr val="000000"/>
              </a:solidFill>
              <a:latin typeface="Arial"/>
            </a:endParaRPr>
          </a:p>
        </p:txBody>
      </p:sp>
      <p:sp>
        <p:nvSpPr>
          <p:cNvPr id="373" name="CustomShape 3"/>
          <p:cNvSpPr/>
          <p:nvPr/>
        </p:nvSpPr>
        <p:spPr>
          <a:xfrm>
            <a:off x="2026800" y="2806200"/>
            <a:ext cx="6648120" cy="111744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ExecutorService executor = Executors.newSingleThreadExecutor();</a:t>
            </a:r>
            <a:endParaRPr b="0" lang="en-US" sz="1400" spc="-1" strike="noStrike">
              <a:latin typeface="Arial"/>
            </a:endParaRPr>
          </a:p>
          <a:p>
            <a:pPr>
              <a:lnSpc>
                <a:spcPct val="100000"/>
              </a:lnSpc>
            </a:pPr>
            <a:r>
              <a:rPr b="0" lang="en-US" sz="1400" spc="-1" strike="noStrike">
                <a:solidFill>
                  <a:srgbClr val="000000"/>
                </a:solidFill>
                <a:latin typeface="Arial"/>
                <a:ea typeface="Arial"/>
              </a:rPr>
              <a:t>ExecutorService executor = Executors.newFixedThreadPool(4);</a:t>
            </a:r>
            <a:endParaRPr b="0" lang="en-US" sz="1400" spc="-1" strike="noStrike">
              <a:latin typeface="Arial"/>
            </a:endParaRPr>
          </a:p>
          <a:p>
            <a:pPr>
              <a:lnSpc>
                <a:spcPct val="100000"/>
              </a:lnSpc>
            </a:pPr>
            <a:r>
              <a:rPr b="0" lang="en-US" sz="1400" spc="-1" strike="noStrike">
                <a:solidFill>
                  <a:srgbClr val="000000"/>
                </a:solidFill>
                <a:latin typeface="Arial"/>
                <a:ea typeface="Arial"/>
              </a:rPr>
              <a:t>ExecutorService executor = Executors.newCachedThreadPool();</a:t>
            </a:r>
            <a:endParaRPr b="0" lang="en-US" sz="1400" spc="-1" strike="noStrike">
              <a:latin typeface="Arial"/>
            </a:endParaRPr>
          </a:p>
          <a:p>
            <a:pPr>
              <a:lnSpc>
                <a:spcPct val="100000"/>
              </a:lnSpc>
            </a:pPr>
            <a:r>
              <a:rPr b="0" lang="en-US" sz="1400" spc="-1" strike="noStrike">
                <a:solidFill>
                  <a:srgbClr val="000000"/>
                </a:solidFill>
                <a:latin typeface="Arial"/>
                <a:ea typeface="Arial"/>
              </a:rPr>
              <a:t>ScheduledExecutorService executor = Executors.newScheduledThreadPool(4);</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Runnable/Callable/Future</a:t>
            </a:r>
            <a:endParaRPr b="0" lang="en-US" sz="2700" spc="-1" strike="noStrike">
              <a:solidFill>
                <a:srgbClr val="000000"/>
              </a:solidFill>
              <a:latin typeface="Arial"/>
            </a:endParaRPr>
          </a:p>
        </p:txBody>
      </p:sp>
      <p:sp>
        <p:nvSpPr>
          <p:cNvPr id="375" name="TextShape 2"/>
          <p:cNvSpPr txBox="1"/>
          <p:nvPr/>
        </p:nvSpPr>
        <p:spPr>
          <a:xfrm>
            <a:off x="1234800" y="1691280"/>
            <a:ext cx="6903360" cy="141768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Runnable en Callable zijn abstractie van een asynchrone taak</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Callable geeft een resultaat terug</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Future is abstractie van het resultaat van een asynchrone operatie</a:t>
            </a:r>
            <a:endParaRPr b="0" lang="en-US" sz="1350" spc="-1" strike="noStrike">
              <a:solidFill>
                <a:srgbClr val="000000"/>
              </a:solidFill>
              <a:latin typeface="Arial"/>
            </a:endParaRPr>
          </a:p>
        </p:txBody>
      </p:sp>
      <p:sp>
        <p:nvSpPr>
          <p:cNvPr id="376" name="CustomShape 3"/>
          <p:cNvSpPr/>
          <p:nvPr/>
        </p:nvSpPr>
        <p:spPr>
          <a:xfrm>
            <a:off x="2106000" y="2777760"/>
            <a:ext cx="5133600" cy="81576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ExecutorService ex = Executor.newSingleThreadExecutor();</a:t>
            </a:r>
            <a:endParaRPr b="0" lang="en-US" sz="1400" spc="-1" strike="noStrike">
              <a:latin typeface="Arial"/>
            </a:endParaRPr>
          </a:p>
          <a:p>
            <a:pPr>
              <a:lnSpc>
                <a:spcPct val="100000"/>
              </a:lnSpc>
            </a:pPr>
            <a:r>
              <a:rPr b="0" lang="en-US" sz="1400" spc="-1" strike="noStrike">
                <a:solidFill>
                  <a:srgbClr val="000000"/>
                </a:solidFill>
                <a:latin typeface="Arial"/>
                <a:ea typeface="Arial"/>
              </a:rPr>
              <a:t>Runnable runnable = () -&gt; doSomething();</a:t>
            </a:r>
            <a:endParaRPr b="0" lang="en-US" sz="1400" spc="-1" strike="noStrike">
              <a:latin typeface="Arial"/>
            </a:endParaRPr>
          </a:p>
          <a:p>
            <a:pPr>
              <a:lnSpc>
                <a:spcPct val="100000"/>
              </a:lnSpc>
            </a:pPr>
            <a:r>
              <a:rPr b="0" lang="en-US" sz="1400" spc="-1" strike="noStrike">
                <a:solidFill>
                  <a:srgbClr val="000000"/>
                </a:solidFill>
                <a:latin typeface="Arial"/>
                <a:ea typeface="Arial"/>
              </a:rPr>
              <a:t>Future&lt;?&gt; future = ex.submit(runnable);</a:t>
            </a:r>
            <a:endParaRPr b="0" lang="en-US" sz="1400" spc="-1" strike="noStrike">
              <a:latin typeface="Arial"/>
            </a:endParaRPr>
          </a:p>
          <a:p>
            <a:pPr>
              <a:lnSpc>
                <a:spcPct val="100000"/>
              </a:lnSpc>
            </a:pPr>
            <a:r>
              <a:rPr b="0" lang="en-US" sz="1400" spc="-1" strike="noStrike">
                <a:solidFill>
                  <a:srgbClr val="000000"/>
                </a:solidFill>
                <a:latin typeface="Arial"/>
                <a:ea typeface="Arial"/>
              </a:rPr>
              <a:t>future.get();</a:t>
            </a:r>
            <a:endParaRPr b="0" lang="en-US" sz="1400" spc="-1" strike="noStrike">
              <a:latin typeface="Arial"/>
            </a:endParaRPr>
          </a:p>
        </p:txBody>
      </p:sp>
      <p:sp>
        <p:nvSpPr>
          <p:cNvPr id="377" name="CustomShape 4"/>
          <p:cNvSpPr/>
          <p:nvPr/>
        </p:nvSpPr>
        <p:spPr>
          <a:xfrm>
            <a:off x="2106000" y="3793320"/>
            <a:ext cx="5133600" cy="81576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ExecutorService ex = Executor.newSingleThreadExecutor();</a:t>
            </a:r>
            <a:endParaRPr b="0" lang="en-US" sz="1400" spc="-1" strike="noStrike">
              <a:latin typeface="Arial"/>
            </a:endParaRPr>
          </a:p>
          <a:p>
            <a:pPr>
              <a:lnSpc>
                <a:spcPct val="100000"/>
              </a:lnSpc>
            </a:pPr>
            <a:r>
              <a:rPr b="0" lang="en-US" sz="1400" spc="-1" strike="noStrike">
                <a:solidFill>
                  <a:srgbClr val="000000"/>
                </a:solidFill>
                <a:latin typeface="Arial"/>
                <a:ea typeface="Arial"/>
              </a:rPr>
              <a:t>Callable&lt;String&gt; callable = () -&gt; return “Hello world!”;</a:t>
            </a:r>
            <a:endParaRPr b="0" lang="en-US" sz="1400" spc="-1" strike="noStrike">
              <a:latin typeface="Arial"/>
            </a:endParaRPr>
          </a:p>
          <a:p>
            <a:pPr>
              <a:lnSpc>
                <a:spcPct val="100000"/>
              </a:lnSpc>
            </a:pPr>
            <a:r>
              <a:rPr b="0" lang="en-US" sz="1400" spc="-1" strike="noStrike">
                <a:solidFill>
                  <a:srgbClr val="000000"/>
                </a:solidFill>
                <a:latin typeface="Arial"/>
                <a:ea typeface="Arial"/>
              </a:rPr>
              <a:t>Future&lt;String&gt; future = ex.submit(callable);</a:t>
            </a:r>
            <a:endParaRPr b="0" lang="en-US" sz="1400" spc="-1" strike="noStrike">
              <a:latin typeface="Arial"/>
            </a:endParaRPr>
          </a:p>
          <a:p>
            <a:pPr>
              <a:lnSpc>
                <a:spcPct val="100000"/>
              </a:lnSpc>
            </a:pPr>
            <a:r>
              <a:rPr b="0" lang="en-US" sz="1400" spc="-1" strike="noStrike">
                <a:solidFill>
                  <a:srgbClr val="000000"/>
                </a:solidFill>
                <a:latin typeface="Arial"/>
                <a:ea typeface="Arial"/>
              </a:rPr>
              <a:t>String result = future.get();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CompletionService</a:t>
            </a:r>
            <a:endParaRPr b="0" lang="en-US" sz="2700" spc="-1" strike="noStrike">
              <a:solidFill>
                <a:srgbClr val="000000"/>
              </a:solidFill>
              <a:latin typeface="Arial"/>
            </a:endParaRPr>
          </a:p>
        </p:txBody>
      </p:sp>
      <p:sp>
        <p:nvSpPr>
          <p:cNvPr id="379" name="TextShape 2"/>
          <p:cNvSpPr txBox="1"/>
          <p:nvPr/>
        </p:nvSpPr>
        <p:spPr>
          <a:xfrm>
            <a:off x="1221120" y="1903680"/>
            <a:ext cx="6903360" cy="141768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ExecutorService + BlockingQueue</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Resultaat van de taak wordt op queue gezet</a:t>
            </a:r>
            <a:endParaRPr b="0" lang="en-US" sz="1350" spc="-1" strike="noStrike">
              <a:solidFill>
                <a:srgbClr val="000000"/>
              </a:solidFill>
              <a:latin typeface="Arial"/>
            </a:endParaRPr>
          </a:p>
        </p:txBody>
      </p:sp>
      <p:sp>
        <p:nvSpPr>
          <p:cNvPr id="380" name="CustomShape 3"/>
          <p:cNvSpPr/>
          <p:nvPr/>
        </p:nvSpPr>
        <p:spPr>
          <a:xfrm>
            <a:off x="2103120" y="2604960"/>
            <a:ext cx="6570720" cy="242424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ExecutorService executor = Executors.newSingleThreadExecutor();</a:t>
            </a:r>
            <a:endParaRPr b="0" lang="en-US" sz="1400" spc="-1" strike="noStrike">
              <a:latin typeface="Arial"/>
            </a:endParaRPr>
          </a:p>
          <a:p>
            <a:pPr>
              <a:lnSpc>
                <a:spcPct val="100000"/>
              </a:lnSpc>
            </a:pPr>
            <a:r>
              <a:rPr b="0" lang="en-US" sz="1400" spc="-1" strike="noStrike">
                <a:solidFill>
                  <a:srgbClr val="000000"/>
                </a:solidFill>
                <a:latin typeface="Arial"/>
                <a:ea typeface="Arial"/>
              </a:rPr>
              <a:t>CompletionService cs = new ExecutorCompletionService(executor);</a:t>
            </a:r>
            <a:endParaRPr b="0" lang="en-US" sz="1400" spc="-1" strike="noStrike">
              <a:latin typeface="Arial"/>
            </a:endParaRPr>
          </a:p>
          <a:p>
            <a:pPr>
              <a:lnSpc>
                <a:spcPct val="100000"/>
              </a:lnSpc>
            </a:pPr>
            <a:r>
              <a:rPr b="0" lang="en-US" sz="1400" spc="-1" strike="noStrike">
                <a:solidFill>
                  <a:srgbClr val="000000"/>
                </a:solidFill>
                <a:latin typeface="Arial"/>
                <a:ea typeface="Arial"/>
              </a:rPr>
              <a:t>for (int i = 0; i &lt; 100; i++) {</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Callable&lt;Image&gt; callable = () -&gt; loadImage(i);</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cs.submit(callable);</a:t>
            </a:r>
            <a:endParaRPr b="0" lang="en-US" sz="1400" spc="-1" strike="noStrike">
              <a:latin typeface="Arial"/>
            </a:endParaRPr>
          </a:p>
          <a:p>
            <a:pPr>
              <a:lnSpc>
                <a:spcPct val="100000"/>
              </a:lnSpc>
            </a:pPr>
            <a:r>
              <a:rPr b="0" lang="en-US" sz="1400" spc="-1" strike="noStrike">
                <a:solidFill>
                  <a:srgbClr val="000000"/>
                </a:solidFill>
                <a:latin typeface="Arial"/>
                <a:ea typeface="Arial"/>
              </a:rPr>
              <a:t>}</a:t>
            </a:r>
            <a:endParaRPr b="0" lang="en-US" sz="1400" spc="-1" strike="noStrike">
              <a:latin typeface="Arial"/>
            </a:endParaRPr>
          </a:p>
          <a:p>
            <a:pPr>
              <a:lnSpc>
                <a:spcPct val="100000"/>
              </a:lnSpc>
            </a:pPr>
            <a:r>
              <a:rPr b="0" lang="en-US" sz="1400" spc="-1" strike="noStrike">
                <a:solidFill>
                  <a:srgbClr val="000000"/>
                </a:solidFill>
                <a:latin typeface="Arial"/>
                <a:ea typeface="Arial"/>
              </a:rPr>
              <a:t>List&lt;Image&gt; images = new ArrayList&lt;&gt;();</a:t>
            </a:r>
            <a:endParaRPr b="0" lang="en-US" sz="1400" spc="-1" strike="noStrike">
              <a:latin typeface="Arial"/>
            </a:endParaRPr>
          </a:p>
          <a:p>
            <a:pPr>
              <a:lnSpc>
                <a:spcPct val="100000"/>
              </a:lnSpc>
            </a:pPr>
            <a:r>
              <a:rPr b="0" lang="en-US" sz="1400" spc="-1" strike="noStrike">
                <a:solidFill>
                  <a:srgbClr val="000000"/>
                </a:solidFill>
                <a:latin typeface="Arial"/>
                <a:ea typeface="Arial"/>
              </a:rPr>
              <a:t>for (int i = 0; i &lt; 100; i++) {</a:t>
            </a:r>
            <a:endParaRPr b="0" lang="en-US" sz="1400" spc="-1" strike="noStrike">
              <a:latin typeface="Arial"/>
            </a:endParaRPr>
          </a:p>
          <a:p>
            <a:pPr>
              <a:lnSpc>
                <a:spcPct val="100000"/>
              </a:lnSpc>
            </a:pPr>
            <a:r>
              <a:rPr b="0" lang="en-US" sz="1400" spc="-1" strike="noStrike">
                <a:solidFill>
                  <a:srgbClr val="000000"/>
                </a:solidFill>
                <a:latin typeface="Arial"/>
                <a:ea typeface="Arial"/>
              </a:rPr>
              <a:t>Image image = cs.take();</a:t>
            </a:r>
            <a:endParaRPr b="0" lang="en-US" sz="1400" spc="-1" strike="noStrike">
              <a:latin typeface="Arial"/>
            </a:endParaRPr>
          </a:p>
          <a:p>
            <a:pPr>
              <a:lnSpc>
                <a:spcPct val="100000"/>
              </a:lnSpc>
            </a:pPr>
            <a:r>
              <a:rPr b="0" lang="en-US" sz="1400" spc="-1" strike="noStrike">
                <a:solidFill>
                  <a:srgbClr val="000000"/>
                </a:solidFill>
                <a:latin typeface="Arial"/>
                <a:ea typeface="Arial"/>
              </a:rPr>
              <a:t>images.add(image);</a:t>
            </a:r>
            <a:endParaRPr b="0" lang="en-US" sz="1400" spc="-1" strike="noStrike">
              <a:latin typeface="Arial"/>
            </a:endParaRPr>
          </a:p>
          <a:p>
            <a:pPr>
              <a:lnSpc>
                <a:spcPct val="100000"/>
              </a:lnSpc>
            </a:pPr>
            <a:r>
              <a:rPr b="0" lang="en-US" sz="1400" spc="-1" strike="noStrike">
                <a:solidFill>
                  <a:srgbClr val="000000"/>
                </a:solidFill>
                <a:latin typeface="Arial"/>
                <a:ea typeface="Arial"/>
              </a:rPr>
              <a:t>}</a:t>
            </a:r>
            <a:endParaRPr b="0" lang="en-US" sz="1400" spc="-1" strike="noStrike">
              <a:latin typeface="Arial"/>
            </a:endParaRPr>
          </a:p>
          <a:p>
            <a:pP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ThreadPoolExecutor</a:t>
            </a:r>
            <a:endParaRPr b="0" lang="en-US" sz="2700" spc="-1" strike="noStrike">
              <a:solidFill>
                <a:srgbClr val="000000"/>
              </a:solidFill>
              <a:latin typeface="Arial"/>
            </a:endParaRPr>
          </a:p>
        </p:txBody>
      </p:sp>
      <p:sp>
        <p:nvSpPr>
          <p:cNvPr id="382" name="TextShape 2"/>
          <p:cNvSpPr txBox="1"/>
          <p:nvPr/>
        </p:nvSpPr>
        <p:spPr>
          <a:xfrm>
            <a:off x="1221120" y="1903680"/>
            <a:ext cx="6903360" cy="141768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Standaard implementatie van ExecutorService</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Zelf instantiëren -&gt; volledige controle over configuratie</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RejectedExecutionPolicy: AbortPolicy (default), DiscardPolicy, CallerRunsPolicy,...</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Hooks: beforeExecute(), afterExecute(), terminated()</a:t>
            </a:r>
            <a:endParaRPr b="0" lang="en-US" sz="13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Waarom dan?</a:t>
            </a:r>
            <a:endParaRPr b="0" lang="en-US" sz="2700" spc="-1" strike="noStrike">
              <a:solidFill>
                <a:srgbClr val="000000"/>
              </a:solidFill>
              <a:latin typeface="Arial"/>
            </a:endParaRPr>
          </a:p>
        </p:txBody>
      </p:sp>
      <p:sp>
        <p:nvSpPr>
          <p:cNvPr id="274" name="TextShape 2"/>
          <p:cNvSpPr txBox="1"/>
          <p:nvPr/>
        </p:nvSpPr>
        <p:spPr>
          <a:xfrm>
            <a:off x="1197000" y="1952640"/>
            <a:ext cx="6618960" cy="256212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a:t>
            </a:r>
            <a:r>
              <a:rPr b="0" lang="en-US" sz="1350" spc="-1" strike="noStrike">
                <a:solidFill>
                  <a:srgbClr val="575756"/>
                </a:solidFill>
                <a:latin typeface="Calibri"/>
                <a:ea typeface="Calibri"/>
              </a:rPr>
              <a:t>Writing software is hard, writing concurrent software is even harder”</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Singlethreaded software ondenkbaar tegenwoordig</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Webservers, GUI applicaties, crawlers, garbage collection,...</a:t>
            </a:r>
            <a:endParaRPr b="0" lang="en-US" sz="1350" spc="-1" strike="noStrike">
              <a:solidFill>
                <a:srgbClr val="000000"/>
              </a:solidFill>
              <a:latin typeface="Arial"/>
            </a:endParaRPr>
          </a:p>
          <a:p>
            <a:pPr marL="914400">
              <a:lnSpc>
                <a:spcPct val="150000"/>
              </a:lnSpc>
            </a:pPr>
            <a:endParaRPr b="0" lang="en-US" sz="13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ThreadPoolExecutor</a:t>
            </a:r>
            <a:endParaRPr b="0" lang="en-US" sz="2700" spc="-1" strike="noStrike">
              <a:solidFill>
                <a:srgbClr val="000000"/>
              </a:solidFill>
              <a:latin typeface="Arial"/>
            </a:endParaRPr>
          </a:p>
        </p:txBody>
      </p:sp>
      <p:sp>
        <p:nvSpPr>
          <p:cNvPr id="384" name="CustomShape 2"/>
          <p:cNvSpPr/>
          <p:nvPr/>
        </p:nvSpPr>
        <p:spPr>
          <a:xfrm>
            <a:off x="1371600" y="1793520"/>
            <a:ext cx="6591960" cy="241272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public class CustomThreadPoolExecutor extends ThreadPoolExecutor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public </a:t>
            </a:r>
            <a:r>
              <a:rPr b="0" lang="en-US" sz="1400" spc="-1" strike="noStrike">
                <a:solidFill>
                  <a:srgbClr val="000000"/>
                </a:solidFill>
                <a:latin typeface="Arial"/>
                <a:ea typeface="Arial"/>
              </a:rPr>
              <a:t>CustomThreadPoolExecutor() {</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super(2, 2, 0L, SECONDS, new ArrayBlockingQueue&lt;&gt;(4));</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@Override</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public void beforeExecute(Thread t, Runnable r) { // custom logic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@Override</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public void afterExecute(Thread t, Runnable r) { // custom logic }</a:t>
            </a:r>
            <a:endParaRPr b="0" lang="en-US" sz="1400" spc="-1" strike="noStrike">
              <a:latin typeface="Arial"/>
            </a:endParaRPr>
          </a:p>
          <a:p>
            <a:pPr>
              <a:lnSpc>
                <a:spcPct val="100000"/>
              </a:lnSpc>
            </a:pPr>
            <a:r>
              <a:rPr b="0" lang="en-US" sz="1400" spc="-1" strike="noStrike">
                <a:solidFill>
                  <a:srgbClr val="000000"/>
                </a:solidFill>
                <a:latin typeface="Arial"/>
                <a:ea typeface="Arial"/>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TextShape 1"/>
          <p:cNvSpPr txBox="1"/>
          <p:nvPr/>
        </p:nvSpPr>
        <p:spPr>
          <a:xfrm>
            <a:off x="857160" y="1953720"/>
            <a:ext cx="7429320" cy="960840"/>
          </a:xfrm>
          <a:prstGeom prst="rect">
            <a:avLst/>
          </a:prstGeom>
          <a:noFill/>
          <a:ln>
            <a:noFill/>
          </a:ln>
        </p:spPr>
        <p:txBody>
          <a:bodyPr>
            <a:noAutofit/>
          </a:bodyPr>
          <a:p>
            <a:pPr algn="ctr">
              <a:lnSpc>
                <a:spcPct val="100000"/>
              </a:lnSpc>
              <a:spcBef>
                <a:spcPts val="751"/>
              </a:spcBef>
            </a:pPr>
            <a:r>
              <a:rPr b="0" lang="en-US" sz="2800" spc="-1" strike="noStrike">
                <a:solidFill>
                  <a:srgbClr val="ffffff"/>
                </a:solidFill>
                <a:latin typeface="Calibri"/>
                <a:ea typeface="Calibri"/>
              </a:rPr>
              <a:t>Oefeningen</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TextShape 1"/>
          <p:cNvSpPr txBox="1"/>
          <p:nvPr/>
        </p:nvSpPr>
        <p:spPr>
          <a:xfrm>
            <a:off x="857160" y="1953720"/>
            <a:ext cx="7429320" cy="960840"/>
          </a:xfrm>
          <a:prstGeom prst="rect">
            <a:avLst/>
          </a:prstGeom>
          <a:noFill/>
          <a:ln>
            <a:noFill/>
          </a:ln>
        </p:spPr>
        <p:txBody>
          <a:bodyPr>
            <a:noAutofit/>
          </a:bodyPr>
          <a:p>
            <a:pPr algn="ctr">
              <a:lnSpc>
                <a:spcPct val="100000"/>
              </a:lnSpc>
              <a:spcBef>
                <a:spcPts val="751"/>
              </a:spcBef>
            </a:pPr>
            <a:r>
              <a:rPr b="0" lang="en-US" sz="2800" spc="-1" strike="noStrike">
                <a:solidFill>
                  <a:srgbClr val="ffffff"/>
                </a:solidFill>
                <a:latin typeface="Calibri"/>
                <a:ea typeface="Calibri"/>
              </a:rPr>
              <a:t>CompletableFuture API</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CompletableFuture API</a:t>
            </a:r>
            <a:endParaRPr b="0" lang="en-US" sz="2700" spc="-1" strike="noStrike">
              <a:solidFill>
                <a:srgbClr val="000000"/>
              </a:solidFill>
              <a:latin typeface="Arial"/>
            </a:endParaRPr>
          </a:p>
        </p:txBody>
      </p:sp>
      <p:sp>
        <p:nvSpPr>
          <p:cNvPr id="388" name="TextShape 2"/>
          <p:cNvSpPr txBox="1"/>
          <p:nvPr/>
        </p:nvSpPr>
        <p:spPr>
          <a:xfrm>
            <a:off x="1221120" y="1903680"/>
            <a:ext cx="6903360" cy="141768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Java 8</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Verbetering op Future interface</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Volledig framework voor asynchrone operaties te beheren</a:t>
            </a:r>
            <a:endParaRPr b="0" lang="en-US" sz="13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CompletableFuture - Callbacks</a:t>
            </a:r>
            <a:endParaRPr b="0" lang="en-US" sz="2700" spc="-1" strike="noStrike">
              <a:solidFill>
                <a:srgbClr val="000000"/>
              </a:solidFill>
              <a:latin typeface="Arial"/>
            </a:endParaRPr>
          </a:p>
        </p:txBody>
      </p:sp>
      <p:sp>
        <p:nvSpPr>
          <p:cNvPr id="390" name="CustomShape 2"/>
          <p:cNvSpPr/>
          <p:nvPr/>
        </p:nvSpPr>
        <p:spPr>
          <a:xfrm>
            <a:off x="467640" y="1838160"/>
            <a:ext cx="4997880" cy="110700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Future&lt;String&gt; future = new FutureTask(() -&gt; “Hello!”);</a:t>
            </a:r>
            <a:endParaRPr b="0" lang="en-US" sz="1400" spc="-1" strike="noStrike">
              <a:latin typeface="Arial"/>
            </a:endParaRPr>
          </a:p>
          <a:p>
            <a:pPr>
              <a:lnSpc>
                <a:spcPct val="100000"/>
              </a:lnSpc>
            </a:pPr>
            <a:r>
              <a:rPr b="0" lang="en-US" sz="1400" spc="-1" strike="noStrike">
                <a:solidFill>
                  <a:srgbClr val="000000"/>
                </a:solidFill>
                <a:latin typeface="Arial"/>
                <a:ea typeface="Arial"/>
              </a:rPr>
              <a:t>future.run();</a:t>
            </a:r>
            <a:endParaRPr b="0" lang="en-US" sz="1400" spc="-1" strike="noStrike">
              <a:latin typeface="Arial"/>
            </a:endParaRPr>
          </a:p>
          <a:p>
            <a:pPr>
              <a:lnSpc>
                <a:spcPct val="100000"/>
              </a:lnSpc>
            </a:pPr>
            <a:r>
              <a:rPr b="0" lang="en-US" sz="1400" spc="-1" strike="noStrike">
                <a:solidFill>
                  <a:srgbClr val="000000"/>
                </a:solidFill>
                <a:latin typeface="Arial"/>
                <a:ea typeface="Arial"/>
              </a:rPr>
              <a:t>String result = future.get();</a:t>
            </a:r>
            <a:endParaRPr b="0" lang="en-US" sz="1400" spc="-1" strike="noStrike">
              <a:latin typeface="Arial"/>
            </a:endParaRPr>
          </a:p>
          <a:p>
            <a:pPr>
              <a:lnSpc>
                <a:spcPct val="100000"/>
              </a:lnSpc>
            </a:pPr>
            <a:r>
              <a:rPr b="0" lang="en-US" sz="1400" spc="-1" strike="noStrike">
                <a:solidFill>
                  <a:srgbClr val="000000"/>
                </a:solidFill>
                <a:latin typeface="Arial"/>
                <a:ea typeface="Arial"/>
              </a:rPr>
              <a:t>System.out.println(result);</a:t>
            </a:r>
            <a:endParaRPr b="0" lang="en-US" sz="1400" spc="-1" strike="noStrike">
              <a:latin typeface="Arial"/>
            </a:endParaRPr>
          </a:p>
        </p:txBody>
      </p:sp>
      <p:sp>
        <p:nvSpPr>
          <p:cNvPr id="391" name="CustomShape 3"/>
          <p:cNvSpPr/>
          <p:nvPr/>
        </p:nvSpPr>
        <p:spPr>
          <a:xfrm>
            <a:off x="467640" y="3407760"/>
            <a:ext cx="5523480" cy="69156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CompletableFuture.supplyAsync(() -&gt; “Hello!”)</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.thenAccept(result -&gt; System.out.println(result));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CompletableFuture - Chaining</a:t>
            </a:r>
            <a:endParaRPr b="0" lang="en-US" sz="2700" spc="-1" strike="noStrike">
              <a:solidFill>
                <a:srgbClr val="000000"/>
              </a:solidFill>
              <a:latin typeface="Arial"/>
            </a:endParaRPr>
          </a:p>
        </p:txBody>
      </p:sp>
      <p:sp>
        <p:nvSpPr>
          <p:cNvPr id="393" name="CustomShape 2"/>
          <p:cNvSpPr/>
          <p:nvPr/>
        </p:nvSpPr>
        <p:spPr>
          <a:xfrm>
            <a:off x="467640" y="1838160"/>
            <a:ext cx="8520120" cy="134136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Future&lt;String&gt; future = new FutureTask(() -&gt; “Hello”);</a:t>
            </a:r>
            <a:endParaRPr b="0" lang="en-US" sz="1400" spc="-1" strike="noStrike">
              <a:latin typeface="Arial"/>
            </a:endParaRPr>
          </a:p>
          <a:p>
            <a:pPr>
              <a:lnSpc>
                <a:spcPct val="100000"/>
              </a:lnSpc>
            </a:pPr>
            <a:r>
              <a:rPr b="0" lang="en-US" sz="1400" spc="-1" strike="noStrike">
                <a:solidFill>
                  <a:srgbClr val="000000"/>
                </a:solidFill>
                <a:latin typeface="Arial"/>
                <a:ea typeface="Arial"/>
              </a:rPr>
              <a:t>future.run();</a:t>
            </a:r>
            <a:endParaRPr b="0" lang="en-US" sz="1400" spc="-1" strike="noStrike">
              <a:latin typeface="Arial"/>
            </a:endParaRPr>
          </a:p>
          <a:p>
            <a:pPr>
              <a:lnSpc>
                <a:spcPct val="100000"/>
              </a:lnSpc>
            </a:pPr>
            <a:r>
              <a:rPr b="0" lang="en-US" sz="1400" spc="-1" strike="noStrike">
                <a:solidFill>
                  <a:srgbClr val="000000"/>
                </a:solidFill>
                <a:latin typeface="Arial"/>
                <a:ea typeface="Arial"/>
              </a:rPr>
              <a:t>future = new FutureTask(() -&gt; future.get() + “ world!”);</a:t>
            </a:r>
            <a:endParaRPr b="0" lang="en-US" sz="1400" spc="-1" strike="noStrike">
              <a:latin typeface="Arial"/>
            </a:endParaRPr>
          </a:p>
          <a:p>
            <a:pPr>
              <a:lnSpc>
                <a:spcPct val="100000"/>
              </a:lnSpc>
            </a:pPr>
            <a:r>
              <a:rPr b="0" lang="en-US" sz="1400" spc="-1" strike="noStrike">
                <a:solidFill>
                  <a:srgbClr val="000000"/>
                </a:solidFill>
                <a:latin typeface="Arial"/>
                <a:ea typeface="Arial"/>
              </a:rPr>
              <a:t>future.run();</a:t>
            </a:r>
            <a:endParaRPr b="0" lang="en-US" sz="1400" spc="-1" strike="noStrike">
              <a:latin typeface="Arial"/>
            </a:endParaRPr>
          </a:p>
          <a:p>
            <a:pPr>
              <a:lnSpc>
                <a:spcPct val="100000"/>
              </a:lnSpc>
            </a:pPr>
            <a:r>
              <a:rPr b="0" lang="en-US" sz="1400" spc="-1" strike="noStrike">
                <a:solidFill>
                  <a:srgbClr val="000000"/>
                </a:solidFill>
                <a:latin typeface="Arial"/>
                <a:ea typeface="Arial"/>
              </a:rPr>
              <a:t>System.out.println(future.get());</a:t>
            </a:r>
            <a:endParaRPr b="0" lang="en-US" sz="1400" spc="-1" strike="noStrike">
              <a:latin typeface="Arial"/>
            </a:endParaRPr>
          </a:p>
        </p:txBody>
      </p:sp>
      <p:sp>
        <p:nvSpPr>
          <p:cNvPr id="394" name="CustomShape 3"/>
          <p:cNvSpPr/>
          <p:nvPr/>
        </p:nvSpPr>
        <p:spPr>
          <a:xfrm>
            <a:off x="467640" y="3384000"/>
            <a:ext cx="7675200" cy="90432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CompletableFuture.supplyAsync(() -&gt; “Hello!”)</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.thenCompose(result -&gt; CompletableFuture.supplyAsync(() -&gt; result + “ world!”))</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.thenAccept(result -&gt; System.out.println(result));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CompletableFuture - Combining</a:t>
            </a:r>
            <a:endParaRPr b="0" lang="en-US" sz="2700" spc="-1" strike="noStrike">
              <a:solidFill>
                <a:srgbClr val="000000"/>
              </a:solidFill>
              <a:latin typeface="Arial"/>
            </a:endParaRPr>
          </a:p>
        </p:txBody>
      </p:sp>
      <p:sp>
        <p:nvSpPr>
          <p:cNvPr id="396" name="CustomShape 2"/>
          <p:cNvSpPr/>
          <p:nvPr/>
        </p:nvSpPr>
        <p:spPr>
          <a:xfrm>
            <a:off x="467640" y="1838160"/>
            <a:ext cx="8520120" cy="134136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FutureTask&lt;String&gt; f1 = new FutureTask(() -&gt; “Hello Alice!”);</a:t>
            </a:r>
            <a:endParaRPr b="0" lang="en-US" sz="1400" spc="-1" strike="noStrike">
              <a:latin typeface="Arial"/>
            </a:endParaRPr>
          </a:p>
          <a:p>
            <a:pPr>
              <a:lnSpc>
                <a:spcPct val="100000"/>
              </a:lnSpc>
            </a:pPr>
            <a:r>
              <a:rPr b="0" lang="en-US" sz="1400" spc="-1" strike="noStrike">
                <a:solidFill>
                  <a:srgbClr val="000000"/>
                </a:solidFill>
                <a:latin typeface="Arial"/>
                <a:ea typeface="Arial"/>
              </a:rPr>
              <a:t>FutureTask&lt;String&gt; f2 = new FutureTask(() -&gt; “Hello Bob!);</a:t>
            </a:r>
            <a:endParaRPr b="0" lang="en-US" sz="1400" spc="-1" strike="noStrike">
              <a:latin typeface="Arial"/>
            </a:endParaRPr>
          </a:p>
          <a:p>
            <a:pPr>
              <a:lnSpc>
                <a:spcPct val="100000"/>
              </a:lnSpc>
            </a:pPr>
            <a:r>
              <a:rPr b="0" lang="en-US" sz="1400" spc="-1" strike="noStrike">
                <a:solidFill>
                  <a:srgbClr val="000000"/>
                </a:solidFill>
                <a:latin typeface="Arial"/>
                <a:ea typeface="Arial"/>
              </a:rPr>
              <a:t>f1.run();</a:t>
            </a:r>
            <a:endParaRPr b="0" lang="en-US" sz="1400" spc="-1" strike="noStrike">
              <a:latin typeface="Arial"/>
            </a:endParaRPr>
          </a:p>
          <a:p>
            <a:pPr>
              <a:lnSpc>
                <a:spcPct val="100000"/>
              </a:lnSpc>
            </a:pPr>
            <a:r>
              <a:rPr b="0" lang="en-US" sz="1400" spc="-1" strike="noStrike">
                <a:solidFill>
                  <a:srgbClr val="000000"/>
                </a:solidFill>
                <a:latin typeface="Arial"/>
                <a:ea typeface="Arial"/>
              </a:rPr>
              <a:t>f2.run();</a:t>
            </a:r>
            <a:endParaRPr b="0" lang="en-US" sz="1400" spc="-1" strike="noStrike">
              <a:latin typeface="Arial"/>
            </a:endParaRPr>
          </a:p>
          <a:p>
            <a:pPr>
              <a:lnSpc>
                <a:spcPct val="100000"/>
              </a:lnSpc>
            </a:pPr>
            <a:r>
              <a:rPr b="0" lang="en-US" sz="1400" spc="-1" strike="noStrike">
                <a:solidFill>
                  <a:srgbClr val="000000"/>
                </a:solidFill>
                <a:latin typeface="Arial"/>
                <a:ea typeface="Arial"/>
              </a:rPr>
              <a:t>System.out.println(f1.get());</a:t>
            </a:r>
            <a:endParaRPr b="0" lang="en-US" sz="1400" spc="-1" strike="noStrike">
              <a:latin typeface="Arial"/>
            </a:endParaRPr>
          </a:p>
          <a:p>
            <a:pPr>
              <a:lnSpc>
                <a:spcPct val="100000"/>
              </a:lnSpc>
            </a:pPr>
            <a:r>
              <a:rPr b="0" lang="en-US" sz="1400" spc="-1" strike="noStrike">
                <a:solidFill>
                  <a:srgbClr val="000000"/>
                </a:solidFill>
                <a:latin typeface="Arial"/>
                <a:ea typeface="Arial"/>
              </a:rPr>
              <a:t>System.out.println(f2.get());</a:t>
            </a:r>
            <a:endParaRPr b="0" lang="en-US" sz="1400" spc="-1" strike="noStrike">
              <a:latin typeface="Arial"/>
            </a:endParaRPr>
          </a:p>
        </p:txBody>
      </p:sp>
      <p:sp>
        <p:nvSpPr>
          <p:cNvPr id="397" name="CustomShape 3"/>
          <p:cNvSpPr/>
          <p:nvPr/>
        </p:nvSpPr>
        <p:spPr>
          <a:xfrm>
            <a:off x="467640" y="3497040"/>
            <a:ext cx="7675200" cy="113868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CompletableFuture&lt;Void&gt; future = CompletableFuture.allOf(</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CompletableFuture.supplyAsync(() -&gt; “Hello Alice!”),</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CompletableFuture.supplyAsync(() -&gt; “Hello Bob!”)</a:t>
            </a:r>
            <a:endParaRPr b="0" lang="en-US" sz="1400" spc="-1" strike="noStrike">
              <a:latin typeface="Arial"/>
            </a:endParaRPr>
          </a:p>
          <a:p>
            <a:pPr>
              <a:lnSpc>
                <a:spcPct val="100000"/>
              </a:lnSpc>
            </a:pPr>
            <a:r>
              <a:rPr b="0" lang="en-US" sz="1400" spc="-1" strike="noStrike">
                <a:solidFill>
                  <a:srgbClr val="000000"/>
                </a:solidFill>
                <a:latin typeface="Arial"/>
                <a:ea typeface="Arial"/>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CompletableFuture - Combining</a:t>
            </a:r>
            <a:endParaRPr b="0" lang="en-US" sz="2700" spc="-1" strike="noStrike">
              <a:solidFill>
                <a:srgbClr val="000000"/>
              </a:solidFill>
              <a:latin typeface="Arial"/>
            </a:endParaRPr>
          </a:p>
        </p:txBody>
      </p:sp>
      <p:sp>
        <p:nvSpPr>
          <p:cNvPr id="399" name="CustomShape 2"/>
          <p:cNvSpPr/>
          <p:nvPr/>
        </p:nvSpPr>
        <p:spPr>
          <a:xfrm>
            <a:off x="734400" y="1882080"/>
            <a:ext cx="7675200" cy="211824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List&lt;CompletableFuture&lt;String&gt;&gt; futures = Arrays.asList(</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CompletableFuture.supplyAsync(() -&gt; “Hello Alice!”),</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CompletableFuture.supplyAsync(() -&gt; “Hello Bob!”)</a:t>
            </a:r>
            <a:endParaRPr b="0" lang="en-US" sz="1400" spc="-1" strike="noStrike">
              <a:latin typeface="Arial"/>
            </a:endParaRPr>
          </a:p>
          <a:p>
            <a:pPr>
              <a:lnSpc>
                <a:spcPct val="100000"/>
              </a:lnSpc>
            </a:pPr>
            <a:r>
              <a:rPr b="0" lang="en-US" sz="1400" spc="-1" strike="noStrike">
                <a:solidFill>
                  <a:srgbClr val="000000"/>
                </a:solidFill>
                <a:latin typeface="Arial"/>
                <a:ea typeface="Arial"/>
              </a:rPr>
              <a:t>);</a:t>
            </a:r>
            <a:endParaRPr b="0" lang="en-US" sz="1400" spc="-1" strike="noStrike">
              <a:latin typeface="Arial"/>
            </a:endParaRPr>
          </a:p>
          <a:p>
            <a:pPr>
              <a:lnSpc>
                <a:spcPct val="100000"/>
              </a:lnSpc>
            </a:pPr>
            <a:r>
              <a:rPr b="0" lang="en-US" sz="1400" spc="-1" strike="noStrike">
                <a:solidFill>
                  <a:srgbClr val="000000"/>
                </a:solidFill>
                <a:latin typeface="Arial"/>
                <a:ea typeface="Arial"/>
              </a:rPr>
              <a:t>CompletableFuture.allOf(futures.toArray(new CompletableFuture[0]))</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.thenAccept(v -&gt; {</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futures.stream()</a:t>
            </a:r>
            <a:endParaRPr b="0" lang="en-US" sz="1400" spc="-1" strike="noStrike">
              <a:latin typeface="Arial"/>
            </a:endParaRPr>
          </a:p>
          <a:p>
            <a:pPr marL="1371600" indent="457200">
              <a:lnSpc>
                <a:spcPct val="100000"/>
              </a:lnSpc>
            </a:pPr>
            <a:r>
              <a:rPr b="0" lang="en-US" sz="1400" spc="-1" strike="noStrike">
                <a:solidFill>
                  <a:srgbClr val="000000"/>
                </a:solidFill>
                <a:latin typeface="Arial"/>
                <a:ea typeface="Arial"/>
              </a:rPr>
              <a:t>.map(Future::get)</a:t>
            </a:r>
            <a:endParaRPr b="0" lang="en-US" sz="1400" spc="-1" strike="noStrike">
              <a:latin typeface="Arial"/>
            </a:endParaRPr>
          </a:p>
          <a:p>
            <a:pPr marL="1371600" indent="457200">
              <a:lnSpc>
                <a:spcPct val="100000"/>
              </a:lnSpc>
            </a:pPr>
            <a:r>
              <a:rPr b="0" lang="en-US" sz="1400" spc="-1" strike="noStrike">
                <a:solidFill>
                  <a:srgbClr val="000000"/>
                </a:solidFill>
                <a:latin typeface="Arial"/>
                <a:ea typeface="Arial"/>
              </a:rPr>
              <a:t>.forEach(result -&gt; System.out.println(result))</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CompletableFuture - Exception Handling</a:t>
            </a:r>
            <a:endParaRPr b="0" lang="en-US" sz="2700" spc="-1" strike="noStrike">
              <a:solidFill>
                <a:srgbClr val="000000"/>
              </a:solidFill>
              <a:latin typeface="Arial"/>
            </a:endParaRPr>
          </a:p>
        </p:txBody>
      </p:sp>
      <p:sp>
        <p:nvSpPr>
          <p:cNvPr id="401" name="CustomShape 2"/>
          <p:cNvSpPr/>
          <p:nvPr/>
        </p:nvSpPr>
        <p:spPr>
          <a:xfrm>
            <a:off x="640080" y="1838160"/>
            <a:ext cx="8520120" cy="298980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Future&lt;String&gt; future = new FutureTask(() -&gt; {</a:t>
            </a:r>
            <a:endParaRPr b="0" lang="en-US" sz="1400" spc="-1" strike="noStrike">
              <a:latin typeface="Arial"/>
            </a:endParaRPr>
          </a:p>
          <a:p>
            <a:pPr>
              <a:lnSpc>
                <a:spcPct val="100000"/>
              </a:lnSpc>
            </a:pPr>
            <a:r>
              <a:rPr b="0" lang="en-US" sz="1400" spc="-1" strike="noStrike">
                <a:solidFill>
                  <a:srgbClr val="000000"/>
                </a:solidFill>
                <a:latin typeface="Arial"/>
                <a:ea typeface="Arial"/>
              </a:rPr>
              <a:t>methodThatMightFail();</a:t>
            </a:r>
            <a:endParaRPr b="0" lang="en-US" sz="1400" spc="-1" strike="noStrike">
              <a:latin typeface="Arial"/>
            </a:endParaRPr>
          </a:p>
          <a:p>
            <a:pPr>
              <a:lnSpc>
                <a:spcPct val="100000"/>
              </a:lnSpc>
            </a:pPr>
            <a:r>
              <a:rPr b="0" lang="en-US" sz="1400" spc="-1" strike="noStrike">
                <a:solidFill>
                  <a:srgbClr val="000000"/>
                </a:solidFill>
                <a:latin typeface="Arial"/>
                <a:ea typeface="Arial"/>
              </a:rPr>
              <a: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try {</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future.get()</a:t>
            </a:r>
            <a:endParaRPr b="0" lang="en-US" sz="1400" spc="-1" strike="noStrike">
              <a:latin typeface="Arial"/>
            </a:endParaRPr>
          </a:p>
          <a:p>
            <a:pPr>
              <a:lnSpc>
                <a:spcPct val="100000"/>
              </a:lnSpc>
            </a:pPr>
            <a:r>
              <a:rPr b="0" lang="en-US" sz="1400" spc="-1" strike="noStrike">
                <a:solidFill>
                  <a:srgbClr val="000000"/>
                </a:solidFill>
                <a:latin typeface="Arial"/>
                <a:ea typeface="Arial"/>
              </a:rPr>
              <a:t>} catch (Exception ex) {</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exception handling goes here</a:t>
            </a:r>
            <a:endParaRPr b="0" lang="en-US" sz="1400" spc="-1" strike="noStrike">
              <a:latin typeface="Arial"/>
            </a:endParaRPr>
          </a:p>
          <a:p>
            <a:pPr>
              <a:lnSpc>
                <a:spcPct val="100000"/>
              </a:lnSpc>
            </a:pPr>
            <a:r>
              <a:rPr b="0" lang="en-US" sz="1400" spc="-1" strike="noStrike">
                <a:solidFill>
                  <a:srgbClr val="000000"/>
                </a:solidFill>
                <a:latin typeface="Arial"/>
                <a:ea typeface="Arial"/>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CompletableFuture - Exception Handling</a:t>
            </a:r>
            <a:endParaRPr b="0" lang="en-US" sz="2700" spc="-1" strike="noStrike">
              <a:solidFill>
                <a:srgbClr val="000000"/>
              </a:solidFill>
              <a:latin typeface="Arial"/>
            </a:endParaRPr>
          </a:p>
        </p:txBody>
      </p:sp>
      <p:sp>
        <p:nvSpPr>
          <p:cNvPr id="403" name="CustomShape 2"/>
          <p:cNvSpPr/>
          <p:nvPr/>
        </p:nvSpPr>
        <p:spPr>
          <a:xfrm>
            <a:off x="601560" y="2012760"/>
            <a:ext cx="7675200" cy="145332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CompletableFuture.supplyAsync(() -&gt; methodThatMightFail())</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.exceptionally(ex -&gt; {</a:t>
            </a:r>
            <a:endParaRPr b="0" lang="en-US" sz="1400" spc="-1" strike="noStrike">
              <a:latin typeface="Arial"/>
            </a:endParaRPr>
          </a:p>
          <a:p>
            <a:pPr marL="914400" indent="457200">
              <a:lnSpc>
                <a:spcPct val="100000"/>
              </a:lnSpc>
            </a:pPr>
            <a:r>
              <a:rPr b="0" lang="en-US" sz="1400" spc="-1" strike="noStrike">
                <a:solidFill>
                  <a:srgbClr val="000000"/>
                </a:solidFill>
                <a:latin typeface="Arial"/>
                <a:ea typeface="Arial"/>
              </a:rPr>
              <a:t>System.out.println(ex.getMessage();</a:t>
            </a:r>
            <a:endParaRPr b="0" lang="en-US" sz="1400" spc="-1" strike="noStrike">
              <a:latin typeface="Arial"/>
            </a:endParaRPr>
          </a:p>
          <a:p>
            <a:pPr marL="1371600">
              <a:lnSpc>
                <a:spcPct val="100000"/>
              </a:lnSpc>
            </a:pPr>
            <a:r>
              <a:rPr b="0" lang="en-US" sz="1400" spc="-1" strike="noStrike">
                <a:solidFill>
                  <a:srgbClr val="000000"/>
                </a:solidFill>
                <a:latin typeface="Arial"/>
                <a:ea typeface="Arial"/>
              </a:rPr>
              <a:t>return “default value”);</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.thenAccept(result -&gt; System.out.println(result);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Threads</a:t>
            </a:r>
            <a:endParaRPr b="0" lang="en-US" sz="2700" spc="-1" strike="noStrike">
              <a:solidFill>
                <a:srgbClr val="000000"/>
              </a:solidFill>
              <a:latin typeface="Arial"/>
            </a:endParaRPr>
          </a:p>
        </p:txBody>
      </p:sp>
      <p:sp>
        <p:nvSpPr>
          <p:cNvPr id="276" name="TextShape 2"/>
          <p:cNvSpPr txBox="1"/>
          <p:nvPr/>
        </p:nvSpPr>
        <p:spPr>
          <a:xfrm>
            <a:off x="1197000" y="1952640"/>
            <a:ext cx="6618960" cy="256212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Basic unit of scheduling</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Onderdeel van een proces</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Sequentiële uitvoering op 1 processorkern</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Hogere throughput</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Java:</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new Thread(() → doSomething()).start();</a:t>
            </a:r>
            <a:endParaRPr b="0" lang="en-US" sz="1350" spc="-1" strike="noStrike">
              <a:solidFill>
                <a:srgbClr val="000000"/>
              </a:solidFill>
              <a:latin typeface="Arial"/>
            </a:endParaRPr>
          </a:p>
          <a:p>
            <a:pPr marL="914400">
              <a:lnSpc>
                <a:spcPct val="150000"/>
              </a:lnSpc>
            </a:pPr>
            <a:endParaRPr b="0" lang="en-US" sz="1350" spc="-1" strike="noStrike">
              <a:solidFill>
                <a:srgbClr val="000000"/>
              </a:solidFill>
              <a:latin typeface="Arial"/>
            </a:endParaRPr>
          </a:p>
        </p:txBody>
      </p:sp>
      <p:pic>
        <p:nvPicPr>
          <p:cNvPr id="277" name="Google Shape;163;g6076017ee1_0_31" descr=""/>
          <p:cNvPicPr/>
          <p:nvPr/>
        </p:nvPicPr>
        <p:blipFill>
          <a:blip r:embed="rId1"/>
          <a:stretch/>
        </p:blipFill>
        <p:spPr>
          <a:xfrm>
            <a:off x="5671440" y="2606760"/>
            <a:ext cx="2951640" cy="2030760"/>
          </a:xfrm>
          <a:prstGeom prst="rect">
            <a:avLst/>
          </a:prstGeom>
          <a:ln>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TextShape 1"/>
          <p:cNvSpPr txBox="1"/>
          <p:nvPr/>
        </p:nvSpPr>
        <p:spPr>
          <a:xfrm>
            <a:off x="857160" y="1953720"/>
            <a:ext cx="7429320" cy="960840"/>
          </a:xfrm>
          <a:prstGeom prst="rect">
            <a:avLst/>
          </a:prstGeom>
          <a:noFill/>
          <a:ln>
            <a:noFill/>
          </a:ln>
        </p:spPr>
        <p:txBody>
          <a:bodyPr>
            <a:noAutofit/>
          </a:bodyPr>
          <a:p>
            <a:pPr algn="ctr">
              <a:lnSpc>
                <a:spcPct val="100000"/>
              </a:lnSpc>
              <a:spcBef>
                <a:spcPts val="751"/>
              </a:spcBef>
            </a:pPr>
            <a:r>
              <a:rPr b="0" lang="en-US" sz="2800" spc="-1" strike="noStrike">
                <a:solidFill>
                  <a:srgbClr val="ffffff"/>
                </a:solidFill>
                <a:latin typeface="Calibri"/>
                <a:ea typeface="Calibri"/>
              </a:rPr>
              <a:t>Oefeningen</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Feedback</a:t>
            </a:r>
            <a:endParaRPr b="0" lang="en-US" sz="2700" spc="-1" strike="noStrike">
              <a:solidFill>
                <a:srgbClr val="000000"/>
              </a:solidFill>
              <a:latin typeface="Arial"/>
            </a:endParaRPr>
          </a:p>
        </p:txBody>
      </p:sp>
      <p:sp>
        <p:nvSpPr>
          <p:cNvPr id="406" name="TextShape 2"/>
          <p:cNvSpPr txBox="1"/>
          <p:nvPr/>
        </p:nvSpPr>
        <p:spPr>
          <a:xfrm>
            <a:off x="1197000" y="1952640"/>
            <a:ext cx="6941160" cy="2562120"/>
          </a:xfrm>
          <a:prstGeom prst="rect">
            <a:avLst/>
          </a:prstGeom>
          <a:noFill/>
          <a:ln>
            <a:noFill/>
          </a:ln>
        </p:spPr>
        <p:txBody>
          <a:bodyPr>
            <a:noAutofit/>
          </a:bodyPr>
          <a:p>
            <a:pPr>
              <a:lnSpc>
                <a:spcPct val="100000"/>
              </a:lnSpc>
              <a:spcBef>
                <a:spcPts val="751"/>
              </a:spcBef>
            </a:pPr>
            <a:r>
              <a:rPr b="0" lang="en-US" sz="1350" spc="-1" strike="noStrike">
                <a:solidFill>
                  <a:srgbClr val="575756"/>
                </a:solidFill>
                <a:latin typeface="Calibri"/>
                <a:ea typeface="Calibri"/>
              </a:rPr>
              <a:t>https://forms.office.com/Pages/ResponsePage.aspx?id=tsPR7Ye-u0OS1HqRHFzuFzf05V3wFXZIsWm671aH0uFUNjQ0Wk5OVlFTOFdTSlNWOVMwTVRMWjFIRS4u</a:t>
            </a:r>
            <a:endParaRPr b="0" lang="en-US" sz="13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Risico’s - Incorrectness</a:t>
            </a:r>
            <a:endParaRPr b="0" lang="en-US" sz="2700" spc="-1" strike="noStrike">
              <a:solidFill>
                <a:srgbClr val="000000"/>
              </a:solidFill>
              <a:latin typeface="Arial"/>
            </a:endParaRPr>
          </a:p>
        </p:txBody>
      </p:sp>
      <p:sp>
        <p:nvSpPr>
          <p:cNvPr id="279" name="TextShape 2"/>
          <p:cNvSpPr txBox="1"/>
          <p:nvPr/>
        </p:nvSpPr>
        <p:spPr>
          <a:xfrm>
            <a:off x="1197000" y="1952640"/>
            <a:ext cx="6618960" cy="256212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Interleaving</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Race conditions</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i="1" lang="en-US" sz="1350" spc="-1" strike="noStrike">
                <a:solidFill>
                  <a:srgbClr val="575756"/>
                </a:solidFill>
                <a:latin typeface="Calibri"/>
                <a:ea typeface="Calibri"/>
              </a:rPr>
              <a:t>“</a:t>
            </a:r>
            <a:r>
              <a:rPr b="0" i="1" lang="en-US" sz="1350" spc="-1" strike="noStrike">
                <a:solidFill>
                  <a:srgbClr val="575756"/>
                </a:solidFill>
                <a:latin typeface="Calibri"/>
                <a:ea typeface="Calibri"/>
              </a:rPr>
              <a:t>Nothing bad ever happens”</a:t>
            </a:r>
            <a:endParaRPr b="0" lang="en-US" sz="1350" spc="-1" strike="noStrike">
              <a:solidFill>
                <a:srgbClr val="000000"/>
              </a:solidFill>
              <a:latin typeface="Arial"/>
            </a:endParaRPr>
          </a:p>
          <a:p>
            <a:pPr marL="914400">
              <a:lnSpc>
                <a:spcPct val="150000"/>
              </a:lnSpc>
            </a:pPr>
            <a:endParaRPr b="0" lang="en-US" sz="1350" spc="-1" strike="noStrike">
              <a:solidFill>
                <a:srgbClr val="000000"/>
              </a:solidFill>
              <a:latin typeface="Arial"/>
            </a:endParaRPr>
          </a:p>
        </p:txBody>
      </p:sp>
      <p:pic>
        <p:nvPicPr>
          <p:cNvPr id="280" name="Google Shape;171;g6076017ee1_0_39" descr=""/>
          <p:cNvPicPr/>
          <p:nvPr/>
        </p:nvPicPr>
        <p:blipFill>
          <a:blip r:embed="rId1"/>
          <a:stretch/>
        </p:blipFill>
        <p:spPr>
          <a:xfrm>
            <a:off x="3657600" y="3326040"/>
            <a:ext cx="4963320" cy="14533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Risico’s - Liveness</a:t>
            </a:r>
            <a:endParaRPr b="0" lang="en-US" sz="2700" spc="-1" strike="noStrike">
              <a:solidFill>
                <a:srgbClr val="000000"/>
              </a:solidFill>
              <a:latin typeface="Arial"/>
            </a:endParaRPr>
          </a:p>
        </p:txBody>
      </p:sp>
      <p:sp>
        <p:nvSpPr>
          <p:cNvPr id="282" name="TextShape 2"/>
          <p:cNvSpPr txBox="1"/>
          <p:nvPr/>
        </p:nvSpPr>
        <p:spPr>
          <a:xfrm>
            <a:off x="587160" y="1448280"/>
            <a:ext cx="6618960" cy="2562120"/>
          </a:xfrm>
          <a:prstGeom prst="rect">
            <a:avLst/>
          </a:prstGeom>
          <a:noFill/>
          <a:ln>
            <a:noFill/>
          </a:ln>
        </p:spPr>
        <p:txBody>
          <a:bodyPr>
            <a:noAutofit/>
          </a:bodyPr>
          <a:p>
            <a:pPr marL="457200" indent="-319680">
              <a:lnSpc>
                <a:spcPct val="150000"/>
              </a:lnSpc>
              <a:buClr>
                <a:srgbClr val="f7a436"/>
              </a:buClr>
              <a:buFont typeface="Arial"/>
              <a:buChar char="-"/>
            </a:pPr>
            <a:r>
              <a:rPr b="0" i="1" lang="en-US" sz="1350" spc="-1" strike="noStrike">
                <a:solidFill>
                  <a:srgbClr val="575756"/>
                </a:solidFill>
                <a:latin typeface="Calibri"/>
                <a:ea typeface="Calibri"/>
              </a:rPr>
              <a:t>“</a:t>
            </a:r>
            <a:r>
              <a:rPr b="0" i="1" lang="en-US" sz="1350" spc="-1" strike="noStrike">
                <a:solidFill>
                  <a:srgbClr val="575756"/>
                </a:solidFill>
                <a:latin typeface="Calibri"/>
                <a:ea typeface="Calibri"/>
              </a:rPr>
              <a:t>Something good eventually happens”</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Deadlock</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Livelock</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Starvation</a:t>
            </a:r>
            <a:endParaRPr b="0" lang="en-US" sz="1350" spc="-1" strike="noStrike">
              <a:solidFill>
                <a:srgbClr val="000000"/>
              </a:solidFill>
              <a:latin typeface="Arial"/>
            </a:endParaRPr>
          </a:p>
        </p:txBody>
      </p:sp>
      <p:pic>
        <p:nvPicPr>
          <p:cNvPr id="283" name="Google Shape;179;g6076017ee1_0_48" descr=""/>
          <p:cNvPicPr/>
          <p:nvPr/>
        </p:nvPicPr>
        <p:blipFill>
          <a:blip r:embed="rId1"/>
          <a:srcRect l="0" t="10017" r="0" b="0"/>
          <a:stretch/>
        </p:blipFill>
        <p:spPr>
          <a:xfrm>
            <a:off x="2333520" y="2777760"/>
            <a:ext cx="3210840" cy="2166840"/>
          </a:xfrm>
          <a:prstGeom prst="rect">
            <a:avLst/>
          </a:prstGeom>
          <a:ln>
            <a:noFill/>
          </a:ln>
        </p:spPr>
      </p:pic>
      <p:pic>
        <p:nvPicPr>
          <p:cNvPr id="284" name="Google Shape;180;g6076017ee1_0_48" descr=""/>
          <p:cNvPicPr/>
          <p:nvPr/>
        </p:nvPicPr>
        <p:blipFill>
          <a:blip r:embed="rId2"/>
          <a:stretch/>
        </p:blipFill>
        <p:spPr>
          <a:xfrm>
            <a:off x="5587560" y="1683000"/>
            <a:ext cx="3370680" cy="15854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1221120" y="730080"/>
            <a:ext cx="6570720" cy="529920"/>
          </a:xfrm>
          <a:prstGeom prst="rect">
            <a:avLst/>
          </a:prstGeom>
          <a:noFill/>
          <a:ln>
            <a:noFill/>
          </a:ln>
        </p:spPr>
        <p:txBody>
          <a:bodyPr anchor="ctr">
            <a:noAutofit/>
          </a:bodyPr>
          <a:p>
            <a:pPr algn="ctr">
              <a:lnSpc>
                <a:spcPct val="100000"/>
              </a:lnSpc>
            </a:pPr>
            <a:r>
              <a:rPr b="0" lang="en-US" sz="2700" spc="-1" strike="noStrike">
                <a:solidFill>
                  <a:srgbClr val="f7a436"/>
                </a:solidFill>
                <a:latin typeface="Calibri"/>
                <a:ea typeface="Calibri"/>
              </a:rPr>
              <a:t>Risico’s - Starvation</a:t>
            </a:r>
            <a:endParaRPr b="0" lang="en-US" sz="2700" spc="-1" strike="noStrike">
              <a:solidFill>
                <a:srgbClr val="000000"/>
              </a:solidFill>
              <a:latin typeface="Arial"/>
            </a:endParaRPr>
          </a:p>
        </p:txBody>
      </p:sp>
      <p:sp>
        <p:nvSpPr>
          <p:cNvPr id="286" name="TextShape 2"/>
          <p:cNvSpPr txBox="1"/>
          <p:nvPr/>
        </p:nvSpPr>
        <p:spPr>
          <a:xfrm>
            <a:off x="1197000" y="1928520"/>
            <a:ext cx="6618960" cy="2562120"/>
          </a:xfrm>
          <a:prstGeom prst="rect">
            <a:avLst/>
          </a:prstGeom>
          <a:noFill/>
          <a:ln>
            <a:noFill/>
          </a:ln>
        </p:spPr>
        <p:txBody>
          <a:bodyPr>
            <a:noAutofit/>
          </a:bodyPr>
          <a:p>
            <a:pPr marL="457200" indent="-319680">
              <a:lnSpc>
                <a:spcPct val="150000"/>
              </a:lnSpc>
              <a:buClr>
                <a:srgbClr val="f7a436"/>
              </a:buClr>
              <a:buFont typeface="Arial"/>
              <a:buChar char="-"/>
            </a:pPr>
            <a:r>
              <a:rPr b="0" lang="en-US" sz="1350" spc="-1" strike="noStrike">
                <a:solidFill>
                  <a:srgbClr val="575756"/>
                </a:solidFill>
                <a:latin typeface="Calibri"/>
                <a:ea typeface="Calibri"/>
              </a:rPr>
              <a:t>Eén of meerdere threads krijgen geen CPU tijd</a:t>
            </a:r>
            <a:endParaRPr b="0" lang="en-US" sz="1350" spc="-1" strike="noStrike">
              <a:solidFill>
                <a:srgbClr val="000000"/>
              </a:solidFill>
              <a:latin typeface="Arial"/>
            </a:endParaRPr>
          </a:p>
          <a:p>
            <a:pPr marL="457200" indent="-319680">
              <a:lnSpc>
                <a:spcPct val="150000"/>
              </a:lnSpc>
              <a:buClr>
                <a:srgbClr val="f7a436"/>
              </a:buClr>
              <a:buFont typeface="Arial"/>
              <a:buChar char="-"/>
            </a:pPr>
            <a:r>
              <a:rPr b="0" lang="en-US" sz="1350" spc="-1" strike="noStrike">
                <a:solidFill>
                  <a:srgbClr val="575756"/>
                </a:solidFill>
                <a:latin typeface="Calibri"/>
                <a:ea typeface="Calibri"/>
              </a:rPr>
              <a:t>Teveel contention</a:t>
            </a:r>
            <a:endParaRPr b="0" lang="en-US" sz="13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1263</TotalTime>
  <Application>LibreOffice/6.4.4.2$Linux_X86_64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2019-07-09T09:54:28Z</dcterms:created>
  <dc:creator>Annelies Wellens</dc:creator>
  <dc:description/>
  <dc:language>en-US</dc:language>
  <cp:lastModifiedBy/>
  <dcterms:modified xsi:type="dcterms:W3CDTF">2020-08-31T16:37:22Z</dcterms:modified>
  <cp:revision>13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0x01010020A4786EB02F0048A931E391524AFCF800F04D0C736EAAA144A162CB0A954C483D</vt:lpwstr>
  </property>
</Properties>
</file>