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Demo master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Pieter-Jan </a:t>
            </a:r>
            <a:r>
              <a:rPr lang="en-GB" dirty="0" err="1"/>
              <a:t>Robrecht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75957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Architectuur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870" y="1748781"/>
            <a:ext cx="5259549" cy="3787965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749" y="1365865"/>
            <a:ext cx="717232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813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Folder </a:t>
            </a:r>
            <a:r>
              <a:rPr lang="en-GB" dirty="0" err="1"/>
              <a:t>structuur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113" y="360637"/>
            <a:ext cx="7215188" cy="6178275"/>
          </a:xfrm>
          <a:prstGeom prst="rect">
            <a:avLst/>
          </a:prstGeom>
        </p:spPr>
      </p:pic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1643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grpSp>
        <p:nvGrpSpPr>
          <p:cNvPr id="13" name="Groep 12"/>
          <p:cNvGrpSpPr/>
          <p:nvPr/>
        </p:nvGrpSpPr>
        <p:grpSpPr>
          <a:xfrm>
            <a:off x="2471087" y="699343"/>
            <a:ext cx="8709675" cy="6179823"/>
            <a:chOff x="4392794" y="1455423"/>
            <a:chExt cx="7172325" cy="5133975"/>
          </a:xfrm>
        </p:grpSpPr>
        <p:grpSp>
          <p:nvGrpSpPr>
            <p:cNvPr id="12" name="Groep 11"/>
            <p:cNvGrpSpPr/>
            <p:nvPr/>
          </p:nvGrpSpPr>
          <p:grpSpPr>
            <a:xfrm>
              <a:off x="4392794" y="1455423"/>
              <a:ext cx="7172325" cy="5133975"/>
              <a:chOff x="3460749" y="1365865"/>
              <a:chExt cx="7172325" cy="5133975"/>
            </a:xfrm>
          </p:grpSpPr>
          <p:pic>
            <p:nvPicPr>
              <p:cNvPr id="4" name="Afbeelding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60749" y="1365865"/>
                <a:ext cx="7172325" cy="5133975"/>
              </a:xfrm>
              <a:prstGeom prst="rect">
                <a:avLst/>
              </a:prstGeom>
            </p:spPr>
          </p:pic>
          <p:sp>
            <p:nvSpPr>
              <p:cNvPr id="5" name="Rechthoek 4"/>
              <p:cNvSpPr/>
              <p:nvPr/>
            </p:nvSpPr>
            <p:spPr>
              <a:xfrm>
                <a:off x="4599992" y="1426128"/>
                <a:ext cx="4758612" cy="626607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6" name="Rechthoek 5"/>
              <p:cNvSpPr/>
              <p:nvPr/>
            </p:nvSpPr>
            <p:spPr>
              <a:xfrm>
                <a:off x="3460749" y="3306245"/>
                <a:ext cx="2671603" cy="79597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8" name="Rechthoek 7"/>
              <p:cNvSpPr/>
              <p:nvPr/>
            </p:nvSpPr>
            <p:spPr>
              <a:xfrm rot="5400000">
                <a:off x="3080498" y="3830067"/>
                <a:ext cx="2055978" cy="51037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9" name="Rechthoek 8"/>
              <p:cNvSpPr/>
              <p:nvPr/>
            </p:nvSpPr>
            <p:spPr>
              <a:xfrm>
                <a:off x="8201624" y="2506877"/>
                <a:ext cx="2267838" cy="79597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" name="Rechthoek 9"/>
              <p:cNvSpPr/>
              <p:nvPr/>
            </p:nvSpPr>
            <p:spPr>
              <a:xfrm>
                <a:off x="8441436" y="3199172"/>
                <a:ext cx="2028026" cy="79597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" name="Rechthoek 10"/>
              <p:cNvSpPr/>
              <p:nvPr/>
            </p:nvSpPr>
            <p:spPr>
              <a:xfrm>
                <a:off x="5100506" y="5637402"/>
                <a:ext cx="3231161" cy="862438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7" name="Rechthoek 6"/>
            <p:cNvSpPr/>
            <p:nvPr/>
          </p:nvSpPr>
          <p:spPr>
            <a:xfrm rot="5400000">
              <a:off x="3901016" y="3767225"/>
              <a:ext cx="2055978" cy="5103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Communicatie</a:t>
            </a:r>
            <a:endParaRPr lang="nl-NL" dirty="0"/>
          </a:p>
        </p:txBody>
      </p:sp>
      <p:sp>
        <p:nvSpPr>
          <p:cNvPr id="17" name="Pijl: gestreept rechts 16"/>
          <p:cNvSpPr/>
          <p:nvPr/>
        </p:nvSpPr>
        <p:spPr>
          <a:xfrm rot="1721545">
            <a:off x="6068857" y="1912094"/>
            <a:ext cx="1114425" cy="852128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Release</a:t>
            </a:r>
            <a:endParaRPr lang="nl-NL" sz="1200" dirty="0"/>
          </a:p>
        </p:txBody>
      </p:sp>
      <p:sp>
        <p:nvSpPr>
          <p:cNvPr id="18" name="Pijl: gestreept rechts 17"/>
          <p:cNvSpPr/>
          <p:nvPr/>
        </p:nvSpPr>
        <p:spPr>
          <a:xfrm rot="2715341">
            <a:off x="8390569" y="3593375"/>
            <a:ext cx="1114425" cy="852128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Notify</a:t>
            </a:r>
            <a:endParaRPr lang="nl-NL" sz="1200" dirty="0"/>
          </a:p>
        </p:txBody>
      </p:sp>
      <p:sp>
        <p:nvSpPr>
          <p:cNvPr id="23" name="Pijl: gestreept rechts 22"/>
          <p:cNvSpPr/>
          <p:nvPr/>
        </p:nvSpPr>
        <p:spPr>
          <a:xfrm rot="19567578" flipH="1">
            <a:off x="5368749" y="3537076"/>
            <a:ext cx="1114425" cy="852128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Notify</a:t>
            </a:r>
            <a:endParaRPr lang="nl-NL" sz="1200" dirty="0"/>
          </a:p>
        </p:txBody>
      </p:sp>
      <p:sp>
        <p:nvSpPr>
          <p:cNvPr id="24" name="Pijl: omhoog/omlaag 23"/>
          <p:cNvSpPr/>
          <p:nvPr/>
        </p:nvSpPr>
        <p:spPr>
          <a:xfrm>
            <a:off x="4134194" y="2865205"/>
            <a:ext cx="589062" cy="1627122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Tekstvak 24"/>
          <p:cNvSpPr txBox="1"/>
          <p:nvPr/>
        </p:nvSpPr>
        <p:spPr>
          <a:xfrm>
            <a:off x="2850256" y="3223157"/>
            <a:ext cx="1446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entury" panose="02040604050505020304" pitchFamily="18" charset="0"/>
              </a:rPr>
              <a:t>Download installer </a:t>
            </a:r>
            <a:r>
              <a:rPr lang="en-GB" dirty="0" err="1">
                <a:latin typeface="Century" panose="02040604050505020304" pitchFamily="18" charset="0"/>
              </a:rPr>
              <a:t>en</a:t>
            </a:r>
            <a:r>
              <a:rPr lang="en-GB" dirty="0">
                <a:latin typeface="Century" panose="02040604050505020304" pitchFamily="18" charset="0"/>
              </a:rPr>
              <a:t> agents</a:t>
            </a:r>
            <a:endParaRPr lang="nl-NL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83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Beslissingen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Release Dock</a:t>
            </a:r>
          </a:p>
          <a:p>
            <a:pPr lvl="1"/>
            <a:r>
              <a:rPr lang="en-GB" dirty="0" err="1"/>
              <a:t>Zelf</a:t>
            </a:r>
            <a:r>
              <a:rPr lang="en-GB" dirty="0"/>
              <a:t> </a:t>
            </a:r>
            <a:r>
              <a:rPr lang="en-GB" dirty="0" err="1"/>
              <a:t>geschreven</a:t>
            </a:r>
            <a:r>
              <a:rPr lang="en-GB" dirty="0"/>
              <a:t> packager</a:t>
            </a:r>
          </a:p>
          <a:p>
            <a:pPr lvl="1"/>
            <a:endParaRPr lang="en-GB" dirty="0"/>
          </a:p>
          <a:p>
            <a:r>
              <a:rPr lang="en-GB" dirty="0"/>
              <a:t>Field Dock</a:t>
            </a:r>
          </a:p>
          <a:p>
            <a:pPr lvl="1"/>
            <a:r>
              <a:rPr lang="en-GB" dirty="0"/>
              <a:t>Docker</a:t>
            </a:r>
          </a:p>
          <a:p>
            <a:pPr lvl="1"/>
            <a:r>
              <a:rPr lang="en-GB" dirty="0"/>
              <a:t>Agents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27828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ep 18"/>
          <p:cNvGrpSpPr/>
          <p:nvPr/>
        </p:nvGrpSpPr>
        <p:grpSpPr>
          <a:xfrm>
            <a:off x="3468170" y="712473"/>
            <a:ext cx="7172325" cy="5133975"/>
            <a:chOff x="4392794" y="1455423"/>
            <a:chExt cx="7172325" cy="5133975"/>
          </a:xfrm>
        </p:grpSpPr>
        <p:grpSp>
          <p:nvGrpSpPr>
            <p:cNvPr id="20" name="Groep 19"/>
            <p:cNvGrpSpPr/>
            <p:nvPr/>
          </p:nvGrpSpPr>
          <p:grpSpPr>
            <a:xfrm>
              <a:off x="4392794" y="1455423"/>
              <a:ext cx="7172325" cy="5133975"/>
              <a:chOff x="3460749" y="1365865"/>
              <a:chExt cx="7172325" cy="5133975"/>
            </a:xfrm>
          </p:grpSpPr>
          <p:pic>
            <p:nvPicPr>
              <p:cNvPr id="22" name="Afbeelding 2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60749" y="1365865"/>
                <a:ext cx="7172325" cy="5133975"/>
              </a:xfrm>
              <a:prstGeom prst="rect">
                <a:avLst/>
              </a:prstGeom>
            </p:spPr>
          </p:pic>
          <p:sp>
            <p:nvSpPr>
              <p:cNvPr id="23" name="Rechthoek 22"/>
              <p:cNvSpPr/>
              <p:nvPr/>
            </p:nvSpPr>
            <p:spPr>
              <a:xfrm>
                <a:off x="4599992" y="1426128"/>
                <a:ext cx="4758612" cy="626607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4" name="Rechthoek 23"/>
              <p:cNvSpPr/>
              <p:nvPr/>
            </p:nvSpPr>
            <p:spPr>
              <a:xfrm>
                <a:off x="3460749" y="3306245"/>
                <a:ext cx="2671603" cy="79597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5" name="Rechthoek 24"/>
              <p:cNvSpPr/>
              <p:nvPr/>
            </p:nvSpPr>
            <p:spPr>
              <a:xfrm rot="5400000">
                <a:off x="3080498" y="3830067"/>
                <a:ext cx="2055978" cy="51037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6" name="Rechthoek 25"/>
              <p:cNvSpPr/>
              <p:nvPr/>
            </p:nvSpPr>
            <p:spPr>
              <a:xfrm>
                <a:off x="8201624" y="2506877"/>
                <a:ext cx="2267838" cy="79597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7" name="Rechthoek 26"/>
              <p:cNvSpPr/>
              <p:nvPr/>
            </p:nvSpPr>
            <p:spPr>
              <a:xfrm>
                <a:off x="8441436" y="3199172"/>
                <a:ext cx="2028026" cy="79597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8" name="Rechthoek 27"/>
              <p:cNvSpPr/>
              <p:nvPr/>
            </p:nvSpPr>
            <p:spPr>
              <a:xfrm>
                <a:off x="5100506" y="5637402"/>
                <a:ext cx="3231161" cy="862438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21" name="Rechthoek 20"/>
            <p:cNvSpPr/>
            <p:nvPr/>
          </p:nvSpPr>
          <p:spPr>
            <a:xfrm rot="5400000">
              <a:off x="3901016" y="3767225"/>
              <a:ext cx="2055978" cy="5103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GB" dirty="0"/>
              <a:t>Het </a:t>
            </a:r>
            <a:r>
              <a:rPr lang="en-GB" dirty="0" err="1"/>
              <a:t>geheel</a:t>
            </a:r>
            <a:endParaRPr lang="nl-NL" dirty="0"/>
          </a:p>
        </p:txBody>
      </p:sp>
      <p:pic>
        <p:nvPicPr>
          <p:cNvPr id="30" name="Tijdelijke aanduiding voor inhoud 2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86203" y="2269385"/>
            <a:ext cx="876300" cy="1038225"/>
          </a:xfrm>
        </p:spPr>
      </p:pic>
      <p:sp>
        <p:nvSpPr>
          <p:cNvPr id="32" name="AutoShape 4" descr="Afbeeldingsresultaat voor docker logo"/>
          <p:cNvSpPr>
            <a:spLocks noChangeAspect="1" noChangeArrowheads="1"/>
          </p:cNvSpPr>
          <p:nvPr/>
        </p:nvSpPr>
        <p:spPr bwMode="auto">
          <a:xfrm>
            <a:off x="5857875" y="2533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35" name="Afbeelding 34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73777" y="4828752"/>
            <a:ext cx="1531307" cy="1286298"/>
          </a:xfrm>
          <a:prstGeom prst="rect">
            <a:avLst/>
          </a:prstGeom>
        </p:spPr>
      </p:pic>
      <p:pic>
        <p:nvPicPr>
          <p:cNvPr id="48" name="Afbeelding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1849" y="2545780"/>
            <a:ext cx="1204182" cy="1258247"/>
          </a:xfrm>
          <a:prstGeom prst="rect">
            <a:avLst/>
          </a:prstGeom>
        </p:spPr>
      </p:pic>
      <p:cxnSp>
        <p:nvCxnSpPr>
          <p:cNvPr id="39" name="Rechte verbindingslijn met pijl 38"/>
          <p:cNvCxnSpPr>
            <a:cxnSpLocks/>
          </p:cNvCxnSpPr>
          <p:nvPr/>
        </p:nvCxnSpPr>
        <p:spPr>
          <a:xfrm flipH="1" flipV="1">
            <a:off x="5585233" y="4984010"/>
            <a:ext cx="554540" cy="446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Rechte verbindingslijn met pijl 40"/>
          <p:cNvCxnSpPr>
            <a:cxnSpLocks/>
          </p:cNvCxnSpPr>
          <p:nvPr/>
        </p:nvCxnSpPr>
        <p:spPr>
          <a:xfrm flipV="1">
            <a:off x="8154274" y="4984010"/>
            <a:ext cx="862544" cy="431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Rechte verbindingslijn met pijl 49"/>
          <p:cNvCxnSpPr>
            <a:cxnSpLocks/>
          </p:cNvCxnSpPr>
          <p:nvPr/>
        </p:nvCxnSpPr>
        <p:spPr>
          <a:xfrm>
            <a:off x="4726031" y="2943766"/>
            <a:ext cx="2601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Rechte verbindingslijn met pijl 52"/>
          <p:cNvCxnSpPr>
            <a:cxnSpLocks/>
          </p:cNvCxnSpPr>
          <p:nvPr/>
        </p:nvCxnSpPr>
        <p:spPr>
          <a:xfrm flipV="1">
            <a:off x="4482621" y="2357549"/>
            <a:ext cx="4762" cy="2919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09525"/>
      </p:ext>
    </p:extLst>
  </p:cSld>
  <p:clrMapOvr>
    <a:masterClrMapping/>
  </p:clrMapOvr>
</p:sld>
</file>

<file path=ppt/theme/theme1.xml><?xml version="1.0" encoding="utf-8"?>
<a:theme xmlns:a="http://schemas.openxmlformats.org/drawingml/2006/main" name="Sliert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84</TotalTime>
  <Words>27</Words>
  <Application>Microsoft Office PowerPoint</Application>
  <PresentationFormat>Breedbeeld</PresentationFormat>
  <Paragraphs>17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1" baseType="lpstr">
      <vt:lpstr>Arial</vt:lpstr>
      <vt:lpstr>Century</vt:lpstr>
      <vt:lpstr>Century Gothic</vt:lpstr>
      <vt:lpstr>Wingdings 3</vt:lpstr>
      <vt:lpstr>Sliert</vt:lpstr>
      <vt:lpstr>Demo master</vt:lpstr>
      <vt:lpstr>Architectuur</vt:lpstr>
      <vt:lpstr>Folder structuur</vt:lpstr>
      <vt:lpstr>Communicatie</vt:lpstr>
      <vt:lpstr>Beslissingen</vt:lpstr>
      <vt:lpstr>Het geheel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master</dc:title>
  <dc:creator>Pieter-Jan Robrecht</dc:creator>
  <cp:lastModifiedBy>Pieter-Jan Robrecht</cp:lastModifiedBy>
  <cp:revision>17</cp:revision>
  <dcterms:created xsi:type="dcterms:W3CDTF">2017-03-28T07:58:43Z</dcterms:created>
  <dcterms:modified xsi:type="dcterms:W3CDTF">2017-03-28T09:23:17Z</dcterms:modified>
</cp:coreProperties>
</file>