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4" r:id="rId6"/>
    <p:sldId id="259" r:id="rId7"/>
    <p:sldId id="260" r:id="rId8"/>
    <p:sldId id="265" r:id="rId9"/>
    <p:sldId id="261" r:id="rId10"/>
    <p:sldId id="262" r:id="rId11"/>
    <p:sldId id="267" r:id="rId12"/>
    <p:sldId id="266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79274" autoAdjust="0"/>
  </p:normalViewPr>
  <p:slideViewPr>
    <p:cSldViewPr snapToObjects="1" showGuides="1">
      <p:cViewPr varScale="1">
        <p:scale>
          <a:sx n="90" d="100"/>
          <a:sy n="90" d="100"/>
        </p:scale>
        <p:origin x="2250" y="96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6/12/2016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6/12/2016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Goede</a:t>
            </a:r>
            <a:r>
              <a:rPr lang="en-GB" dirty="0"/>
              <a:t> morgen</a:t>
            </a:r>
            <a:r>
              <a:rPr lang="en-GB" baseline="0" dirty="0"/>
              <a:t> </a:t>
            </a:r>
            <a:r>
              <a:rPr lang="en-GB" baseline="0" dirty="0" err="1"/>
              <a:t>iedereen</a:t>
            </a:r>
            <a:endParaRPr lang="en-GB" baseline="0" dirty="0"/>
          </a:p>
          <a:p>
            <a:r>
              <a:rPr lang="en-GB" dirty="0" err="1"/>
              <a:t>Voor</a:t>
            </a:r>
            <a:r>
              <a:rPr lang="en-GB" baseline="0" dirty="0"/>
              <a:t> de </a:t>
            </a:r>
            <a:r>
              <a:rPr lang="en-GB" baseline="0" dirty="0" err="1"/>
              <a:t>mensen</a:t>
            </a:r>
            <a:r>
              <a:rPr lang="en-GB" baseline="0" dirty="0"/>
              <a:t> die </a:t>
            </a:r>
            <a:r>
              <a:rPr lang="en-GB" baseline="0" dirty="0" err="1"/>
              <a:t>mij</a:t>
            </a:r>
            <a:r>
              <a:rPr lang="en-GB" baseline="0" dirty="0"/>
              <a:t> </a:t>
            </a:r>
            <a:r>
              <a:rPr lang="en-GB" baseline="0" dirty="0" err="1"/>
              <a:t>niet</a:t>
            </a:r>
            <a:r>
              <a:rPr lang="en-GB" baseline="0" dirty="0"/>
              <a:t> </a:t>
            </a:r>
            <a:r>
              <a:rPr lang="en-GB" baseline="0" dirty="0" err="1"/>
              <a:t>kennen</a:t>
            </a:r>
            <a:r>
              <a:rPr lang="en-GB" baseline="0" dirty="0"/>
              <a:t> </a:t>
            </a:r>
            <a:r>
              <a:rPr lang="en-GB" baseline="0" dirty="0" err="1"/>
              <a:t>ik</a:t>
            </a:r>
            <a:r>
              <a:rPr lang="en-GB" baseline="0" dirty="0"/>
              <a:t> ben </a:t>
            </a:r>
            <a:r>
              <a:rPr lang="en-GB" baseline="0" dirty="0" err="1"/>
              <a:t>Pieter-jan</a:t>
            </a:r>
            <a:r>
              <a:rPr lang="en-GB" baseline="0" dirty="0"/>
              <a:t> Robrecht</a:t>
            </a:r>
          </a:p>
          <a:p>
            <a:r>
              <a:rPr lang="en-GB" dirty="0"/>
              <a:t>Het</a:t>
            </a:r>
            <a:r>
              <a:rPr lang="en-GB" baseline="0" dirty="0"/>
              <a:t> </a:t>
            </a:r>
            <a:r>
              <a:rPr lang="en-GB" baseline="0" dirty="0" err="1"/>
              <a:t>onderwerp</a:t>
            </a:r>
            <a:r>
              <a:rPr lang="en-GB" baseline="0" dirty="0"/>
              <a:t> van </a:t>
            </a:r>
            <a:r>
              <a:rPr lang="en-GB" baseline="0" dirty="0" err="1"/>
              <a:t>mijn</a:t>
            </a:r>
            <a:r>
              <a:rPr lang="en-GB" baseline="0" dirty="0"/>
              <a:t> master is het </a:t>
            </a:r>
            <a:r>
              <a:rPr lang="en-GB" baseline="0" dirty="0" err="1"/>
              <a:t>ontwerp</a:t>
            </a:r>
            <a:r>
              <a:rPr lang="en-GB" baseline="0" dirty="0"/>
              <a:t> </a:t>
            </a:r>
            <a:r>
              <a:rPr lang="en-GB" baseline="0" dirty="0" err="1"/>
              <a:t>en</a:t>
            </a:r>
            <a:r>
              <a:rPr lang="en-GB" baseline="0" dirty="0"/>
              <a:t> </a:t>
            </a:r>
            <a:r>
              <a:rPr lang="en-GB" baseline="0" dirty="0" err="1"/>
              <a:t>ontwikkelen</a:t>
            </a:r>
            <a:r>
              <a:rPr lang="en-GB" baseline="0" dirty="0"/>
              <a:t> van </a:t>
            </a:r>
            <a:r>
              <a:rPr lang="en-GB" baseline="0" dirty="0" err="1"/>
              <a:t>een</a:t>
            </a:r>
            <a:r>
              <a:rPr lang="en-GB" baseline="0" dirty="0"/>
              <a:t> </a:t>
            </a:r>
            <a:r>
              <a:rPr lang="en-GB" baseline="0" dirty="0" err="1"/>
              <a:t>testraamwerk</a:t>
            </a:r>
            <a:r>
              <a:rPr lang="en-GB" baseline="0" dirty="0"/>
              <a:t> installer.</a:t>
            </a:r>
          </a:p>
          <a:p>
            <a:r>
              <a:rPr lang="en-GB" baseline="0" dirty="0" err="1"/>
              <a:t>Een</a:t>
            </a:r>
            <a:r>
              <a:rPr lang="en-GB" baseline="0" dirty="0"/>
              <a:t> </a:t>
            </a:r>
            <a:r>
              <a:rPr lang="en-GB" baseline="0" dirty="0" err="1"/>
              <a:t>onderwerp</a:t>
            </a:r>
            <a:r>
              <a:rPr lang="en-GB" baseline="0" dirty="0"/>
              <a:t> </a:t>
            </a:r>
            <a:r>
              <a:rPr lang="en-GB" baseline="0" dirty="0" err="1"/>
              <a:t>dat</a:t>
            </a:r>
            <a:r>
              <a:rPr lang="en-GB" baseline="0" dirty="0"/>
              <a:t> </a:t>
            </a:r>
            <a:r>
              <a:rPr lang="en-GB" baseline="0" dirty="0" err="1"/>
              <a:t>komt</a:t>
            </a:r>
            <a:r>
              <a:rPr lang="en-GB" baseline="0" dirty="0"/>
              <a:t> van </a:t>
            </a:r>
            <a:r>
              <a:rPr lang="en-GB" baseline="0" dirty="0" err="1"/>
              <a:t>televic</a:t>
            </a:r>
            <a:r>
              <a:rPr lang="en-GB" baseline="0" dirty="0"/>
              <a:t> rail in </a:t>
            </a:r>
            <a:r>
              <a:rPr lang="en-GB" baseline="0" dirty="0" err="1"/>
              <a:t>izegem</a:t>
            </a:r>
            <a:r>
              <a:rPr lang="en-GB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219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Tijdens</a:t>
            </a:r>
            <a:r>
              <a:rPr lang="en-GB" baseline="0" dirty="0"/>
              <a:t> </a:t>
            </a:r>
            <a:r>
              <a:rPr lang="en-GB" baseline="0" dirty="0" err="1"/>
              <a:t>deze</a:t>
            </a:r>
            <a:r>
              <a:rPr lang="en-GB" baseline="0" dirty="0"/>
              <a:t> </a:t>
            </a:r>
            <a:r>
              <a:rPr lang="en-GB" baseline="0" dirty="0" err="1"/>
              <a:t>presentatie</a:t>
            </a:r>
            <a:r>
              <a:rPr lang="en-GB" baseline="0" dirty="0"/>
              <a:t> </a:t>
            </a:r>
            <a:r>
              <a:rPr lang="en-GB" baseline="0" dirty="0" err="1"/>
              <a:t>ga</a:t>
            </a:r>
            <a:r>
              <a:rPr lang="en-GB" baseline="0" dirty="0"/>
              <a:t> </a:t>
            </a:r>
            <a:r>
              <a:rPr lang="en-GB" baseline="0" dirty="0" err="1"/>
              <a:t>ik</a:t>
            </a:r>
            <a:r>
              <a:rPr lang="en-GB" baseline="0" dirty="0"/>
              <a:t> het </a:t>
            </a:r>
            <a:r>
              <a:rPr lang="en-GB" baseline="0" dirty="0" err="1"/>
              <a:t>hebben</a:t>
            </a:r>
            <a:r>
              <a:rPr lang="en-GB" baseline="0" dirty="0"/>
              <a:t> over de </a:t>
            </a:r>
            <a:r>
              <a:rPr lang="en-GB" baseline="0" dirty="0" err="1"/>
              <a:t>situatie</a:t>
            </a:r>
            <a:r>
              <a:rPr lang="en-GB" baseline="0" dirty="0"/>
              <a:t> </a:t>
            </a:r>
            <a:r>
              <a:rPr lang="en-GB" baseline="0" dirty="0" err="1"/>
              <a:t>waarin</a:t>
            </a:r>
            <a:r>
              <a:rPr lang="en-GB" baseline="0" dirty="0"/>
              <a:t> </a:t>
            </a:r>
            <a:r>
              <a:rPr lang="en-GB" baseline="0" dirty="0" err="1"/>
              <a:t>televic</a:t>
            </a:r>
            <a:r>
              <a:rPr lang="en-GB" baseline="0" dirty="0"/>
              <a:t> </a:t>
            </a:r>
            <a:r>
              <a:rPr lang="en-GB" baseline="0" dirty="0" err="1"/>
              <a:t>zich</a:t>
            </a:r>
            <a:r>
              <a:rPr lang="en-GB" baseline="0" dirty="0"/>
              <a:t> </a:t>
            </a:r>
            <a:r>
              <a:rPr lang="en-GB" baseline="0" dirty="0" err="1"/>
              <a:t>momenteel</a:t>
            </a:r>
            <a:r>
              <a:rPr lang="en-GB" baseline="0" dirty="0"/>
              <a:t> in </a:t>
            </a:r>
            <a:r>
              <a:rPr lang="en-GB" baseline="0" dirty="0" err="1"/>
              <a:t>bevindt</a:t>
            </a:r>
            <a:r>
              <a:rPr lang="en-GB" baseline="0" dirty="0"/>
              <a:t> </a:t>
            </a:r>
            <a:r>
              <a:rPr lang="en-GB" baseline="0" dirty="0" err="1"/>
              <a:t>en</a:t>
            </a:r>
            <a:r>
              <a:rPr lang="en-GB" baseline="0" dirty="0"/>
              <a:t> wat </a:t>
            </a:r>
            <a:r>
              <a:rPr lang="en-GB" baseline="0" dirty="0" err="1"/>
              <a:t>een</a:t>
            </a:r>
            <a:r>
              <a:rPr lang="en-GB" baseline="0" dirty="0"/>
              <a:t> </a:t>
            </a:r>
            <a:r>
              <a:rPr lang="en-GB" baseline="0" dirty="0" err="1"/>
              <a:t>oplossing</a:t>
            </a:r>
            <a:r>
              <a:rPr lang="en-GB" baseline="0" dirty="0"/>
              <a:t> </a:t>
            </a:r>
            <a:r>
              <a:rPr lang="en-GB" baseline="0" dirty="0" err="1"/>
              <a:t>zou</a:t>
            </a:r>
            <a:r>
              <a:rPr lang="en-GB" baseline="0" dirty="0"/>
              <a:t> </a:t>
            </a:r>
            <a:r>
              <a:rPr lang="en-GB" baseline="0" dirty="0" err="1"/>
              <a:t>kunnen</a:t>
            </a:r>
            <a:r>
              <a:rPr lang="en-GB" baseline="0" dirty="0"/>
              <a:t> </a:t>
            </a:r>
            <a:r>
              <a:rPr lang="en-GB" baseline="0" dirty="0" err="1"/>
              <a:t>zijn</a:t>
            </a:r>
            <a:r>
              <a:rPr lang="en-GB" baseline="0" dirty="0"/>
              <a:t>.</a:t>
            </a:r>
          </a:p>
          <a:p>
            <a:r>
              <a:rPr lang="en-GB" baseline="0" dirty="0" err="1"/>
              <a:t>Hierna</a:t>
            </a:r>
            <a:r>
              <a:rPr lang="en-GB" baseline="0" dirty="0"/>
              <a:t> </a:t>
            </a:r>
            <a:r>
              <a:rPr lang="en-GB" baseline="0" dirty="0" err="1"/>
              <a:t>bespreek</a:t>
            </a:r>
            <a:r>
              <a:rPr lang="en-GB" baseline="0" dirty="0"/>
              <a:t> </a:t>
            </a:r>
            <a:r>
              <a:rPr lang="en-GB" baseline="0" dirty="0" err="1"/>
              <a:t>ik</a:t>
            </a:r>
            <a:r>
              <a:rPr lang="en-GB" baseline="0" dirty="0"/>
              <a:t> </a:t>
            </a:r>
            <a:r>
              <a:rPr lang="en-GB" baseline="0" dirty="0" err="1"/>
              <a:t>fase</a:t>
            </a:r>
            <a:r>
              <a:rPr lang="en-GB" baseline="0" dirty="0"/>
              <a:t> 1 van </a:t>
            </a:r>
            <a:r>
              <a:rPr lang="en-GB" baseline="0" dirty="0" err="1"/>
              <a:t>mijn</a:t>
            </a:r>
            <a:r>
              <a:rPr lang="en-GB" baseline="0" dirty="0"/>
              <a:t> master. </a:t>
            </a:r>
            <a:r>
              <a:rPr lang="en-GB" baseline="0" dirty="0" err="1"/>
              <a:t>Deze</a:t>
            </a:r>
            <a:r>
              <a:rPr lang="en-GB" baseline="0" dirty="0"/>
              <a:t> is al </a:t>
            </a:r>
            <a:r>
              <a:rPr lang="en-GB" baseline="0" dirty="0" err="1"/>
              <a:t>grotendeels</a:t>
            </a:r>
            <a:r>
              <a:rPr lang="en-GB" baseline="0" dirty="0"/>
              <a:t> </a:t>
            </a:r>
            <a:r>
              <a:rPr lang="en-GB" baseline="0" dirty="0" err="1"/>
              <a:t>afgerond</a:t>
            </a:r>
            <a:r>
              <a:rPr lang="en-GB" baseline="0" dirty="0"/>
              <a:t> </a:t>
            </a:r>
            <a:r>
              <a:rPr lang="en-GB" baseline="0" dirty="0" err="1"/>
              <a:t>en</a:t>
            </a:r>
            <a:r>
              <a:rPr lang="en-GB" baseline="0" dirty="0"/>
              <a:t> </a:t>
            </a:r>
            <a:r>
              <a:rPr lang="en-GB" baseline="0" dirty="0" err="1"/>
              <a:t>daar</a:t>
            </a:r>
            <a:r>
              <a:rPr lang="en-GB" baseline="0" dirty="0"/>
              <a:t> </a:t>
            </a:r>
            <a:r>
              <a:rPr lang="en-GB" baseline="0" dirty="0" err="1"/>
              <a:t>zal</a:t>
            </a:r>
            <a:r>
              <a:rPr lang="en-GB" baseline="0" dirty="0"/>
              <a:t> </a:t>
            </a:r>
            <a:r>
              <a:rPr lang="en-GB" baseline="0" dirty="0" err="1"/>
              <a:t>ik</a:t>
            </a:r>
            <a:r>
              <a:rPr lang="en-GB" baseline="0" dirty="0"/>
              <a:t> </a:t>
            </a:r>
            <a:r>
              <a:rPr lang="en-GB" baseline="0" dirty="0" err="1"/>
              <a:t>daar</a:t>
            </a:r>
            <a:r>
              <a:rPr lang="en-GB" baseline="0" dirty="0"/>
              <a:t> </a:t>
            </a:r>
            <a:r>
              <a:rPr lang="en-GB" baseline="0" dirty="0" err="1"/>
              <a:t>dan</a:t>
            </a:r>
            <a:r>
              <a:rPr lang="en-GB" baseline="0" dirty="0"/>
              <a:t> </a:t>
            </a:r>
            <a:r>
              <a:rPr lang="en-GB" baseline="0" dirty="0" err="1"/>
              <a:t>ook</a:t>
            </a:r>
            <a:r>
              <a:rPr lang="en-GB" baseline="0" dirty="0"/>
              <a:t> </a:t>
            </a:r>
            <a:r>
              <a:rPr lang="en-GB" baseline="0" dirty="0" err="1"/>
              <a:t>een</a:t>
            </a:r>
            <a:r>
              <a:rPr lang="en-GB" baseline="0" dirty="0"/>
              <a:t> demo over </a:t>
            </a:r>
            <a:r>
              <a:rPr lang="en-GB" baseline="0" dirty="0" err="1"/>
              <a:t>geven</a:t>
            </a:r>
            <a:r>
              <a:rPr lang="en-GB" baseline="0" dirty="0"/>
              <a:t>.</a:t>
            </a:r>
          </a:p>
          <a:p>
            <a:r>
              <a:rPr lang="en-GB" baseline="0" dirty="0" err="1"/>
              <a:t>Vervolgens</a:t>
            </a:r>
            <a:r>
              <a:rPr lang="en-GB" baseline="0" dirty="0"/>
              <a:t> </a:t>
            </a:r>
            <a:r>
              <a:rPr lang="en-GB" baseline="0" dirty="0" err="1"/>
              <a:t>ga</a:t>
            </a:r>
            <a:r>
              <a:rPr lang="en-GB" baseline="0" dirty="0"/>
              <a:t> </a:t>
            </a:r>
            <a:r>
              <a:rPr lang="en-GB" baseline="0" dirty="0" err="1"/>
              <a:t>ik</a:t>
            </a:r>
            <a:r>
              <a:rPr lang="en-GB" baseline="0" dirty="0"/>
              <a:t> </a:t>
            </a:r>
            <a:r>
              <a:rPr lang="en-GB" baseline="0" dirty="0" err="1"/>
              <a:t>uitleggen</a:t>
            </a:r>
            <a:r>
              <a:rPr lang="en-GB" baseline="0" dirty="0"/>
              <a:t> wat </a:t>
            </a:r>
            <a:r>
              <a:rPr lang="en-GB" baseline="0" dirty="0" err="1"/>
              <a:t>ik</a:t>
            </a:r>
            <a:r>
              <a:rPr lang="en-GB" baseline="0" dirty="0"/>
              <a:t> van plan ben om </a:t>
            </a:r>
            <a:r>
              <a:rPr lang="en-GB" baseline="0" dirty="0" err="1"/>
              <a:t>te</a:t>
            </a:r>
            <a:r>
              <a:rPr lang="en-GB" baseline="0" dirty="0"/>
              <a:t> </a:t>
            </a:r>
            <a:r>
              <a:rPr lang="en-GB" baseline="0" dirty="0" err="1"/>
              <a:t>doen</a:t>
            </a:r>
            <a:r>
              <a:rPr lang="en-GB" baseline="0" dirty="0"/>
              <a:t> in </a:t>
            </a:r>
            <a:r>
              <a:rPr lang="en-GB" baseline="0" dirty="0" err="1"/>
              <a:t>fase</a:t>
            </a:r>
            <a:r>
              <a:rPr lang="en-GB" baseline="0" dirty="0"/>
              <a:t> 2 </a:t>
            </a:r>
            <a:r>
              <a:rPr lang="en-GB" baseline="0" dirty="0" err="1"/>
              <a:t>en</a:t>
            </a:r>
            <a:r>
              <a:rPr lang="en-GB" baseline="0" dirty="0"/>
              <a:t> 3 </a:t>
            </a:r>
            <a:r>
              <a:rPr lang="en-GB" baseline="0" dirty="0" err="1"/>
              <a:t>en</a:t>
            </a:r>
            <a:r>
              <a:rPr lang="en-GB" baseline="0" dirty="0"/>
              <a:t> </a:t>
            </a:r>
            <a:r>
              <a:rPr lang="en-GB" baseline="0" dirty="0" err="1"/>
              <a:t>hierna</a:t>
            </a:r>
            <a:r>
              <a:rPr lang="en-GB" baseline="0" dirty="0"/>
              <a:t> </a:t>
            </a:r>
            <a:r>
              <a:rPr lang="en-GB" baseline="0" dirty="0" err="1"/>
              <a:t>reflecteer</a:t>
            </a:r>
            <a:r>
              <a:rPr lang="en-GB" baseline="0" dirty="0"/>
              <a:t> </a:t>
            </a:r>
            <a:r>
              <a:rPr lang="en-GB" baseline="0" dirty="0" err="1"/>
              <a:t>ik</a:t>
            </a:r>
            <a:r>
              <a:rPr lang="en-GB" baseline="0" dirty="0"/>
              <a:t> even over het </a:t>
            </a:r>
            <a:r>
              <a:rPr lang="en-GB" baseline="0" dirty="0" err="1"/>
              <a:t>werk</a:t>
            </a:r>
            <a:r>
              <a:rPr lang="en-GB" baseline="0" dirty="0"/>
              <a:t> </a:t>
            </a:r>
            <a:r>
              <a:rPr lang="en-GB" baseline="0" dirty="0" err="1"/>
              <a:t>dat</a:t>
            </a:r>
            <a:r>
              <a:rPr lang="en-GB" baseline="0" dirty="0"/>
              <a:t> </a:t>
            </a:r>
            <a:r>
              <a:rPr lang="en-GB" baseline="0" dirty="0" err="1"/>
              <a:t>ik</a:t>
            </a:r>
            <a:r>
              <a:rPr lang="en-GB" baseline="0" dirty="0"/>
              <a:t> tot op </a:t>
            </a:r>
            <a:r>
              <a:rPr lang="en-GB" baseline="0" dirty="0" err="1"/>
              <a:t>heden</a:t>
            </a:r>
            <a:r>
              <a:rPr lang="en-GB" baseline="0" dirty="0"/>
              <a:t> </a:t>
            </a:r>
            <a:r>
              <a:rPr lang="en-GB" baseline="0" dirty="0" err="1"/>
              <a:t>heb</a:t>
            </a:r>
            <a:r>
              <a:rPr lang="en-GB" baseline="0" dirty="0"/>
              <a:t> </a:t>
            </a:r>
            <a:r>
              <a:rPr lang="en-GB" baseline="0" dirty="0" err="1"/>
              <a:t>geleverd</a:t>
            </a:r>
            <a:r>
              <a:rPr lang="en-GB" baseline="0" dirty="0"/>
              <a:t> </a:t>
            </a:r>
            <a:r>
              <a:rPr lang="en-GB" baseline="0" dirty="0" err="1"/>
              <a:t>en</a:t>
            </a:r>
            <a:r>
              <a:rPr lang="en-GB" baseline="0" dirty="0"/>
              <a:t> het </a:t>
            </a:r>
            <a:r>
              <a:rPr lang="en-GB" baseline="0" dirty="0" err="1"/>
              <a:t>werkt</a:t>
            </a:r>
            <a:r>
              <a:rPr lang="en-GB" baseline="0" dirty="0"/>
              <a:t> </a:t>
            </a:r>
            <a:r>
              <a:rPr lang="en-GB" baseline="0" dirty="0" err="1"/>
              <a:t>dat</a:t>
            </a:r>
            <a:r>
              <a:rPr lang="en-GB" baseline="0" dirty="0"/>
              <a:t> nog </a:t>
            </a:r>
            <a:r>
              <a:rPr lang="en-GB" baseline="0" dirty="0" err="1"/>
              <a:t>geleverd</a:t>
            </a:r>
            <a:r>
              <a:rPr lang="en-GB" baseline="0" dirty="0"/>
              <a:t> </a:t>
            </a:r>
            <a:r>
              <a:rPr lang="en-GB" baseline="0" dirty="0" err="1"/>
              <a:t>moet</a:t>
            </a:r>
            <a:r>
              <a:rPr lang="en-GB" baseline="0" dirty="0"/>
              <a:t> </a:t>
            </a:r>
            <a:r>
              <a:rPr lang="en-GB" baseline="0" dirty="0" err="1"/>
              <a:t>worden</a:t>
            </a:r>
            <a:r>
              <a:rPr lang="en-GB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938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noProof="0" dirty="0" err="1"/>
              <a:t>Televic</a:t>
            </a:r>
            <a:r>
              <a:rPr lang="nl-NL" noProof="0" dirty="0"/>
              <a:t> Rail</a:t>
            </a:r>
            <a:r>
              <a:rPr lang="nl-NL" baseline="0" noProof="0" dirty="0"/>
              <a:t> heeft een framework ontworpen voor het testen van hun producten.</a:t>
            </a:r>
          </a:p>
          <a:p>
            <a:r>
              <a:rPr lang="en-GB" baseline="0" noProof="0" dirty="0" err="1"/>
              <a:t>Dit</a:t>
            </a:r>
            <a:r>
              <a:rPr lang="en-GB" baseline="0" noProof="0" dirty="0"/>
              <a:t> framework </a:t>
            </a:r>
            <a:r>
              <a:rPr lang="en-GB" baseline="0" noProof="0" dirty="0" err="1"/>
              <a:t>werd</a:t>
            </a:r>
            <a:r>
              <a:rPr lang="en-GB" baseline="0" noProof="0" dirty="0"/>
              <a:t> </a:t>
            </a:r>
            <a:r>
              <a:rPr lang="en-GB" baseline="0" noProof="0" dirty="0" err="1"/>
              <a:t>oorspronkelijk</a:t>
            </a:r>
            <a:r>
              <a:rPr lang="en-GB" baseline="0" noProof="0" dirty="0"/>
              <a:t> </a:t>
            </a:r>
            <a:r>
              <a:rPr lang="en-GB" baseline="0" noProof="0" dirty="0" err="1"/>
              <a:t>ontworpen</a:t>
            </a:r>
            <a:r>
              <a:rPr lang="en-GB" baseline="0" noProof="0" dirty="0"/>
              <a:t> om op </a:t>
            </a:r>
            <a:r>
              <a:rPr lang="en-GB" baseline="0" noProof="0" dirty="0" err="1"/>
              <a:t>verschillende</a:t>
            </a:r>
            <a:r>
              <a:rPr lang="en-GB" baseline="0" noProof="0" dirty="0"/>
              <a:t> </a:t>
            </a:r>
            <a:r>
              <a:rPr lang="en-GB" baseline="0" noProof="0" dirty="0" err="1"/>
              <a:t>testtorens</a:t>
            </a:r>
            <a:r>
              <a:rPr lang="en-GB" baseline="0" noProof="0" dirty="0"/>
              <a:t> </a:t>
            </a:r>
            <a:r>
              <a:rPr lang="en-GB" baseline="0" noProof="0" dirty="0" err="1"/>
              <a:t>te</a:t>
            </a:r>
            <a:r>
              <a:rPr lang="en-GB" baseline="0" noProof="0" dirty="0"/>
              <a:t> </a:t>
            </a:r>
            <a:r>
              <a:rPr lang="en-GB" baseline="0" noProof="0" dirty="0" err="1"/>
              <a:t>draaien</a:t>
            </a:r>
            <a:r>
              <a:rPr lang="en-GB" baseline="0" noProof="0" dirty="0"/>
              <a:t>, maar is </a:t>
            </a:r>
            <a:r>
              <a:rPr lang="en-GB" baseline="0" noProof="0" dirty="0" err="1"/>
              <a:t>ondertussen</a:t>
            </a:r>
            <a:r>
              <a:rPr lang="en-GB" baseline="0" noProof="0" dirty="0"/>
              <a:t> </a:t>
            </a:r>
            <a:r>
              <a:rPr lang="en-GB" baseline="0" noProof="0" dirty="0" err="1"/>
              <a:t>aangepast</a:t>
            </a:r>
            <a:r>
              <a:rPr lang="en-GB" baseline="0" noProof="0" dirty="0"/>
              <a:t> om </a:t>
            </a:r>
            <a:r>
              <a:rPr lang="en-GB" baseline="0" noProof="0" dirty="0" err="1"/>
              <a:t>ook</a:t>
            </a:r>
            <a:r>
              <a:rPr lang="en-GB" baseline="0" noProof="0" dirty="0"/>
              <a:t> op </a:t>
            </a:r>
            <a:r>
              <a:rPr lang="en-GB" baseline="0" noProof="0" dirty="0" err="1"/>
              <a:t>gewone</a:t>
            </a:r>
            <a:r>
              <a:rPr lang="en-GB" baseline="0" noProof="0" dirty="0"/>
              <a:t> computers </a:t>
            </a:r>
            <a:r>
              <a:rPr lang="en-GB" baseline="0" noProof="0" dirty="0" err="1"/>
              <a:t>te</a:t>
            </a:r>
            <a:r>
              <a:rPr lang="en-GB" baseline="0" noProof="0" dirty="0"/>
              <a:t> </a:t>
            </a:r>
            <a:r>
              <a:rPr lang="en-GB" baseline="0" noProof="0" dirty="0" err="1"/>
              <a:t>draaien</a:t>
            </a:r>
            <a:r>
              <a:rPr lang="en-GB" baseline="0" noProof="0" dirty="0"/>
              <a:t>.</a:t>
            </a:r>
            <a:endParaRPr lang="nl-NL" baseline="0" noProof="0" dirty="0"/>
          </a:p>
          <a:p>
            <a:r>
              <a:rPr lang="nl-NL" noProof="0" dirty="0"/>
              <a:t>Het </a:t>
            </a:r>
            <a:r>
              <a:rPr lang="en-GB" baseline="0" noProof="0" dirty="0"/>
              <a:t>framework </a:t>
            </a:r>
            <a:r>
              <a:rPr lang="nl-NL" baseline="0" noProof="0" dirty="0"/>
              <a:t>bestaat uit verschillende bibliotheken en drivers om correct te kunnen communiceren met hun te testen producten.</a:t>
            </a:r>
          </a:p>
          <a:p>
            <a:r>
              <a:rPr lang="en-GB" baseline="0" noProof="0" dirty="0"/>
              <a:t>Het </a:t>
            </a:r>
            <a:r>
              <a:rPr lang="en-GB" baseline="0" noProof="0" dirty="0" err="1"/>
              <a:t>installatie</a:t>
            </a:r>
            <a:r>
              <a:rPr lang="en-GB" baseline="0" noProof="0" dirty="0"/>
              <a:t> process van </a:t>
            </a:r>
            <a:r>
              <a:rPr lang="en-GB" baseline="0" noProof="0" dirty="0" err="1"/>
              <a:t>dit</a:t>
            </a:r>
            <a:r>
              <a:rPr lang="en-GB" baseline="0" noProof="0" dirty="0"/>
              <a:t> framework is </a:t>
            </a:r>
            <a:r>
              <a:rPr lang="en-GB" baseline="0" noProof="0" dirty="0" err="1"/>
              <a:t>een</a:t>
            </a:r>
            <a:r>
              <a:rPr lang="en-GB" baseline="0" noProof="0" dirty="0"/>
              <a:t> hele </a:t>
            </a:r>
            <a:r>
              <a:rPr lang="en-GB" baseline="0" noProof="0" dirty="0" err="1"/>
              <a:t>klus</a:t>
            </a:r>
            <a:r>
              <a:rPr lang="en-GB" baseline="0" noProof="0" dirty="0"/>
              <a:t> </a:t>
            </a:r>
            <a:r>
              <a:rPr lang="en-GB" baseline="0" noProof="0" dirty="0" err="1"/>
              <a:t>en</a:t>
            </a:r>
            <a:r>
              <a:rPr lang="en-GB" baseline="0" noProof="0" dirty="0"/>
              <a:t> </a:t>
            </a:r>
            <a:r>
              <a:rPr lang="en-GB" baseline="0" noProof="0" dirty="0" err="1"/>
              <a:t>foutgevoelig</a:t>
            </a:r>
            <a:endParaRPr lang="nl-NL" noProof="0" dirty="0"/>
          </a:p>
          <a:p>
            <a:r>
              <a:rPr lang="nl-NL" noProof="0" dirty="0"/>
              <a:t>Tijdens</a:t>
            </a:r>
            <a:r>
              <a:rPr lang="nl-NL" baseline="0" noProof="0" dirty="0"/>
              <a:t> dit jaar is mijn doel om een prototype te produceren die een oplossing biedt voor hun probleem</a:t>
            </a:r>
            <a:r>
              <a:rPr lang="en-GB" baseline="0" noProof="0" dirty="0"/>
              <a:t>.</a:t>
            </a:r>
          </a:p>
          <a:p>
            <a:r>
              <a:rPr lang="en-GB" baseline="0" noProof="0" dirty="0"/>
              <a:t>O</a:t>
            </a:r>
            <a:r>
              <a:rPr lang="nl-NL" noProof="0" dirty="0"/>
              <a:t>p de slide</a:t>
            </a:r>
            <a:r>
              <a:rPr lang="nl-NL" baseline="0" noProof="0" dirty="0"/>
              <a:t> zijn we de algemene structuur:</a:t>
            </a:r>
          </a:p>
          <a:p>
            <a:r>
              <a:rPr lang="en-GB" baseline="0" noProof="0" dirty="0"/>
              <a:t>-</a:t>
            </a:r>
            <a:r>
              <a:rPr lang="en-GB" baseline="0" noProof="0" dirty="0" err="1"/>
              <a:t>Centraal</a:t>
            </a:r>
            <a:r>
              <a:rPr lang="en-GB" baseline="0" noProof="0" dirty="0"/>
              <a:t> de deployment server. </a:t>
            </a:r>
            <a:r>
              <a:rPr lang="en-GB" baseline="0" noProof="0" dirty="0" err="1"/>
              <a:t>Deze</a:t>
            </a:r>
            <a:r>
              <a:rPr lang="en-GB" baseline="0" noProof="0" dirty="0"/>
              <a:t> </a:t>
            </a:r>
            <a:r>
              <a:rPr lang="en-GB" baseline="0" noProof="0" dirty="0" err="1"/>
              <a:t>staat</a:t>
            </a:r>
            <a:r>
              <a:rPr lang="en-GB" baseline="0" noProof="0" dirty="0"/>
              <a:t> in </a:t>
            </a:r>
            <a:r>
              <a:rPr lang="en-GB" baseline="0" noProof="0" dirty="0" err="1"/>
              <a:t>voor</a:t>
            </a:r>
            <a:r>
              <a:rPr lang="en-GB" baseline="0" noProof="0" dirty="0"/>
              <a:t> het </a:t>
            </a:r>
            <a:r>
              <a:rPr lang="en-GB" baseline="0" noProof="0" dirty="0" err="1"/>
              <a:t>verspreiden</a:t>
            </a:r>
            <a:r>
              <a:rPr lang="en-GB" baseline="0" noProof="0" dirty="0"/>
              <a:t> van de </a:t>
            </a:r>
            <a:r>
              <a:rPr lang="en-GB" baseline="0" noProof="0" dirty="0" err="1"/>
              <a:t>nieuwe</a:t>
            </a:r>
            <a:r>
              <a:rPr lang="en-GB" baseline="0" noProof="0" dirty="0"/>
              <a:t> installers </a:t>
            </a:r>
            <a:r>
              <a:rPr lang="en-GB" baseline="0" noProof="0" dirty="0" err="1"/>
              <a:t>en</a:t>
            </a:r>
            <a:r>
              <a:rPr lang="en-GB" baseline="0" noProof="0" dirty="0"/>
              <a:t> het </a:t>
            </a:r>
            <a:r>
              <a:rPr lang="en-GB" baseline="0" noProof="0" dirty="0" err="1"/>
              <a:t>verzamelen</a:t>
            </a:r>
            <a:r>
              <a:rPr lang="en-GB" baseline="0" noProof="0" dirty="0"/>
              <a:t> van </a:t>
            </a:r>
            <a:r>
              <a:rPr lang="en-GB" baseline="0" noProof="0" dirty="0" err="1"/>
              <a:t>informatie</a:t>
            </a:r>
            <a:r>
              <a:rPr lang="en-GB" baseline="0" noProof="0" dirty="0"/>
              <a:t> van de </a:t>
            </a:r>
            <a:r>
              <a:rPr lang="en-GB" baseline="0" noProof="0" dirty="0" err="1"/>
              <a:t>verschillende</a:t>
            </a:r>
            <a:r>
              <a:rPr lang="en-GB" baseline="0" noProof="0" dirty="0"/>
              <a:t> environments.</a:t>
            </a:r>
          </a:p>
          <a:p>
            <a:r>
              <a:rPr lang="en-GB" baseline="0" noProof="0" dirty="0"/>
              <a:t>-</a:t>
            </a:r>
            <a:r>
              <a:rPr lang="en-GB" baseline="0" noProof="0" dirty="0" err="1"/>
              <a:t>Rechts</a:t>
            </a:r>
            <a:r>
              <a:rPr lang="en-GB" baseline="0" noProof="0" dirty="0"/>
              <a:t> </a:t>
            </a:r>
            <a:r>
              <a:rPr lang="en-GB" baseline="0" noProof="0" dirty="0" err="1"/>
              <a:t>zien</a:t>
            </a:r>
            <a:r>
              <a:rPr lang="en-GB" baseline="0" noProof="0" dirty="0"/>
              <a:t> we de packager. </a:t>
            </a:r>
            <a:r>
              <a:rPr lang="en-GB" baseline="0" noProof="0" dirty="0" err="1"/>
              <a:t>Deze</a:t>
            </a:r>
            <a:r>
              <a:rPr lang="en-GB" baseline="0" noProof="0" dirty="0"/>
              <a:t> </a:t>
            </a:r>
            <a:r>
              <a:rPr lang="en-GB" baseline="0" noProof="0" dirty="0" err="1"/>
              <a:t>gaat</a:t>
            </a:r>
            <a:r>
              <a:rPr lang="en-GB" baseline="0" noProof="0" dirty="0"/>
              <a:t> de </a:t>
            </a:r>
            <a:r>
              <a:rPr lang="en-GB" baseline="0" noProof="0" dirty="0" err="1"/>
              <a:t>verschillende</a:t>
            </a:r>
            <a:r>
              <a:rPr lang="en-GB" baseline="0" noProof="0" dirty="0"/>
              <a:t> installers </a:t>
            </a:r>
            <a:r>
              <a:rPr lang="en-GB" baseline="0" noProof="0" dirty="0" err="1"/>
              <a:t>produceren</a:t>
            </a:r>
            <a:r>
              <a:rPr lang="en-GB" baseline="0" noProof="0" dirty="0"/>
              <a:t>.</a:t>
            </a:r>
          </a:p>
          <a:p>
            <a:r>
              <a:rPr lang="en-GB" baseline="0" noProof="0" dirty="0"/>
              <a:t>-</a:t>
            </a:r>
            <a:r>
              <a:rPr lang="en-GB" baseline="0" noProof="0" dirty="0" err="1"/>
              <a:t>En</a:t>
            </a:r>
            <a:r>
              <a:rPr lang="en-GB" baseline="0" noProof="0" dirty="0"/>
              <a:t> </a:t>
            </a:r>
            <a:r>
              <a:rPr lang="en-GB" baseline="0" noProof="0" dirty="0" err="1"/>
              <a:t>onderaan</a:t>
            </a:r>
            <a:r>
              <a:rPr lang="en-GB" baseline="0" noProof="0" dirty="0"/>
              <a:t> </a:t>
            </a:r>
            <a:r>
              <a:rPr lang="en-GB" baseline="0" noProof="0" dirty="0" err="1"/>
              <a:t>zien</a:t>
            </a:r>
            <a:r>
              <a:rPr lang="en-GB" baseline="0" noProof="0" dirty="0"/>
              <a:t> we </a:t>
            </a:r>
            <a:r>
              <a:rPr lang="en-GB" baseline="0" noProof="0" dirty="0" err="1"/>
              <a:t>verschillende</a:t>
            </a:r>
            <a:r>
              <a:rPr lang="en-GB" baseline="0" noProof="0" dirty="0"/>
              <a:t> sites met </a:t>
            </a:r>
            <a:r>
              <a:rPr lang="en-GB" baseline="0" noProof="0" dirty="0" err="1"/>
              <a:t>verschillende</a:t>
            </a:r>
            <a:r>
              <a:rPr lang="en-GB" baseline="0" noProof="0" dirty="0"/>
              <a:t> </a:t>
            </a:r>
            <a:r>
              <a:rPr lang="en-GB" baseline="0" noProof="0" dirty="0" err="1"/>
              <a:t>testtorens</a:t>
            </a:r>
            <a:r>
              <a:rPr lang="en-GB" baseline="0" noProof="0" dirty="0"/>
              <a:t> </a:t>
            </a:r>
            <a:r>
              <a:rPr lang="en-GB" baseline="0" noProof="0" dirty="0" err="1"/>
              <a:t>en</a:t>
            </a:r>
            <a:r>
              <a:rPr lang="en-GB" baseline="0" noProof="0" dirty="0"/>
              <a:t> computers.</a:t>
            </a:r>
          </a:p>
          <a:p>
            <a:endParaRPr lang="en-GB" baseline="0" noProof="0" dirty="0"/>
          </a:p>
          <a:p>
            <a:endParaRPr lang="en-GB" baseline="0" noProof="0" dirty="0"/>
          </a:p>
          <a:p>
            <a:endParaRPr lang="en-GB" baseline="0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9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err="1"/>
              <a:t>Bij</a:t>
            </a:r>
            <a:r>
              <a:rPr lang="en-GB" noProof="0" dirty="0"/>
              <a:t> het</a:t>
            </a:r>
            <a:r>
              <a:rPr lang="en-GB" baseline="0" noProof="0" dirty="0"/>
              <a:t> </a:t>
            </a:r>
            <a:r>
              <a:rPr lang="en-GB" baseline="0" noProof="0" dirty="0" err="1"/>
              <a:t>ontwerpen</a:t>
            </a:r>
            <a:r>
              <a:rPr lang="en-GB" baseline="0" noProof="0" dirty="0"/>
              <a:t> van </a:t>
            </a:r>
            <a:r>
              <a:rPr lang="en-GB" baseline="0" noProof="0" dirty="0" err="1"/>
              <a:t>mijn</a:t>
            </a:r>
            <a:r>
              <a:rPr lang="en-GB" baseline="0" noProof="0" dirty="0"/>
              <a:t> </a:t>
            </a:r>
            <a:r>
              <a:rPr lang="en-GB" baseline="0" noProof="0" dirty="0" err="1"/>
              <a:t>oplossing</a:t>
            </a:r>
            <a:r>
              <a:rPr lang="en-GB" baseline="0" noProof="0" dirty="0"/>
              <a:t> </a:t>
            </a:r>
            <a:r>
              <a:rPr lang="en-GB" baseline="0" noProof="0" dirty="0" err="1"/>
              <a:t>zijn</a:t>
            </a:r>
            <a:r>
              <a:rPr lang="en-GB" baseline="0" noProof="0" dirty="0"/>
              <a:t> </a:t>
            </a:r>
            <a:r>
              <a:rPr lang="en-GB" baseline="0" noProof="0" dirty="0" err="1"/>
              <a:t>er</a:t>
            </a:r>
            <a:r>
              <a:rPr lang="en-GB" baseline="0" noProof="0" dirty="0"/>
              <a:t> </a:t>
            </a:r>
            <a:r>
              <a:rPr lang="en-GB" baseline="0" noProof="0" dirty="0" err="1"/>
              <a:t>enkele</a:t>
            </a:r>
            <a:r>
              <a:rPr lang="en-GB" baseline="0" noProof="0" dirty="0"/>
              <a:t> </a:t>
            </a:r>
            <a:r>
              <a:rPr lang="en-GB" baseline="0" noProof="0" dirty="0" err="1"/>
              <a:t>punten</a:t>
            </a:r>
            <a:r>
              <a:rPr lang="en-GB" baseline="0" noProof="0" dirty="0"/>
              <a:t> </a:t>
            </a:r>
            <a:r>
              <a:rPr lang="en-GB" baseline="0" noProof="0" dirty="0" err="1"/>
              <a:t>waar</a:t>
            </a:r>
            <a:r>
              <a:rPr lang="en-GB" baseline="0" noProof="0" dirty="0"/>
              <a:t> </a:t>
            </a:r>
            <a:r>
              <a:rPr lang="en-GB" baseline="0" noProof="0" dirty="0" err="1"/>
              <a:t>ik</a:t>
            </a:r>
            <a:r>
              <a:rPr lang="en-GB" baseline="0" noProof="0" dirty="0"/>
              <a:t> </a:t>
            </a:r>
            <a:r>
              <a:rPr lang="en-GB" baseline="0" noProof="0" dirty="0" err="1"/>
              <a:t>vooral</a:t>
            </a:r>
            <a:r>
              <a:rPr lang="en-GB" baseline="0" noProof="0" dirty="0"/>
              <a:t> </a:t>
            </a:r>
            <a:r>
              <a:rPr lang="en-GB" baseline="0" noProof="0" dirty="0" err="1"/>
              <a:t>rekening</a:t>
            </a:r>
            <a:r>
              <a:rPr lang="en-GB" baseline="0" noProof="0" dirty="0"/>
              <a:t> </a:t>
            </a:r>
            <a:r>
              <a:rPr lang="en-GB" baseline="0" noProof="0" dirty="0" err="1"/>
              <a:t>mee</a:t>
            </a:r>
            <a:r>
              <a:rPr lang="en-GB" baseline="0" noProof="0" dirty="0"/>
              <a:t> </a:t>
            </a:r>
            <a:r>
              <a:rPr lang="en-GB" baseline="0" noProof="0" dirty="0" err="1"/>
              <a:t>moest</a:t>
            </a:r>
            <a:r>
              <a:rPr lang="en-GB" baseline="0" noProof="0" dirty="0"/>
              <a:t> </a:t>
            </a:r>
            <a:r>
              <a:rPr lang="en-GB" baseline="0" noProof="0" dirty="0" err="1"/>
              <a:t>houden</a:t>
            </a:r>
            <a:endParaRPr lang="nl-NL" noProof="0" dirty="0"/>
          </a:p>
          <a:p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eerste</a:t>
            </a:r>
            <a:r>
              <a:rPr lang="en-GB" dirty="0"/>
              <a:t> punt is </a:t>
            </a:r>
            <a:r>
              <a:rPr lang="en-GB" dirty="0" err="1"/>
              <a:t>schaalbaarheid</a:t>
            </a:r>
            <a:r>
              <a:rPr lang="en-GB" dirty="0"/>
              <a:t>.</a:t>
            </a:r>
            <a:r>
              <a:rPr lang="en-GB" baseline="0" dirty="0"/>
              <a:t> Het </a:t>
            </a:r>
            <a:r>
              <a:rPr lang="en-GB" baseline="0" dirty="0" err="1"/>
              <a:t>raamwerk</a:t>
            </a:r>
            <a:r>
              <a:rPr lang="en-GB" baseline="0" dirty="0"/>
              <a:t> </a:t>
            </a:r>
            <a:r>
              <a:rPr lang="en-GB" baseline="0" dirty="0" err="1"/>
              <a:t>moet</a:t>
            </a:r>
            <a:r>
              <a:rPr lang="en-GB" baseline="0" dirty="0"/>
              <a:t> </a:t>
            </a:r>
            <a:r>
              <a:rPr lang="en-GB" baseline="0" dirty="0" err="1"/>
              <a:t>geinstalleerd</a:t>
            </a:r>
            <a:r>
              <a:rPr lang="en-GB" baseline="0" dirty="0"/>
              <a:t> </a:t>
            </a:r>
            <a:r>
              <a:rPr lang="en-GB" baseline="0" dirty="0" err="1"/>
              <a:t>worden</a:t>
            </a:r>
            <a:r>
              <a:rPr lang="en-GB" baseline="0" dirty="0"/>
              <a:t> op </a:t>
            </a:r>
            <a:r>
              <a:rPr lang="en-GB" baseline="0" dirty="0" err="1"/>
              <a:t>verschillende</a:t>
            </a:r>
            <a:r>
              <a:rPr lang="en-GB" baseline="0" dirty="0"/>
              <a:t> </a:t>
            </a:r>
            <a:r>
              <a:rPr lang="en-GB" baseline="0" dirty="0" err="1"/>
              <a:t>systemen</a:t>
            </a:r>
            <a:r>
              <a:rPr lang="en-GB" baseline="0" dirty="0"/>
              <a:t> </a:t>
            </a:r>
            <a:r>
              <a:rPr lang="en-GB" baseline="0" dirty="0" err="1"/>
              <a:t>en</a:t>
            </a:r>
            <a:r>
              <a:rPr lang="en-GB" baseline="0" dirty="0"/>
              <a:t> </a:t>
            </a:r>
            <a:r>
              <a:rPr lang="en-GB" baseline="0" dirty="0" err="1"/>
              <a:t>dit</a:t>
            </a:r>
            <a:r>
              <a:rPr lang="en-GB" baseline="0" dirty="0"/>
              <a:t> </a:t>
            </a:r>
            <a:r>
              <a:rPr lang="en-GB" baseline="0" dirty="0" err="1"/>
              <a:t>aantal</a:t>
            </a:r>
            <a:r>
              <a:rPr lang="en-GB" baseline="0" dirty="0"/>
              <a:t> </a:t>
            </a:r>
            <a:r>
              <a:rPr lang="en-GB" baseline="0" dirty="0" err="1"/>
              <a:t>zal</a:t>
            </a:r>
            <a:r>
              <a:rPr lang="en-GB" baseline="0" dirty="0"/>
              <a:t> </a:t>
            </a:r>
            <a:r>
              <a:rPr lang="en-GB" baseline="0" dirty="0" err="1"/>
              <a:t>alleen</a:t>
            </a:r>
            <a:r>
              <a:rPr lang="en-GB" baseline="0" dirty="0"/>
              <a:t> maar </a:t>
            </a:r>
            <a:r>
              <a:rPr lang="en-GB" baseline="0" dirty="0" err="1"/>
              <a:t>toenemen</a:t>
            </a:r>
            <a:r>
              <a:rPr lang="en-GB" baseline="0" dirty="0"/>
              <a:t>.</a:t>
            </a:r>
          </a:p>
          <a:p>
            <a:r>
              <a:rPr lang="en-GB" baseline="0" dirty="0" err="1"/>
              <a:t>Naar</a:t>
            </a:r>
            <a:r>
              <a:rPr lang="en-GB" baseline="0" dirty="0"/>
              <a:t> de </a:t>
            </a:r>
            <a:r>
              <a:rPr lang="en-GB" baseline="0" dirty="0" err="1"/>
              <a:t>toekomst</a:t>
            </a:r>
            <a:r>
              <a:rPr lang="en-GB" baseline="0" dirty="0"/>
              <a:t> toe </a:t>
            </a:r>
            <a:r>
              <a:rPr lang="en-GB" baseline="0" dirty="0" err="1"/>
              <a:t>moet</a:t>
            </a:r>
            <a:r>
              <a:rPr lang="en-GB" baseline="0" dirty="0"/>
              <a:t> de </a:t>
            </a:r>
            <a:r>
              <a:rPr lang="en-GB" baseline="0" dirty="0" err="1"/>
              <a:t>oplossing</a:t>
            </a:r>
            <a:r>
              <a:rPr lang="en-GB" baseline="0" dirty="0"/>
              <a:t> </a:t>
            </a:r>
            <a:r>
              <a:rPr lang="en-GB" baseline="0" dirty="0" err="1"/>
              <a:t>ook</a:t>
            </a:r>
            <a:r>
              <a:rPr lang="en-GB" baseline="0" dirty="0"/>
              <a:t> cross platform </a:t>
            </a:r>
            <a:r>
              <a:rPr lang="en-GB" baseline="0" dirty="0" err="1"/>
              <a:t>zijn</a:t>
            </a:r>
            <a:r>
              <a:rPr lang="en-GB" baseline="0" dirty="0"/>
              <a:t>. </a:t>
            </a:r>
            <a:r>
              <a:rPr lang="en-GB" baseline="0" dirty="0" err="1"/>
              <a:t>Momenteel</a:t>
            </a:r>
            <a:r>
              <a:rPr lang="en-GB" baseline="0" dirty="0"/>
              <a:t> </a:t>
            </a:r>
            <a:r>
              <a:rPr lang="en-GB" baseline="0" dirty="0" err="1"/>
              <a:t>draait</a:t>
            </a:r>
            <a:r>
              <a:rPr lang="en-GB" baseline="0" dirty="0"/>
              <a:t> het </a:t>
            </a:r>
            <a:r>
              <a:rPr lang="en-GB" baseline="0" dirty="0" err="1"/>
              <a:t>raamwerk</a:t>
            </a:r>
            <a:r>
              <a:rPr lang="en-GB" baseline="0" dirty="0"/>
              <a:t> op windows maar de </a:t>
            </a:r>
            <a:r>
              <a:rPr lang="en-GB" baseline="0" dirty="0" err="1"/>
              <a:t>toekomst</a:t>
            </a:r>
            <a:r>
              <a:rPr lang="en-GB" baseline="0" dirty="0"/>
              <a:t> toe </a:t>
            </a:r>
            <a:r>
              <a:rPr lang="en-GB" baseline="0" dirty="0" err="1"/>
              <a:t>zal</a:t>
            </a:r>
            <a:r>
              <a:rPr lang="en-GB" baseline="0" dirty="0"/>
              <a:t> </a:t>
            </a:r>
            <a:r>
              <a:rPr lang="en-GB" baseline="0" dirty="0" err="1"/>
              <a:t>linux</a:t>
            </a:r>
            <a:r>
              <a:rPr lang="en-GB" baseline="0" dirty="0"/>
              <a:t> </a:t>
            </a:r>
            <a:r>
              <a:rPr lang="en-GB" baseline="0" dirty="0" err="1"/>
              <a:t>ook</a:t>
            </a:r>
            <a:r>
              <a:rPr lang="en-GB" baseline="0" dirty="0"/>
              <a:t> </a:t>
            </a:r>
            <a:r>
              <a:rPr lang="en-GB" baseline="0" dirty="0" err="1"/>
              <a:t>gebruikt</a:t>
            </a:r>
            <a:r>
              <a:rPr lang="en-GB" baseline="0" dirty="0"/>
              <a:t> </a:t>
            </a:r>
            <a:r>
              <a:rPr lang="en-GB" baseline="0" dirty="0" err="1"/>
              <a:t>worden</a:t>
            </a:r>
            <a:endParaRPr lang="en-GB" baseline="0" dirty="0"/>
          </a:p>
          <a:p>
            <a:r>
              <a:rPr lang="en-GB" baseline="0" dirty="0"/>
              <a:t>De </a:t>
            </a:r>
            <a:r>
              <a:rPr lang="en-GB" baseline="0" dirty="0" err="1"/>
              <a:t>producten</a:t>
            </a:r>
            <a:r>
              <a:rPr lang="en-GB" baseline="0" dirty="0"/>
              <a:t> die </a:t>
            </a:r>
            <a:r>
              <a:rPr lang="en-GB" baseline="0" dirty="0" err="1"/>
              <a:t>televic</a:t>
            </a:r>
            <a:r>
              <a:rPr lang="en-GB" baseline="0" dirty="0"/>
              <a:t> </a:t>
            </a:r>
            <a:r>
              <a:rPr lang="en-GB" baseline="0" dirty="0" err="1"/>
              <a:t>produceert</a:t>
            </a:r>
            <a:r>
              <a:rPr lang="en-GB" baseline="0" dirty="0"/>
              <a:t> </a:t>
            </a:r>
            <a:r>
              <a:rPr lang="en-GB" baseline="0" dirty="0" err="1"/>
              <a:t>moeten</a:t>
            </a:r>
            <a:r>
              <a:rPr lang="en-GB" baseline="0" dirty="0"/>
              <a:t> </a:t>
            </a:r>
            <a:r>
              <a:rPr lang="en-GB" baseline="0" dirty="0" err="1"/>
              <a:t>voldoen</a:t>
            </a:r>
            <a:r>
              <a:rPr lang="en-GB" baseline="0" dirty="0"/>
              <a:t> </a:t>
            </a:r>
            <a:r>
              <a:rPr lang="en-GB" baseline="0" dirty="0" err="1"/>
              <a:t>aan</a:t>
            </a:r>
            <a:r>
              <a:rPr lang="en-GB" baseline="0" dirty="0"/>
              <a:t> </a:t>
            </a:r>
            <a:r>
              <a:rPr lang="en-GB" baseline="0" dirty="0" err="1"/>
              <a:t>strenge</a:t>
            </a:r>
            <a:r>
              <a:rPr lang="en-GB" baseline="0" dirty="0"/>
              <a:t> </a:t>
            </a:r>
            <a:r>
              <a:rPr lang="en-GB" baseline="0" dirty="0" err="1"/>
              <a:t>veiligheidsnormen</a:t>
            </a:r>
            <a:r>
              <a:rPr lang="en-GB" baseline="0" dirty="0"/>
              <a:t>. </a:t>
            </a:r>
            <a:r>
              <a:rPr lang="en-GB" baseline="0" dirty="0" err="1"/>
              <a:t>Er</a:t>
            </a:r>
            <a:r>
              <a:rPr lang="en-GB" baseline="0" dirty="0"/>
              <a:t> </a:t>
            </a:r>
            <a:r>
              <a:rPr lang="en-GB" baseline="0" dirty="0" err="1"/>
              <a:t>moet</a:t>
            </a:r>
            <a:r>
              <a:rPr lang="en-GB" baseline="0" dirty="0"/>
              <a:t> </a:t>
            </a:r>
            <a:r>
              <a:rPr lang="en-GB" baseline="0" dirty="0" err="1"/>
              <a:t>dus</a:t>
            </a:r>
            <a:r>
              <a:rPr lang="en-GB" baseline="0" dirty="0"/>
              <a:t> </a:t>
            </a:r>
            <a:r>
              <a:rPr lang="en-GB" baseline="0" dirty="0" err="1"/>
              <a:t>voor</a:t>
            </a:r>
            <a:r>
              <a:rPr lang="en-GB" baseline="0" dirty="0"/>
              <a:t> </a:t>
            </a:r>
            <a:r>
              <a:rPr lang="en-GB" baseline="0" dirty="0" err="1"/>
              <a:t>gezorgd</a:t>
            </a:r>
            <a:r>
              <a:rPr lang="en-GB" baseline="0" dirty="0"/>
              <a:t> </a:t>
            </a:r>
            <a:r>
              <a:rPr lang="en-GB" baseline="0" dirty="0" err="1"/>
              <a:t>worden</a:t>
            </a:r>
            <a:r>
              <a:rPr lang="en-GB" baseline="0" dirty="0"/>
              <a:t> </a:t>
            </a:r>
            <a:r>
              <a:rPr lang="en-GB" baseline="0" dirty="0" err="1"/>
              <a:t>dat</a:t>
            </a:r>
            <a:r>
              <a:rPr lang="en-GB" baseline="0" dirty="0"/>
              <a:t> het system correct </a:t>
            </a:r>
            <a:r>
              <a:rPr lang="en-GB" baseline="0" dirty="0" err="1"/>
              <a:t>geinstalleerd</a:t>
            </a:r>
            <a:r>
              <a:rPr lang="en-GB" baseline="0" dirty="0"/>
              <a:t> </a:t>
            </a:r>
            <a:r>
              <a:rPr lang="en-GB" baseline="0" dirty="0" err="1"/>
              <a:t>wordt</a:t>
            </a:r>
            <a:r>
              <a:rPr lang="en-GB" baseline="0" dirty="0"/>
              <a:t>. </a:t>
            </a:r>
            <a:r>
              <a:rPr lang="en-GB" baseline="0" dirty="0" err="1"/>
              <a:t>Hiernaast</a:t>
            </a:r>
            <a:r>
              <a:rPr lang="en-GB" baseline="0" dirty="0"/>
              <a:t> </a:t>
            </a:r>
            <a:r>
              <a:rPr lang="en-GB" baseline="0" dirty="0" err="1"/>
              <a:t>moet</a:t>
            </a:r>
            <a:r>
              <a:rPr lang="en-GB" baseline="0" dirty="0"/>
              <a:t> </a:t>
            </a:r>
            <a:r>
              <a:rPr lang="en-GB" baseline="0" dirty="0" err="1"/>
              <a:t>er</a:t>
            </a:r>
            <a:r>
              <a:rPr lang="en-GB" baseline="0" dirty="0"/>
              <a:t> </a:t>
            </a:r>
            <a:r>
              <a:rPr lang="en-GB" baseline="0" dirty="0" err="1"/>
              <a:t>ook</a:t>
            </a:r>
            <a:r>
              <a:rPr lang="en-GB" baseline="0" dirty="0"/>
              <a:t> </a:t>
            </a:r>
            <a:r>
              <a:rPr lang="en-GB" baseline="0" dirty="0" err="1"/>
              <a:t>een</a:t>
            </a:r>
            <a:r>
              <a:rPr lang="en-GB" baseline="0" dirty="0"/>
              <a:t> rollback </a:t>
            </a:r>
            <a:r>
              <a:rPr lang="en-GB" baseline="0" dirty="0" err="1"/>
              <a:t>mogelijk</a:t>
            </a:r>
            <a:r>
              <a:rPr lang="en-GB" baseline="0" dirty="0"/>
              <a:t> </a:t>
            </a:r>
            <a:r>
              <a:rPr lang="en-GB" baseline="0" dirty="0" err="1"/>
              <a:t>zijn</a:t>
            </a:r>
            <a:r>
              <a:rPr lang="en-GB" baseline="0" dirty="0"/>
              <a:t> </a:t>
            </a:r>
            <a:r>
              <a:rPr lang="en-GB" baseline="0" dirty="0" err="1"/>
              <a:t>als</a:t>
            </a:r>
            <a:r>
              <a:rPr lang="en-GB" baseline="0" dirty="0"/>
              <a:t> </a:t>
            </a:r>
            <a:r>
              <a:rPr lang="en-GB" baseline="0" dirty="0" err="1"/>
              <a:t>er</a:t>
            </a:r>
            <a:r>
              <a:rPr lang="en-GB" baseline="0" dirty="0"/>
              <a:t> </a:t>
            </a:r>
            <a:r>
              <a:rPr lang="en-GB" baseline="0" dirty="0" err="1"/>
              <a:t>iets</a:t>
            </a:r>
            <a:r>
              <a:rPr lang="en-GB" baseline="0" dirty="0"/>
              <a:t> </a:t>
            </a:r>
            <a:r>
              <a:rPr lang="en-GB" baseline="0" dirty="0" err="1"/>
              <a:t>fout</a:t>
            </a:r>
            <a:r>
              <a:rPr lang="en-GB" baseline="0" dirty="0"/>
              <a:t> </a:t>
            </a:r>
            <a:r>
              <a:rPr lang="en-GB" baseline="0" dirty="0" err="1"/>
              <a:t>loopt</a:t>
            </a:r>
            <a:r>
              <a:rPr lang="en-GB" baseline="0" dirty="0"/>
              <a:t>.</a:t>
            </a:r>
          </a:p>
          <a:p>
            <a:r>
              <a:rPr lang="en-GB" baseline="0" dirty="0"/>
              <a:t>Door het </a:t>
            </a:r>
            <a:r>
              <a:rPr lang="en-GB" baseline="0" dirty="0" err="1"/>
              <a:t>automatiseren</a:t>
            </a:r>
            <a:r>
              <a:rPr lang="en-GB" baseline="0" dirty="0"/>
              <a:t> </a:t>
            </a:r>
            <a:r>
              <a:rPr lang="en-GB" baseline="0" dirty="0" err="1"/>
              <a:t>wordt</a:t>
            </a:r>
            <a:r>
              <a:rPr lang="en-GB" baseline="0" dirty="0"/>
              <a:t> het </a:t>
            </a:r>
            <a:r>
              <a:rPr lang="en-GB" baseline="0" dirty="0" err="1"/>
              <a:t>mogelijk</a:t>
            </a:r>
            <a:r>
              <a:rPr lang="en-GB" baseline="0" dirty="0"/>
              <a:t> om </a:t>
            </a:r>
            <a:r>
              <a:rPr lang="en-GB" baseline="0" dirty="0" err="1"/>
              <a:t>allerlei</a:t>
            </a:r>
            <a:r>
              <a:rPr lang="en-GB" baseline="0" dirty="0"/>
              <a:t> </a:t>
            </a:r>
            <a:r>
              <a:rPr lang="en-GB" baseline="0" dirty="0" err="1"/>
              <a:t>informatie</a:t>
            </a:r>
            <a:r>
              <a:rPr lang="en-GB" baseline="0" dirty="0"/>
              <a:t> op </a:t>
            </a:r>
            <a:r>
              <a:rPr lang="en-GB" baseline="0" dirty="0" err="1"/>
              <a:t>te</a:t>
            </a:r>
            <a:r>
              <a:rPr lang="en-GB" baseline="0" dirty="0"/>
              <a:t> </a:t>
            </a:r>
            <a:r>
              <a:rPr lang="en-GB" baseline="0" dirty="0" err="1"/>
              <a:t>slaan</a:t>
            </a:r>
            <a:r>
              <a:rPr lang="en-GB" baseline="0" dirty="0"/>
              <a:t> </a:t>
            </a:r>
            <a:r>
              <a:rPr lang="en-GB" baseline="0" dirty="0" err="1"/>
              <a:t>en</a:t>
            </a:r>
            <a:r>
              <a:rPr lang="en-GB" baseline="0" dirty="0"/>
              <a:t> </a:t>
            </a:r>
            <a:r>
              <a:rPr lang="en-GB" baseline="0" dirty="0" err="1"/>
              <a:t>rapporten</a:t>
            </a:r>
            <a:r>
              <a:rPr lang="en-GB" baseline="0" dirty="0"/>
              <a:t> </a:t>
            </a:r>
            <a:r>
              <a:rPr lang="en-GB" baseline="0" dirty="0" err="1"/>
              <a:t>te</a:t>
            </a:r>
            <a:r>
              <a:rPr lang="en-GB" baseline="0" dirty="0"/>
              <a:t> </a:t>
            </a:r>
            <a:r>
              <a:rPr lang="en-GB" baseline="0" dirty="0" err="1"/>
              <a:t>generen</a:t>
            </a:r>
            <a:r>
              <a:rPr lang="en-GB" baseline="0" dirty="0"/>
              <a:t>. </a:t>
            </a:r>
            <a:r>
              <a:rPr lang="en-GB" baseline="0" dirty="0" err="1"/>
              <a:t>Deze</a:t>
            </a:r>
            <a:r>
              <a:rPr lang="en-GB" baseline="0" dirty="0"/>
              <a:t> </a:t>
            </a:r>
            <a:r>
              <a:rPr lang="en-GB" baseline="0" dirty="0" err="1"/>
              <a:t>rapportering</a:t>
            </a:r>
            <a:r>
              <a:rPr lang="en-GB" baseline="0" dirty="0"/>
              <a:t> is </a:t>
            </a:r>
            <a:r>
              <a:rPr lang="en-GB" baseline="0" dirty="0" err="1"/>
              <a:t>voor</a:t>
            </a:r>
            <a:r>
              <a:rPr lang="en-GB" baseline="0" dirty="0"/>
              <a:t> het </a:t>
            </a:r>
            <a:r>
              <a:rPr lang="en-GB" baseline="0" dirty="0" err="1"/>
              <a:t>bedrijf</a:t>
            </a:r>
            <a:r>
              <a:rPr lang="en-GB" baseline="0" dirty="0"/>
              <a:t> </a:t>
            </a:r>
            <a:r>
              <a:rPr lang="en-GB" baseline="0" dirty="0" err="1"/>
              <a:t>belangrijk</a:t>
            </a:r>
            <a:r>
              <a:rPr lang="en-GB" baseline="0" dirty="0"/>
              <a:t> </a:t>
            </a:r>
            <a:r>
              <a:rPr lang="en-GB" baseline="0" dirty="0" err="1"/>
              <a:t>zodanig</a:t>
            </a:r>
            <a:r>
              <a:rPr lang="en-GB" baseline="0" dirty="0"/>
              <a:t> </a:t>
            </a:r>
            <a:r>
              <a:rPr lang="en-GB" baseline="0" dirty="0" err="1"/>
              <a:t>dat</a:t>
            </a:r>
            <a:r>
              <a:rPr lang="en-GB" baseline="0" dirty="0"/>
              <a:t> </a:t>
            </a:r>
            <a:r>
              <a:rPr lang="en-GB" baseline="0" dirty="0" err="1"/>
              <a:t>zij</a:t>
            </a:r>
            <a:r>
              <a:rPr lang="en-GB" baseline="0" dirty="0"/>
              <a:t> </a:t>
            </a:r>
            <a:r>
              <a:rPr lang="en-GB" baseline="0" dirty="0" err="1"/>
              <a:t>kunnen</a:t>
            </a:r>
            <a:r>
              <a:rPr lang="en-GB" baseline="0" dirty="0"/>
              <a:t> </a:t>
            </a:r>
            <a:r>
              <a:rPr lang="en-GB" baseline="0" dirty="0" err="1"/>
              <a:t>zien</a:t>
            </a:r>
            <a:r>
              <a:rPr lang="en-GB" baseline="0" dirty="0"/>
              <a:t> </a:t>
            </a:r>
            <a:r>
              <a:rPr lang="en-GB" baseline="0" dirty="0" err="1"/>
              <a:t>waar</a:t>
            </a:r>
            <a:r>
              <a:rPr lang="en-GB" baseline="0" dirty="0"/>
              <a:t> wat </a:t>
            </a:r>
            <a:r>
              <a:rPr lang="en-GB" baseline="0" dirty="0" err="1"/>
              <a:t>allemaal</a:t>
            </a:r>
            <a:r>
              <a:rPr lang="en-GB" baseline="0" dirty="0"/>
              <a:t> </a:t>
            </a:r>
            <a:r>
              <a:rPr lang="en-GB" baseline="0" dirty="0" err="1"/>
              <a:t>goed</a:t>
            </a:r>
            <a:r>
              <a:rPr lang="en-GB" baseline="0" dirty="0"/>
              <a:t> </a:t>
            </a:r>
            <a:r>
              <a:rPr lang="en-GB" baseline="0" dirty="0" err="1"/>
              <a:t>en</a:t>
            </a:r>
            <a:r>
              <a:rPr lang="en-GB" baseline="0" dirty="0"/>
              <a:t> </a:t>
            </a:r>
            <a:r>
              <a:rPr lang="en-GB" baseline="0" dirty="0" err="1"/>
              <a:t>fout</a:t>
            </a:r>
            <a:r>
              <a:rPr lang="en-GB" baseline="0" dirty="0"/>
              <a:t> </a:t>
            </a:r>
            <a:r>
              <a:rPr lang="en-GB" baseline="0" dirty="0" err="1"/>
              <a:t>loopt</a:t>
            </a:r>
            <a:r>
              <a:rPr lang="en-GB" baseline="0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849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Fase</a:t>
            </a:r>
            <a:r>
              <a:rPr lang="en-GB" dirty="0"/>
              <a:t> 1 </a:t>
            </a:r>
            <a:r>
              <a:rPr lang="en-GB" dirty="0" err="1"/>
              <a:t>bestaat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het</a:t>
            </a:r>
            <a:r>
              <a:rPr lang="en-GB" baseline="0" dirty="0"/>
              <a:t> </a:t>
            </a:r>
            <a:r>
              <a:rPr lang="en-GB" baseline="0" dirty="0" err="1"/>
              <a:t>ontwerpen</a:t>
            </a:r>
            <a:r>
              <a:rPr lang="en-GB" baseline="0" dirty="0"/>
              <a:t> van de packager</a:t>
            </a:r>
            <a:endParaRPr lang="nl-NL" baseline="0" dirty="0"/>
          </a:p>
          <a:p>
            <a:r>
              <a:rPr lang="en-GB" baseline="0" dirty="0" err="1"/>
              <a:t>Hiervoor</a:t>
            </a:r>
            <a:r>
              <a:rPr lang="en-GB" baseline="0" dirty="0"/>
              <a:t> </a:t>
            </a:r>
            <a:r>
              <a:rPr lang="en-GB" baseline="0" dirty="0" err="1"/>
              <a:t>gebruik</a:t>
            </a:r>
            <a:r>
              <a:rPr lang="en-GB" baseline="0" dirty="0"/>
              <a:t> </a:t>
            </a:r>
            <a:r>
              <a:rPr lang="en-GB" baseline="0" dirty="0" err="1"/>
              <a:t>Qt</a:t>
            </a:r>
            <a:r>
              <a:rPr lang="en-GB" baseline="0" dirty="0"/>
              <a:t> installer framework. Met </a:t>
            </a:r>
            <a:r>
              <a:rPr lang="en-GB" baseline="0" dirty="0" err="1"/>
              <a:t>deze</a:t>
            </a:r>
            <a:r>
              <a:rPr lang="en-GB" baseline="0" dirty="0"/>
              <a:t> command line tool is het </a:t>
            </a:r>
            <a:r>
              <a:rPr lang="en-GB" baseline="0" dirty="0" err="1"/>
              <a:t>mogelijk</a:t>
            </a:r>
            <a:r>
              <a:rPr lang="en-GB" baseline="0" dirty="0"/>
              <a:t> om cross platform installers </a:t>
            </a:r>
            <a:r>
              <a:rPr lang="en-GB" baseline="0" dirty="0" err="1"/>
              <a:t>te</a:t>
            </a:r>
            <a:r>
              <a:rPr lang="en-GB" baseline="0" dirty="0"/>
              <a:t> </a:t>
            </a:r>
            <a:r>
              <a:rPr lang="en-GB" baseline="0" dirty="0" err="1"/>
              <a:t>maken</a:t>
            </a:r>
            <a:r>
              <a:rPr lang="en-GB" baseline="0" dirty="0"/>
              <a:t>.</a:t>
            </a:r>
          </a:p>
          <a:p>
            <a:r>
              <a:rPr lang="en-GB" baseline="0" dirty="0"/>
              <a:t>Met </a:t>
            </a:r>
            <a:r>
              <a:rPr lang="en-GB" baseline="0" dirty="0" err="1"/>
              <a:t>behulp</a:t>
            </a:r>
            <a:r>
              <a:rPr lang="en-GB" baseline="0" dirty="0"/>
              <a:t> van </a:t>
            </a:r>
            <a:r>
              <a:rPr lang="en-GB" baseline="0" dirty="0" err="1"/>
              <a:t>een</a:t>
            </a:r>
            <a:r>
              <a:rPr lang="en-GB" baseline="0" dirty="0"/>
              <a:t> </a:t>
            </a:r>
            <a:r>
              <a:rPr lang="en-GB" baseline="0" dirty="0" err="1"/>
              <a:t>specifieke</a:t>
            </a:r>
            <a:r>
              <a:rPr lang="en-GB" baseline="0" dirty="0"/>
              <a:t> </a:t>
            </a:r>
            <a:r>
              <a:rPr lang="en-GB" baseline="0" dirty="0" err="1"/>
              <a:t>folderstructuur</a:t>
            </a:r>
            <a:r>
              <a:rPr lang="en-GB" baseline="0" dirty="0"/>
              <a:t> </a:t>
            </a:r>
            <a:r>
              <a:rPr lang="en-GB" baseline="0" dirty="0" err="1"/>
              <a:t>en</a:t>
            </a:r>
            <a:r>
              <a:rPr lang="en-GB" baseline="0" dirty="0"/>
              <a:t> XML </a:t>
            </a:r>
            <a:r>
              <a:rPr lang="en-GB" baseline="0" dirty="0" err="1"/>
              <a:t>bestanden</a:t>
            </a:r>
            <a:r>
              <a:rPr lang="en-GB" baseline="0" dirty="0"/>
              <a:t> </a:t>
            </a:r>
            <a:r>
              <a:rPr lang="en-GB" baseline="0" dirty="0" err="1"/>
              <a:t>kan</a:t>
            </a:r>
            <a:r>
              <a:rPr lang="en-GB" baseline="0" dirty="0"/>
              <a:t> </a:t>
            </a:r>
            <a:r>
              <a:rPr lang="en-GB" baseline="0" dirty="0" err="1"/>
              <a:t>een</a:t>
            </a:r>
            <a:r>
              <a:rPr lang="en-GB" baseline="0" dirty="0"/>
              <a:t> executable </a:t>
            </a:r>
            <a:r>
              <a:rPr lang="en-GB" baseline="0" dirty="0" err="1"/>
              <a:t>gemaakt</a:t>
            </a:r>
            <a:r>
              <a:rPr lang="en-GB" baseline="0" dirty="0"/>
              <a:t> </a:t>
            </a:r>
            <a:r>
              <a:rPr lang="en-GB" baseline="0" dirty="0" err="1"/>
              <a:t>worden</a:t>
            </a:r>
            <a:r>
              <a:rPr lang="en-GB" baseline="0" dirty="0"/>
              <a:t> die </a:t>
            </a:r>
            <a:r>
              <a:rPr lang="en-GB" baseline="0" dirty="0" err="1"/>
              <a:t>dan</a:t>
            </a:r>
            <a:r>
              <a:rPr lang="en-GB" baseline="0" dirty="0"/>
              <a:t> door de deployment server </a:t>
            </a:r>
            <a:r>
              <a:rPr lang="en-GB" baseline="0" dirty="0" err="1"/>
              <a:t>kan</a:t>
            </a:r>
            <a:r>
              <a:rPr lang="en-GB" baseline="0" dirty="0"/>
              <a:t> </a:t>
            </a:r>
            <a:r>
              <a:rPr lang="en-GB" baseline="0" dirty="0" err="1"/>
              <a:t>verspreid</a:t>
            </a:r>
            <a:r>
              <a:rPr lang="en-GB" baseline="0" dirty="0"/>
              <a:t> </a:t>
            </a:r>
            <a:r>
              <a:rPr lang="en-GB" baseline="0" dirty="0" err="1"/>
              <a:t>worden</a:t>
            </a:r>
            <a:endParaRPr lang="en-GB" baseline="0" dirty="0"/>
          </a:p>
          <a:p>
            <a:r>
              <a:rPr lang="en-GB" baseline="0" dirty="0"/>
              <a:t>In de demo zit de packager </a:t>
            </a:r>
            <a:r>
              <a:rPr lang="en-GB" baseline="0" dirty="0" err="1"/>
              <a:t>ingebouwd</a:t>
            </a:r>
            <a:r>
              <a:rPr lang="en-GB" baseline="0" dirty="0"/>
              <a:t> in de deployment server.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252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 </a:t>
            </a:r>
            <a:r>
              <a:rPr lang="en-GB" dirty="0" err="1"/>
              <a:t>dat</a:t>
            </a:r>
            <a:r>
              <a:rPr lang="en-GB" dirty="0"/>
              <a:t> we</a:t>
            </a:r>
            <a:r>
              <a:rPr lang="en-GB" baseline="0" dirty="0"/>
              <a:t> de </a:t>
            </a:r>
            <a:r>
              <a:rPr lang="en-GB" baseline="0" dirty="0" err="1"/>
              <a:t>demonstratie</a:t>
            </a:r>
            <a:r>
              <a:rPr lang="en-GB" baseline="0" dirty="0"/>
              <a:t> </a:t>
            </a:r>
            <a:r>
              <a:rPr lang="en-GB" baseline="0" dirty="0" err="1"/>
              <a:t>achter</a:t>
            </a:r>
            <a:r>
              <a:rPr lang="en-GB" baseline="0" dirty="0"/>
              <a:t> de rug </a:t>
            </a:r>
            <a:r>
              <a:rPr lang="en-GB" baseline="0" dirty="0" err="1"/>
              <a:t>hebben</a:t>
            </a:r>
            <a:r>
              <a:rPr lang="en-GB" baseline="0" dirty="0"/>
              <a:t>, </a:t>
            </a:r>
            <a:r>
              <a:rPr lang="en-GB" baseline="0" dirty="0" err="1"/>
              <a:t>kunnen</a:t>
            </a:r>
            <a:r>
              <a:rPr lang="en-GB" baseline="0" dirty="0"/>
              <a:t> we </a:t>
            </a:r>
            <a:r>
              <a:rPr lang="en-GB" baseline="0" dirty="0" err="1"/>
              <a:t>er</a:t>
            </a:r>
            <a:r>
              <a:rPr lang="en-GB" baseline="0" dirty="0"/>
              <a:t> al </a:t>
            </a:r>
            <a:r>
              <a:rPr lang="en-GB" baseline="0" dirty="0" err="1"/>
              <a:t>opmerkingen</a:t>
            </a:r>
            <a:r>
              <a:rPr lang="en-GB" baseline="0" dirty="0"/>
              <a:t> over </a:t>
            </a:r>
            <a:r>
              <a:rPr lang="en-GB" baseline="0" dirty="0" err="1"/>
              <a:t>maken</a:t>
            </a:r>
            <a:r>
              <a:rPr lang="en-GB" baseline="0" dirty="0"/>
              <a:t>.</a:t>
            </a:r>
          </a:p>
          <a:p>
            <a:r>
              <a:rPr lang="en-GB" baseline="0" dirty="0"/>
              <a:t>De </a:t>
            </a:r>
            <a:r>
              <a:rPr lang="en-GB" baseline="0" dirty="0" err="1"/>
              <a:t>eerste</a:t>
            </a:r>
            <a:r>
              <a:rPr lang="en-GB" baseline="0" dirty="0"/>
              <a:t> </a:t>
            </a:r>
            <a:r>
              <a:rPr lang="en-GB" baseline="0" dirty="0" err="1"/>
              <a:t>stappen</a:t>
            </a:r>
            <a:r>
              <a:rPr lang="en-GB" baseline="0" dirty="0"/>
              <a:t> </a:t>
            </a:r>
            <a:r>
              <a:rPr lang="en-GB" baseline="0" dirty="0" err="1"/>
              <a:t>zijn</a:t>
            </a:r>
            <a:r>
              <a:rPr lang="en-GB" baseline="0" dirty="0"/>
              <a:t> </a:t>
            </a:r>
            <a:r>
              <a:rPr lang="en-GB" baseline="0" dirty="0" err="1"/>
              <a:t>gezet</a:t>
            </a:r>
            <a:r>
              <a:rPr lang="en-GB" baseline="0" dirty="0"/>
              <a:t> in de </a:t>
            </a:r>
            <a:r>
              <a:rPr lang="en-GB" baseline="0" dirty="0" err="1"/>
              <a:t>goede</a:t>
            </a:r>
            <a:r>
              <a:rPr lang="en-GB" baseline="0" dirty="0"/>
              <a:t> </a:t>
            </a:r>
            <a:r>
              <a:rPr lang="en-GB" baseline="0" dirty="0" err="1"/>
              <a:t>richting</a:t>
            </a:r>
            <a:r>
              <a:rPr lang="en-GB" baseline="0" dirty="0"/>
              <a:t>. </a:t>
            </a:r>
            <a:r>
              <a:rPr lang="en-GB" baseline="0" dirty="0" err="1"/>
              <a:t>Er</a:t>
            </a:r>
            <a:r>
              <a:rPr lang="en-GB" baseline="0" dirty="0"/>
              <a:t> </a:t>
            </a:r>
            <a:r>
              <a:rPr lang="en-GB" baseline="0" dirty="0" err="1"/>
              <a:t>wordt</a:t>
            </a:r>
            <a:r>
              <a:rPr lang="en-GB" baseline="0" dirty="0"/>
              <a:t> </a:t>
            </a:r>
            <a:r>
              <a:rPr lang="en-GB" baseline="0" dirty="0" err="1"/>
              <a:t>een</a:t>
            </a:r>
            <a:r>
              <a:rPr lang="en-GB" baseline="0" dirty="0"/>
              <a:t> installer </a:t>
            </a:r>
            <a:r>
              <a:rPr lang="en-GB" baseline="0" dirty="0" err="1"/>
              <a:t>gecreeerd</a:t>
            </a:r>
            <a:r>
              <a:rPr lang="en-GB" baseline="0" dirty="0"/>
              <a:t> die </a:t>
            </a:r>
            <a:r>
              <a:rPr lang="en-GB" baseline="0" dirty="0" err="1"/>
              <a:t>alles</a:t>
            </a:r>
            <a:r>
              <a:rPr lang="en-GB" baseline="0" dirty="0"/>
              <a:t> </a:t>
            </a:r>
            <a:r>
              <a:rPr lang="en-GB" baseline="0" dirty="0" err="1"/>
              <a:t>kan</a:t>
            </a:r>
            <a:r>
              <a:rPr lang="en-GB" baseline="0" dirty="0"/>
              <a:t> wat </a:t>
            </a:r>
            <a:r>
              <a:rPr lang="en-GB" baseline="0" dirty="0" err="1"/>
              <a:t>deze</a:t>
            </a:r>
            <a:r>
              <a:rPr lang="en-GB" baseline="0" dirty="0"/>
              <a:t> </a:t>
            </a:r>
            <a:r>
              <a:rPr lang="en-GB" baseline="0" dirty="0" err="1"/>
              <a:t>moet</a:t>
            </a:r>
            <a:r>
              <a:rPr lang="en-GB" baseline="0" dirty="0"/>
              <a:t> </a:t>
            </a:r>
            <a:r>
              <a:rPr lang="en-GB" baseline="0" dirty="0" err="1"/>
              <a:t>doen</a:t>
            </a:r>
            <a:r>
              <a:rPr lang="en-GB" baseline="0" dirty="0"/>
              <a:t>. Maar </a:t>
            </a:r>
            <a:r>
              <a:rPr lang="en-GB" baseline="0" dirty="0" err="1"/>
              <a:t>er</a:t>
            </a:r>
            <a:r>
              <a:rPr lang="en-GB" baseline="0" dirty="0"/>
              <a:t> </a:t>
            </a:r>
            <a:r>
              <a:rPr lang="en-GB" baseline="0" dirty="0" err="1"/>
              <a:t>zijn</a:t>
            </a:r>
            <a:r>
              <a:rPr lang="en-GB" baseline="0" dirty="0"/>
              <a:t> </a:t>
            </a:r>
            <a:r>
              <a:rPr lang="en-GB" baseline="0" dirty="0" err="1"/>
              <a:t>wel</a:t>
            </a:r>
            <a:r>
              <a:rPr lang="en-GB" baseline="0" dirty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683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Voor</a:t>
            </a:r>
            <a:r>
              <a:rPr lang="en-GB" dirty="0"/>
              <a:t> de deployment environment</a:t>
            </a:r>
            <a:r>
              <a:rPr lang="en-GB" baseline="0" dirty="0"/>
              <a:t> </a:t>
            </a:r>
            <a:r>
              <a:rPr lang="en-GB" baseline="0" dirty="0" err="1"/>
              <a:t>zou</a:t>
            </a:r>
            <a:r>
              <a:rPr lang="en-GB" baseline="0" dirty="0"/>
              <a:t> </a:t>
            </a:r>
            <a:r>
              <a:rPr lang="en-GB" baseline="0" dirty="0" err="1"/>
              <a:t>ik</a:t>
            </a:r>
            <a:r>
              <a:rPr lang="en-GB" baseline="0" dirty="0"/>
              <a:t> </a:t>
            </a:r>
            <a:r>
              <a:rPr lang="en-GB" baseline="0" dirty="0" err="1"/>
              <a:t>docker</a:t>
            </a:r>
            <a:r>
              <a:rPr lang="en-GB" baseline="0" dirty="0"/>
              <a:t> </a:t>
            </a:r>
            <a:r>
              <a:rPr lang="en-GB" baseline="0" dirty="0" err="1"/>
              <a:t>gebruiken</a:t>
            </a:r>
            <a:r>
              <a:rPr lang="en-GB" baseline="0" dirty="0"/>
              <a:t>.</a:t>
            </a:r>
          </a:p>
          <a:p>
            <a:r>
              <a:rPr lang="en-GB" dirty="0"/>
              <a:t>Docker</a:t>
            </a:r>
            <a:r>
              <a:rPr lang="en-GB" baseline="0" dirty="0"/>
              <a:t> is </a:t>
            </a:r>
            <a:r>
              <a:rPr lang="en-GB" baseline="0" dirty="0" err="1"/>
              <a:t>een</a:t>
            </a:r>
            <a:r>
              <a:rPr lang="en-GB" baseline="0" dirty="0"/>
              <a:t> </a:t>
            </a:r>
            <a:r>
              <a:rPr lang="en-GB" baseline="0" dirty="0" err="1"/>
              <a:t>technologie</a:t>
            </a:r>
            <a:r>
              <a:rPr lang="en-GB" baseline="0" dirty="0"/>
              <a:t> die </a:t>
            </a:r>
            <a:r>
              <a:rPr lang="en-GB" baseline="0" dirty="0" err="1"/>
              <a:t>werkt</a:t>
            </a:r>
            <a:r>
              <a:rPr lang="en-GB" baseline="0" dirty="0"/>
              <a:t> met containers. </a:t>
            </a:r>
            <a:r>
              <a:rPr lang="en-GB" baseline="0" dirty="0" err="1"/>
              <a:t>Deze</a:t>
            </a:r>
            <a:r>
              <a:rPr lang="en-GB" baseline="0" dirty="0"/>
              <a:t> containers </a:t>
            </a:r>
            <a:r>
              <a:rPr lang="en-GB" baseline="0" dirty="0" err="1"/>
              <a:t>bevat</a:t>
            </a:r>
            <a:r>
              <a:rPr lang="en-GB" baseline="0" dirty="0"/>
              <a:t> </a:t>
            </a:r>
            <a:r>
              <a:rPr lang="en-GB" baseline="0" dirty="0" err="1"/>
              <a:t>alles</a:t>
            </a:r>
            <a:r>
              <a:rPr lang="en-GB" baseline="0" dirty="0"/>
              <a:t> </a:t>
            </a:r>
            <a:r>
              <a:rPr lang="en-GB" baseline="0" dirty="0" err="1"/>
              <a:t>voor</a:t>
            </a:r>
            <a:r>
              <a:rPr lang="en-GB" baseline="0" dirty="0"/>
              <a:t> het </a:t>
            </a:r>
            <a:r>
              <a:rPr lang="en-GB" baseline="0" dirty="0" err="1"/>
              <a:t>uitvoeren</a:t>
            </a:r>
            <a:r>
              <a:rPr lang="en-GB" baseline="0" dirty="0"/>
              <a:t> van code. </a:t>
            </a:r>
            <a:r>
              <a:rPr lang="en-GB" baseline="0" dirty="0" err="1"/>
              <a:t>Een</a:t>
            </a:r>
            <a:r>
              <a:rPr lang="en-GB" baseline="0" dirty="0"/>
              <a:t> container </a:t>
            </a:r>
            <a:r>
              <a:rPr lang="en-GB" baseline="0" dirty="0" err="1"/>
              <a:t>werkt</a:t>
            </a:r>
            <a:r>
              <a:rPr lang="en-GB" baseline="0" dirty="0"/>
              <a:t> op </a:t>
            </a:r>
            <a:r>
              <a:rPr lang="en-GB" baseline="0" dirty="0" err="1"/>
              <a:t>een</a:t>
            </a:r>
            <a:r>
              <a:rPr lang="en-GB" baseline="0" dirty="0"/>
              <a:t> </a:t>
            </a:r>
            <a:r>
              <a:rPr lang="en-GB" baseline="0" dirty="0" err="1"/>
              <a:t>gelijkaardige</a:t>
            </a:r>
            <a:r>
              <a:rPr lang="en-GB" baseline="0" dirty="0"/>
              <a:t> </a:t>
            </a:r>
            <a:r>
              <a:rPr lang="en-GB" baseline="0" dirty="0" err="1"/>
              <a:t>manier</a:t>
            </a:r>
            <a:r>
              <a:rPr lang="en-GB" baseline="0" dirty="0"/>
              <a:t> </a:t>
            </a:r>
            <a:r>
              <a:rPr lang="en-GB" baseline="0" dirty="0" err="1"/>
              <a:t>als</a:t>
            </a:r>
            <a:r>
              <a:rPr lang="en-GB" baseline="0" dirty="0"/>
              <a:t> </a:t>
            </a:r>
            <a:r>
              <a:rPr lang="en-GB" baseline="0" dirty="0" err="1"/>
              <a:t>een</a:t>
            </a:r>
            <a:r>
              <a:rPr lang="en-GB" baseline="0" dirty="0"/>
              <a:t> </a:t>
            </a:r>
            <a:r>
              <a:rPr lang="en-GB" baseline="0" dirty="0" err="1"/>
              <a:t>virtuele</a:t>
            </a:r>
            <a:r>
              <a:rPr lang="en-GB" baseline="0" dirty="0"/>
              <a:t> machine, maar is </a:t>
            </a:r>
            <a:r>
              <a:rPr lang="en-GB" baseline="0" dirty="0" err="1"/>
              <a:t>lichter</a:t>
            </a:r>
            <a:r>
              <a:rPr lang="en-GB" baseline="0" dirty="0"/>
              <a:t> </a:t>
            </a:r>
            <a:r>
              <a:rPr lang="en-GB" baseline="0" dirty="0" err="1"/>
              <a:t>aangezien</a:t>
            </a:r>
            <a:r>
              <a:rPr lang="en-GB" baseline="0" dirty="0"/>
              <a:t> </a:t>
            </a:r>
            <a:r>
              <a:rPr lang="en-GB" baseline="0" dirty="0" err="1"/>
              <a:t>geen</a:t>
            </a:r>
            <a:r>
              <a:rPr lang="en-GB" baseline="0" dirty="0"/>
              <a:t> </a:t>
            </a:r>
            <a:r>
              <a:rPr lang="en-GB" baseline="0" dirty="0" err="1"/>
              <a:t>volledig</a:t>
            </a:r>
            <a:r>
              <a:rPr lang="en-GB" baseline="0" dirty="0"/>
              <a:t> guest operating system </a:t>
            </a:r>
            <a:r>
              <a:rPr lang="en-GB" baseline="0" dirty="0" err="1"/>
              <a:t>nodig</a:t>
            </a:r>
            <a:r>
              <a:rPr lang="en-GB" baseline="0" dirty="0"/>
              <a:t> is. Met Docker </a:t>
            </a:r>
            <a:r>
              <a:rPr lang="en-GB" baseline="0" dirty="0" err="1"/>
              <a:t>kunnen</a:t>
            </a:r>
            <a:r>
              <a:rPr lang="en-GB" baseline="0" dirty="0"/>
              <a:t> we </a:t>
            </a:r>
            <a:r>
              <a:rPr lang="en-GB" baseline="0" dirty="0" err="1"/>
              <a:t>dus</a:t>
            </a:r>
            <a:r>
              <a:rPr lang="en-GB" baseline="0" dirty="0"/>
              <a:t> </a:t>
            </a:r>
            <a:r>
              <a:rPr lang="en-GB" baseline="0" dirty="0" err="1"/>
              <a:t>een</a:t>
            </a:r>
            <a:r>
              <a:rPr lang="en-GB" baseline="0" dirty="0"/>
              <a:t> </a:t>
            </a:r>
            <a:r>
              <a:rPr lang="en-GB" baseline="0" dirty="0" err="1"/>
              <a:t>omgeving</a:t>
            </a:r>
            <a:r>
              <a:rPr lang="en-GB" baseline="0" dirty="0"/>
              <a:t> </a:t>
            </a:r>
            <a:r>
              <a:rPr lang="en-GB" baseline="0" dirty="0" err="1"/>
              <a:t>creeeren</a:t>
            </a:r>
            <a:r>
              <a:rPr lang="en-GB" baseline="0" dirty="0"/>
              <a:t> </a:t>
            </a:r>
            <a:r>
              <a:rPr lang="en-GB" baseline="0" dirty="0" err="1"/>
              <a:t>waarin</a:t>
            </a:r>
            <a:r>
              <a:rPr lang="en-GB" baseline="0" dirty="0"/>
              <a:t> we </a:t>
            </a:r>
            <a:r>
              <a:rPr lang="en-GB" baseline="0" dirty="0" err="1"/>
              <a:t>een</a:t>
            </a:r>
            <a:r>
              <a:rPr lang="en-GB" baseline="0" dirty="0"/>
              <a:t> installer </a:t>
            </a:r>
            <a:r>
              <a:rPr lang="en-GB" baseline="0" dirty="0" err="1"/>
              <a:t>kunnen</a:t>
            </a:r>
            <a:r>
              <a:rPr lang="en-GB" baseline="0" dirty="0"/>
              <a:t> </a:t>
            </a:r>
            <a:r>
              <a:rPr lang="en-GB" baseline="0" dirty="0" err="1"/>
              <a:t>loslaten</a:t>
            </a:r>
            <a:r>
              <a:rPr lang="en-GB" baseline="0" dirty="0"/>
              <a:t>. </a:t>
            </a:r>
            <a:r>
              <a:rPr lang="en-GB" baseline="0" dirty="0" err="1"/>
              <a:t>Mocht</a:t>
            </a:r>
            <a:r>
              <a:rPr lang="en-GB" baseline="0" dirty="0"/>
              <a:t> </a:t>
            </a:r>
            <a:r>
              <a:rPr lang="en-GB" baseline="0" dirty="0" err="1"/>
              <a:t>een</a:t>
            </a:r>
            <a:r>
              <a:rPr lang="en-GB" baseline="0" dirty="0"/>
              <a:t> </a:t>
            </a:r>
            <a:r>
              <a:rPr lang="en-GB" baseline="0" dirty="0" err="1"/>
              <a:t>fout</a:t>
            </a:r>
            <a:r>
              <a:rPr lang="en-GB" baseline="0" dirty="0"/>
              <a:t> </a:t>
            </a:r>
            <a:r>
              <a:rPr lang="en-GB" baseline="0" dirty="0" err="1"/>
              <a:t>optreden</a:t>
            </a:r>
            <a:r>
              <a:rPr lang="en-GB" baseline="0" dirty="0"/>
              <a:t> </a:t>
            </a:r>
            <a:r>
              <a:rPr lang="en-GB" baseline="0" dirty="0" err="1"/>
              <a:t>dan</a:t>
            </a:r>
            <a:r>
              <a:rPr lang="en-GB" baseline="0" dirty="0"/>
              <a:t> </a:t>
            </a:r>
            <a:r>
              <a:rPr lang="en-GB" baseline="0" dirty="0" err="1"/>
              <a:t>gebeurd</a:t>
            </a:r>
            <a:r>
              <a:rPr lang="en-GB" baseline="0" dirty="0"/>
              <a:t> </a:t>
            </a:r>
            <a:r>
              <a:rPr lang="en-GB" baseline="0" dirty="0" err="1"/>
              <a:t>deze</a:t>
            </a:r>
            <a:r>
              <a:rPr lang="en-GB" baseline="0" dirty="0"/>
              <a:t> </a:t>
            </a:r>
            <a:r>
              <a:rPr lang="en-GB" baseline="0" dirty="0" err="1"/>
              <a:t>geisoleerd</a:t>
            </a:r>
            <a:r>
              <a:rPr lang="en-GB" baseline="0" dirty="0"/>
              <a:t> </a:t>
            </a:r>
            <a:r>
              <a:rPr lang="en-GB" baseline="0" dirty="0" err="1"/>
              <a:t>en</a:t>
            </a:r>
            <a:r>
              <a:rPr lang="en-GB" baseline="0" dirty="0"/>
              <a:t> is </a:t>
            </a:r>
            <a:r>
              <a:rPr lang="en-GB" baseline="0" dirty="0" err="1"/>
              <a:t>een</a:t>
            </a:r>
            <a:r>
              <a:rPr lang="en-GB" baseline="0" dirty="0"/>
              <a:t> rollback </a:t>
            </a:r>
            <a:r>
              <a:rPr lang="en-GB" baseline="0" dirty="0" err="1"/>
              <a:t>zeer</a:t>
            </a:r>
            <a:r>
              <a:rPr lang="en-GB" baseline="0" dirty="0"/>
              <a:t> </a:t>
            </a:r>
            <a:r>
              <a:rPr lang="en-GB" baseline="0" dirty="0" err="1"/>
              <a:t>eenvoudig</a:t>
            </a:r>
            <a:r>
              <a:rPr lang="en-GB" baseline="0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631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6/12/2016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6/12/2016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6/12/2016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6/12/2016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6/12/2016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6/12/2016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6/12/2016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6/12/2016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>
              <a:defRPr lang="nl-BE" dirty="0"/>
            </a:lvl5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nl-BE" dirty="0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defRPr lang="nl-BE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6/12/2016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18000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584325" indent="-285750">
              <a:buFont typeface="Arial" pitchFamily="34" charset="0"/>
              <a:buChar char="-"/>
              <a:defRPr lang="nl-BE" dirty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6/12/2016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6/12/2016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6/12/2016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lang="nl-NL" dirty="0" smtClean="0"/>
            </a:lvl1pPr>
            <a:lvl2pPr>
              <a:defRPr lang="nl-NL" dirty="0" smtClean="0"/>
            </a:lvl2pPr>
            <a:lvl3pPr>
              <a:defRPr lang="nl-NL" dirty="0" smtClean="0"/>
            </a:lvl3pPr>
            <a:lvl4pPr>
              <a:defRPr lang="nl-NL" dirty="0" smtClean="0"/>
            </a:lvl4pPr>
            <a:lvl5pPr marL="1435100" indent="-228600">
              <a:buFont typeface="Arial" pitchFamily="34" charset="0"/>
              <a:buChar char="-"/>
              <a:tabLst/>
              <a:defRPr lang="nl-BE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6/12/2016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6/12/2016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6/12/2016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6/12/2016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xStyles>
    <p:titleStyle>
      <a:lvl1pPr algn="l" defTabSz="914400" rtl="0" eaLnBrk="1" latinLnBrk="0" hangingPunct="1">
        <a:spcBef>
          <a:spcPct val="0"/>
        </a:spcBef>
        <a:buNone/>
        <a:defRPr lang="nl-BE" sz="3600" kern="1200" baseline="0" dirty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lang="nl-NL" sz="2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lang="nl-NL" sz="20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lang="nl-NL" sz="16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3200" dirty="0"/>
              <a:t>Ontwerp en ontwikkeling van een testraamwerk </a:t>
            </a:r>
            <a:r>
              <a:rPr lang="nl-BE" sz="3200" dirty="0" err="1"/>
              <a:t>installer</a:t>
            </a:r>
            <a:endParaRPr lang="nl-BE" sz="3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800" dirty="0"/>
              <a:t>Pieter-Jan Robrecht</a:t>
            </a:r>
          </a:p>
          <a:p>
            <a:r>
              <a:rPr lang="nl-BE" sz="1800" dirty="0"/>
              <a:t>R0448690</a:t>
            </a:r>
          </a:p>
        </p:txBody>
      </p:sp>
    </p:spTree>
    <p:extLst>
      <p:ext uri="{BB962C8B-B14F-4D97-AF65-F5344CB8AC3E}">
        <p14:creationId xmlns:p14="http://schemas.microsoft.com/office/powerpoint/2010/main" val="216941071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eind</a:t>
            </a:r>
            <a:r>
              <a:rPr lang="en-GB" dirty="0"/>
              <a:t> December:</a:t>
            </a:r>
          </a:p>
          <a:p>
            <a:pPr lvl="1"/>
            <a:r>
              <a:rPr lang="en-GB" dirty="0" err="1"/>
              <a:t>Onderzoek</a:t>
            </a:r>
            <a:r>
              <a:rPr lang="en-GB" dirty="0"/>
              <a:t> </a:t>
            </a:r>
            <a:r>
              <a:rPr lang="en-GB" dirty="0" err="1"/>
              <a:t>afgerond</a:t>
            </a:r>
            <a:endParaRPr lang="en-GB" dirty="0"/>
          </a:p>
          <a:p>
            <a:pPr lvl="1"/>
            <a:r>
              <a:rPr lang="en-GB" dirty="0" err="1"/>
              <a:t>Schrijven</a:t>
            </a:r>
            <a:r>
              <a:rPr lang="en-GB" dirty="0"/>
              <a:t> van de </a:t>
            </a:r>
            <a:r>
              <a:rPr lang="en-GB" dirty="0" err="1"/>
              <a:t>eerste</a:t>
            </a:r>
            <a:r>
              <a:rPr lang="en-GB" dirty="0"/>
              <a:t> </a:t>
            </a:r>
            <a:r>
              <a:rPr lang="en-GB" dirty="0" err="1"/>
              <a:t>hoofdstukken</a:t>
            </a:r>
            <a:endParaRPr lang="en-GB" dirty="0"/>
          </a:p>
          <a:p>
            <a:pPr lvl="1"/>
            <a:r>
              <a:rPr lang="en-GB" dirty="0"/>
              <a:t>Packager </a:t>
            </a:r>
            <a:r>
              <a:rPr lang="en-GB" dirty="0" err="1"/>
              <a:t>afgewerkt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Tweede</a:t>
            </a:r>
            <a:r>
              <a:rPr lang="en-GB" dirty="0"/>
              <a:t> semester:</a:t>
            </a:r>
          </a:p>
          <a:p>
            <a:pPr lvl="1"/>
            <a:r>
              <a:rPr lang="en-GB" dirty="0" err="1"/>
              <a:t>Implementatie</a:t>
            </a:r>
            <a:r>
              <a:rPr lang="en-GB" dirty="0"/>
              <a:t> Server</a:t>
            </a:r>
          </a:p>
          <a:p>
            <a:pPr lvl="1"/>
            <a:r>
              <a:rPr lang="en-GB" dirty="0" err="1"/>
              <a:t>Implementatie</a:t>
            </a:r>
            <a:r>
              <a:rPr lang="en-GB" dirty="0"/>
              <a:t> Environment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796637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 err="1"/>
              <a:t>Vragen</a:t>
            </a:r>
            <a:r>
              <a:rPr lang="en-GB" sz="3600" dirty="0"/>
              <a:t>/</a:t>
            </a:r>
            <a:r>
              <a:rPr lang="en-GB" sz="3600" dirty="0" err="1"/>
              <a:t>Opmerkingen</a:t>
            </a:r>
            <a:r>
              <a:rPr lang="en-GB" sz="3600" dirty="0"/>
              <a:t>?</a:t>
            </a:r>
            <a:endParaRPr lang="nl-NL" sz="3600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59268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Overzicht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/>
              <a:t>Situering</a:t>
            </a:r>
          </a:p>
          <a:p>
            <a:endParaRPr lang="nl-NL" sz="2000" dirty="0"/>
          </a:p>
          <a:p>
            <a:r>
              <a:rPr lang="nl-NL" sz="2000" dirty="0"/>
              <a:t>Fase 1</a:t>
            </a:r>
          </a:p>
          <a:p>
            <a:endParaRPr lang="nl-NL" sz="2000" dirty="0"/>
          </a:p>
          <a:p>
            <a:r>
              <a:rPr lang="nl-NL" sz="2000" dirty="0"/>
              <a:t>Demo</a:t>
            </a:r>
          </a:p>
          <a:p>
            <a:endParaRPr lang="en-GB" sz="2000" dirty="0"/>
          </a:p>
          <a:p>
            <a:r>
              <a:rPr lang="en-GB" sz="2000" dirty="0" err="1"/>
              <a:t>Reflectie</a:t>
            </a:r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Fase 2 – 3</a:t>
            </a:r>
          </a:p>
          <a:p>
            <a:endParaRPr lang="en-GB" sz="2000" dirty="0"/>
          </a:p>
          <a:p>
            <a:r>
              <a:rPr lang="en-GB" sz="2000" dirty="0"/>
              <a:t>Planning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439706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64704"/>
            <a:ext cx="6461169" cy="594796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Situering</a:t>
            </a:r>
          </a:p>
        </p:txBody>
      </p:sp>
    </p:spTree>
    <p:extLst>
      <p:ext uri="{BB962C8B-B14F-4D97-AF65-F5344CB8AC3E}">
        <p14:creationId xmlns:p14="http://schemas.microsoft.com/office/powerpoint/2010/main" val="161494987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Situering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Rekening</a:t>
            </a:r>
            <a:r>
              <a:rPr lang="en-GB" dirty="0"/>
              <a:t> </a:t>
            </a:r>
            <a:r>
              <a:rPr lang="en-GB" dirty="0" err="1"/>
              <a:t>houden</a:t>
            </a:r>
            <a:r>
              <a:rPr lang="en-GB" dirty="0"/>
              <a:t> </a:t>
            </a:r>
            <a:r>
              <a:rPr lang="en-GB" dirty="0" err="1"/>
              <a:t>tijdens</a:t>
            </a:r>
            <a:r>
              <a:rPr lang="en-GB" dirty="0"/>
              <a:t> het </a:t>
            </a:r>
            <a:r>
              <a:rPr lang="en-GB" dirty="0" err="1"/>
              <a:t>ontwerpen</a:t>
            </a:r>
            <a:r>
              <a:rPr lang="en-GB" dirty="0"/>
              <a:t> met:</a:t>
            </a:r>
          </a:p>
          <a:p>
            <a:pPr marL="0" indent="0">
              <a:buNone/>
            </a:pPr>
            <a:endParaRPr lang="nl-NL" dirty="0"/>
          </a:p>
          <a:p>
            <a:pPr lvl="1"/>
            <a:r>
              <a:rPr lang="nl-NL" dirty="0"/>
              <a:t>Schaalbaar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Cross-platform</a:t>
            </a:r>
            <a:endParaRPr lang="nl-NL" dirty="0"/>
          </a:p>
          <a:p>
            <a:pPr lvl="1"/>
            <a:endParaRPr lang="en-GB" dirty="0"/>
          </a:p>
          <a:p>
            <a:pPr lvl="1"/>
            <a:r>
              <a:rPr lang="nl-NL" dirty="0" err="1"/>
              <a:t>Robust</a:t>
            </a:r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Rapportering</a:t>
            </a:r>
          </a:p>
        </p:txBody>
      </p:sp>
    </p:spTree>
    <p:extLst>
      <p:ext uri="{BB962C8B-B14F-4D97-AF65-F5344CB8AC3E}">
        <p14:creationId xmlns:p14="http://schemas.microsoft.com/office/powerpoint/2010/main" val="23091867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Fase 1 – Packager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Qt</a:t>
            </a:r>
            <a:r>
              <a:rPr lang="nl-NL" dirty="0"/>
              <a:t> </a:t>
            </a:r>
            <a:r>
              <a:rPr lang="nl-NL" dirty="0" err="1"/>
              <a:t>installer</a:t>
            </a:r>
            <a:r>
              <a:rPr lang="nl-NL" dirty="0"/>
              <a:t> framework</a:t>
            </a:r>
            <a:endParaRPr lang="en-GB" dirty="0"/>
          </a:p>
          <a:p>
            <a:pPr lvl="1"/>
            <a:r>
              <a:rPr lang="en-GB" dirty="0"/>
              <a:t>Cross-platform installers</a:t>
            </a:r>
          </a:p>
          <a:p>
            <a:pPr lvl="1"/>
            <a:r>
              <a:rPr lang="en-GB" dirty="0"/>
              <a:t>Command line interface</a:t>
            </a:r>
          </a:p>
          <a:p>
            <a:pPr lvl="1"/>
            <a:r>
              <a:rPr lang="en-GB" dirty="0" err="1"/>
              <a:t>Koppelt</a:t>
            </a:r>
            <a:r>
              <a:rPr lang="en-GB" dirty="0"/>
              <a:t> packages</a:t>
            </a:r>
          </a:p>
          <a:p>
            <a:pPr lvl="1"/>
            <a:endParaRPr lang="en-GB" dirty="0"/>
          </a:p>
          <a:p>
            <a:r>
              <a:rPr lang="en-GB" dirty="0" err="1"/>
              <a:t>Gekoppeld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database</a:t>
            </a:r>
          </a:p>
          <a:p>
            <a:endParaRPr lang="en-GB" dirty="0"/>
          </a:p>
          <a:p>
            <a:r>
              <a:rPr lang="en-GB" dirty="0" err="1"/>
              <a:t>Produceert</a:t>
            </a:r>
            <a:r>
              <a:rPr lang="en-GB" dirty="0"/>
              <a:t> executable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→ Cross-platform </a:t>
            </a:r>
            <a:r>
              <a:rPr lang="en-GB" dirty="0" err="1"/>
              <a:t>belangrijk</a:t>
            </a:r>
            <a:endParaRPr lang="en-GB" dirty="0"/>
          </a:p>
        </p:txBody>
      </p:sp>
      <p:pic>
        <p:nvPicPr>
          <p:cNvPr id="2050" name="Picture 2" descr="Afbeeldingsresultaat voor q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9" t="28483" r="20715" b="29127"/>
          <a:stretch/>
        </p:blipFill>
        <p:spPr bwMode="auto">
          <a:xfrm>
            <a:off x="6133499" y="949411"/>
            <a:ext cx="1087933" cy="80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2026470"/>
            <a:ext cx="2543821" cy="3996626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2132856"/>
            <a:ext cx="3634868" cy="301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04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nl-NL" dirty="0"/>
          </a:p>
        </p:txBody>
      </p:sp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497099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Reflectie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Deployment server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schaalbaar</a:t>
            </a:r>
            <a:endParaRPr lang="en-GB" dirty="0"/>
          </a:p>
          <a:p>
            <a:endParaRPr lang="en-GB" dirty="0"/>
          </a:p>
          <a:p>
            <a:r>
              <a:rPr lang="en-GB" dirty="0"/>
              <a:t>Online installer </a:t>
            </a:r>
            <a:r>
              <a:rPr lang="en-GB" dirty="0" err="1"/>
              <a:t>gebruiken</a:t>
            </a:r>
            <a:endParaRPr lang="en-GB" dirty="0"/>
          </a:p>
          <a:p>
            <a:endParaRPr lang="en-GB" dirty="0"/>
          </a:p>
          <a:p>
            <a:r>
              <a:rPr lang="en-GB" dirty="0"/>
              <a:t>Memory footprint </a:t>
            </a:r>
            <a:r>
              <a:rPr lang="en-GB" dirty="0" err="1"/>
              <a:t>verkleinen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771594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Fase</a:t>
            </a:r>
            <a:r>
              <a:rPr lang="en-GB" dirty="0"/>
              <a:t> 2 – Deployment Server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Java</a:t>
            </a:r>
          </a:p>
          <a:p>
            <a:endParaRPr lang="en-GB" dirty="0"/>
          </a:p>
          <a:p>
            <a:r>
              <a:rPr lang="en-GB" dirty="0"/>
              <a:t>Client – Server </a:t>
            </a:r>
            <a:r>
              <a:rPr lang="en-GB" dirty="0" err="1"/>
              <a:t>communicatie</a:t>
            </a:r>
            <a:r>
              <a:rPr lang="en-GB" dirty="0"/>
              <a:t> met RMI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→ </a:t>
            </a:r>
            <a:r>
              <a:rPr lang="en-GB" dirty="0" err="1"/>
              <a:t>Schaalbaarheid</a:t>
            </a:r>
            <a:r>
              <a:rPr lang="en-GB" dirty="0"/>
              <a:t>, </a:t>
            </a:r>
            <a:r>
              <a:rPr lang="en-GB" dirty="0" err="1"/>
              <a:t>rapportering</a:t>
            </a:r>
            <a:r>
              <a:rPr lang="en-GB" dirty="0"/>
              <a:t> </a:t>
            </a:r>
            <a:r>
              <a:rPr lang="en-GB" dirty="0" err="1"/>
              <a:t>belangrijk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86529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Fase</a:t>
            </a:r>
            <a:r>
              <a:rPr lang="en-GB" dirty="0"/>
              <a:t> 3 – Deployment Environment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Docker</a:t>
            </a:r>
          </a:p>
          <a:p>
            <a:pPr lvl="1"/>
            <a:r>
              <a:rPr lang="en-GB" dirty="0" err="1"/>
              <a:t>Werkt</a:t>
            </a:r>
            <a:r>
              <a:rPr lang="en-GB" dirty="0"/>
              <a:t> met containers</a:t>
            </a:r>
          </a:p>
          <a:p>
            <a:pPr lvl="1"/>
            <a:r>
              <a:rPr lang="en-GB" dirty="0" err="1"/>
              <a:t>Lichter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virtuele</a:t>
            </a:r>
            <a:r>
              <a:rPr lang="en-GB" dirty="0"/>
              <a:t> machine</a:t>
            </a:r>
          </a:p>
          <a:p>
            <a:pPr lvl="1"/>
            <a:endParaRPr lang="en-GB" dirty="0"/>
          </a:p>
          <a:p>
            <a:r>
              <a:rPr lang="en-GB" dirty="0"/>
              <a:t>Error checking</a:t>
            </a:r>
          </a:p>
          <a:p>
            <a:endParaRPr lang="en-GB" dirty="0"/>
          </a:p>
          <a:p>
            <a:r>
              <a:rPr lang="en-GB" dirty="0"/>
              <a:t>Rollback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→ </a:t>
            </a:r>
            <a:r>
              <a:rPr lang="en-GB" dirty="0" err="1"/>
              <a:t>Schaalbaarheid</a:t>
            </a:r>
            <a:r>
              <a:rPr lang="en-GB" dirty="0"/>
              <a:t>, </a:t>
            </a:r>
            <a:r>
              <a:rPr lang="en-GB" dirty="0" err="1"/>
              <a:t>robustheid</a:t>
            </a:r>
            <a:r>
              <a:rPr lang="en-GB" dirty="0"/>
              <a:t> </a:t>
            </a:r>
            <a:r>
              <a:rPr lang="en-GB" dirty="0" err="1"/>
              <a:t>belangrijk</a:t>
            </a:r>
            <a:endParaRPr lang="en-GB" dirty="0"/>
          </a:p>
        </p:txBody>
      </p:sp>
      <p:pic>
        <p:nvPicPr>
          <p:cNvPr id="3074" name="Picture 2" descr="Afbeeldingsresultaat voor dock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080000"/>
            <a:ext cx="1584176" cy="14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09575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orporate-KU Leuven-Liggend-Achtergrond Wit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 Leuven Corporate">
      <a:dk1>
        <a:srgbClr val="00407A"/>
      </a:dk1>
      <a:lt1>
        <a:srgbClr val="FFFFFF"/>
      </a:lt1>
      <a:dk2>
        <a:srgbClr val="52BDEC"/>
      </a:dk2>
      <a:lt2>
        <a:srgbClr val="FFFFFF"/>
      </a:lt2>
      <a:accent1>
        <a:srgbClr val="00407A"/>
      </a:accent1>
      <a:accent2>
        <a:srgbClr val="1D8DB0"/>
      </a:accent2>
      <a:accent3>
        <a:srgbClr val="52BDEC"/>
      </a:accent3>
      <a:accent4>
        <a:srgbClr val="00407A"/>
      </a:accent4>
      <a:accent5>
        <a:srgbClr val="FF9E0F"/>
      </a:accent5>
      <a:accent6>
        <a:srgbClr val="FF4D00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1434</TotalTime>
  <Words>751</Words>
  <Application>Microsoft Office PowerPoint</Application>
  <PresentationFormat>Diavoorstelling (4:3)</PresentationFormat>
  <Paragraphs>108</Paragraphs>
  <Slides>11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Corporate-KU Leuven-Liggend-Achtergrond Wit</vt:lpstr>
      <vt:lpstr>Corporate-KU Leuven-Liggend-Achtergrond Wit en Watermerk</vt:lpstr>
      <vt:lpstr>Ontwerp en ontwikkeling van een testraamwerk installer</vt:lpstr>
      <vt:lpstr>Overzicht</vt:lpstr>
      <vt:lpstr>Situering</vt:lpstr>
      <vt:lpstr>Situering</vt:lpstr>
      <vt:lpstr>Fase 1 – Packager</vt:lpstr>
      <vt:lpstr>Demo</vt:lpstr>
      <vt:lpstr>Reflectie</vt:lpstr>
      <vt:lpstr>Fase 2 – Deployment Server</vt:lpstr>
      <vt:lpstr>Fase 3 – Deployment Environment</vt:lpstr>
      <vt:lpstr>Planning</vt:lpstr>
      <vt:lpstr>Vragen/Opmerkingen?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Pieter-Jan Robrecht</cp:lastModifiedBy>
  <cp:revision>101</cp:revision>
  <dcterms:created xsi:type="dcterms:W3CDTF">2012-07-10T07:57:57Z</dcterms:created>
  <dcterms:modified xsi:type="dcterms:W3CDTF">2016-12-06T20:44:03Z</dcterms:modified>
</cp:coreProperties>
</file>