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20" r:id="rId4"/>
  </p:sldMasterIdLst>
  <p:notesMasterIdLst>
    <p:notesMasterId r:id="rId22"/>
  </p:notesMasterIdLst>
  <p:sldIdLst>
    <p:sldId id="586" r:id="rId5"/>
    <p:sldId id="559" r:id="rId6"/>
    <p:sldId id="606" r:id="rId7"/>
    <p:sldId id="607" r:id="rId8"/>
    <p:sldId id="608" r:id="rId9"/>
    <p:sldId id="619" r:id="rId10"/>
    <p:sldId id="613" r:id="rId11"/>
    <p:sldId id="620" r:id="rId12"/>
    <p:sldId id="616" r:id="rId13"/>
    <p:sldId id="622" r:id="rId14"/>
    <p:sldId id="610" r:id="rId15"/>
    <p:sldId id="623" r:id="rId16"/>
    <p:sldId id="611" r:id="rId17"/>
    <p:sldId id="624" r:id="rId18"/>
    <p:sldId id="618" r:id="rId19"/>
    <p:sldId id="621" r:id="rId20"/>
    <p:sldId id="550" r:id="rId21"/>
  </p:sldIdLst>
  <p:sldSz cx="12192000" cy="6858000"/>
  <p:notesSz cx="6858000" cy="9144000"/>
  <p:embeddedFontLst>
    <p:embeddedFont>
      <p:font typeface="Avenir Next LT Pro" panose="020B0504020202020204" pitchFamily="34" charset="0"/>
      <p:regular r:id="rId23"/>
      <p:bold r:id="rId24"/>
      <p:italic r:id="rId25"/>
      <p:boldItalic r:id="rId26"/>
    </p:embeddedFont>
    <p:embeddedFont>
      <p:font typeface="Gotham Book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jabloon" id="{DDD4E3C0-FBCB-EA49-B83C-86E8B9ACF02D}">
          <p14:sldIdLst>
            <p14:sldId id="586"/>
            <p14:sldId id="559"/>
            <p14:sldId id="606"/>
            <p14:sldId id="607"/>
            <p14:sldId id="608"/>
            <p14:sldId id="619"/>
            <p14:sldId id="613"/>
            <p14:sldId id="620"/>
            <p14:sldId id="616"/>
            <p14:sldId id="622"/>
            <p14:sldId id="610"/>
            <p14:sldId id="623"/>
            <p14:sldId id="611"/>
            <p14:sldId id="624"/>
            <p14:sldId id="618"/>
            <p14:sldId id="621"/>
            <p14:sldId id="55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en van der Ven" initials="KvdV" lastIdx="14" clrIdx="0">
    <p:extLst>
      <p:ext uri="{19B8F6BF-5375-455C-9EA6-DF929625EA0E}">
        <p15:presenceInfo xmlns:p15="http://schemas.microsoft.com/office/powerpoint/2012/main" userId="S::k.vanderven@seo.nl::be346bbb-1da9-4e9f-ba88-9ad3864d4d10" providerId="AD"/>
      </p:ext>
    </p:extLst>
  </p:cmAuthor>
  <p:cmAuthor id="2" name="Rogier Lieshout" initials="RL" lastIdx="13" clrIdx="1">
    <p:extLst>
      <p:ext uri="{19B8F6BF-5375-455C-9EA6-DF929625EA0E}">
        <p15:presenceInfo xmlns:p15="http://schemas.microsoft.com/office/powerpoint/2012/main" userId="S::r.lieshout@seo.nl::f976e936-a580-4ed5-9c0c-37b31e7fa771" providerId="AD"/>
      </p:ext>
    </p:extLst>
  </p:cmAuthor>
  <p:cmAuthor id="3" name="Debbie Keijser" initials="DK" lastIdx="3" clrIdx="2">
    <p:extLst>
      <p:ext uri="{19B8F6BF-5375-455C-9EA6-DF929625EA0E}">
        <p15:presenceInfo xmlns:p15="http://schemas.microsoft.com/office/powerpoint/2012/main" userId="S::d.keijser@seo.nl::e4ce9d10-0eac-4d27-9718-a5fc278998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132025"/>
    <a:srgbClr val="264149"/>
    <a:srgbClr val="F20000"/>
    <a:srgbClr val="264249"/>
    <a:srgbClr val="F1F5FD"/>
    <a:srgbClr val="4031FF"/>
    <a:srgbClr val="261D99"/>
    <a:srgbClr val="ACDD4B"/>
    <a:srgbClr val="94D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57D99-A323-4A77-9102-F97B5DF9F53B}" v="1" dt="2025-04-24T08:23:29.966"/>
    <p1510:client id="{BD31EE11-89BE-42D6-A66A-EC8386B2DE44}" v="136" dt="2025-04-24T12:08:19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ijl, licht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Stijl, licht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Stijl, licht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62" autoAdjust="0"/>
  </p:normalViewPr>
  <p:slideViewPr>
    <p:cSldViewPr snapToObjects="1">
      <p:cViewPr varScale="1">
        <p:scale>
          <a:sx n="111" d="100"/>
          <a:sy n="111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6" d="100"/>
          <a:sy n="96" d="100"/>
        </p:scale>
        <p:origin x="2480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em Jan Luiten" userId="cf42bb6b-ceb4-4b0e-b164-56ada9466d96" providerId="ADAL" clId="{BD31EE11-89BE-42D6-A66A-EC8386B2DE44}"/>
    <pc:docChg chg="undo custSel addSld delSld modSld modSection">
      <pc:chgData name="Willem Jan Luiten" userId="cf42bb6b-ceb4-4b0e-b164-56ada9466d96" providerId="ADAL" clId="{BD31EE11-89BE-42D6-A66A-EC8386B2DE44}" dt="2025-04-24T12:08:19.733" v="5273" actId="478"/>
      <pc:docMkLst>
        <pc:docMk/>
      </pc:docMkLst>
      <pc:sldChg chg="delSp modSp mod">
        <pc:chgData name="Willem Jan Luiten" userId="cf42bb6b-ceb4-4b0e-b164-56ada9466d96" providerId="ADAL" clId="{BD31EE11-89BE-42D6-A66A-EC8386B2DE44}" dt="2025-04-24T12:08:19.733" v="5273" actId="478"/>
        <pc:sldMkLst>
          <pc:docMk/>
          <pc:sldMk cId="2514815016" sldId="550"/>
        </pc:sldMkLst>
        <pc:spChg chg="mod">
          <ac:chgData name="Willem Jan Luiten" userId="cf42bb6b-ceb4-4b0e-b164-56ada9466d96" providerId="ADAL" clId="{BD31EE11-89BE-42D6-A66A-EC8386B2DE44}" dt="2025-04-23T09:11:05.222" v="2783" actId="403"/>
          <ac:spMkLst>
            <pc:docMk/>
            <pc:sldMk cId="2514815016" sldId="550"/>
            <ac:spMk id="5" creationId="{31477B86-9384-7846-ACD7-EEFF570F6051}"/>
          </ac:spMkLst>
        </pc:spChg>
        <pc:picChg chg="del">
          <ac:chgData name="Willem Jan Luiten" userId="cf42bb6b-ceb4-4b0e-b164-56ada9466d96" providerId="ADAL" clId="{BD31EE11-89BE-42D6-A66A-EC8386B2DE44}" dt="2025-04-24T12:08:19.733" v="5273" actId="478"/>
          <ac:picMkLst>
            <pc:docMk/>
            <pc:sldMk cId="2514815016" sldId="550"/>
            <ac:picMk id="2050" creationId="{B09D4A56-7D8F-9353-3702-9A2BA68BF630}"/>
          </ac:picMkLst>
        </pc:picChg>
      </pc:sldChg>
      <pc:sldChg chg="modSp mod">
        <pc:chgData name="Willem Jan Luiten" userId="cf42bb6b-ceb4-4b0e-b164-56ada9466d96" providerId="ADAL" clId="{BD31EE11-89BE-42D6-A66A-EC8386B2DE44}" dt="2025-04-23T19:55:24.362" v="4702" actId="20577"/>
        <pc:sldMkLst>
          <pc:docMk/>
          <pc:sldMk cId="97981126" sldId="559"/>
        </pc:sldMkLst>
        <pc:spChg chg="mod">
          <ac:chgData name="Willem Jan Luiten" userId="cf42bb6b-ceb4-4b0e-b164-56ada9466d96" providerId="ADAL" clId="{BD31EE11-89BE-42D6-A66A-EC8386B2DE44}" dt="2025-04-23T19:55:24.362" v="4702" actId="20577"/>
          <ac:spMkLst>
            <pc:docMk/>
            <pc:sldMk cId="97981126" sldId="559"/>
            <ac:spMk id="4" creationId="{3104C1C7-D28B-4EB4-BC48-C08D7D6E0631}"/>
          </ac:spMkLst>
        </pc:spChg>
      </pc:sldChg>
      <pc:sldChg chg="modSp mod">
        <pc:chgData name="Willem Jan Luiten" userId="cf42bb6b-ceb4-4b0e-b164-56ada9466d96" providerId="ADAL" clId="{BD31EE11-89BE-42D6-A66A-EC8386B2DE44}" dt="2025-04-23T19:27:13.331" v="4695" actId="20577"/>
        <pc:sldMkLst>
          <pc:docMk/>
          <pc:sldMk cId="3387601363" sldId="586"/>
        </pc:sldMkLst>
        <pc:spChg chg="mod">
          <ac:chgData name="Willem Jan Luiten" userId="cf42bb6b-ceb4-4b0e-b164-56ada9466d96" providerId="ADAL" clId="{BD31EE11-89BE-42D6-A66A-EC8386B2DE44}" dt="2025-04-23T19:27:13.331" v="4695" actId="20577"/>
          <ac:spMkLst>
            <pc:docMk/>
            <pc:sldMk cId="3387601363" sldId="586"/>
            <ac:spMk id="7" creationId="{242F6F58-BA25-4046-9DD5-6FB1C60F64F3}"/>
          </ac:spMkLst>
        </pc:spChg>
        <pc:spChg chg="mod">
          <ac:chgData name="Willem Jan Luiten" userId="cf42bb6b-ceb4-4b0e-b164-56ada9466d96" providerId="ADAL" clId="{BD31EE11-89BE-42D6-A66A-EC8386B2DE44}" dt="2025-04-23T08:28:27.001" v="1482" actId="20577"/>
          <ac:spMkLst>
            <pc:docMk/>
            <pc:sldMk cId="3387601363" sldId="586"/>
            <ac:spMk id="10" creationId="{B77D31DF-4B1B-4DBE-B58D-8949BD2236AA}"/>
          </ac:spMkLst>
        </pc:spChg>
      </pc:sldChg>
      <pc:sldChg chg="modSp mod">
        <pc:chgData name="Willem Jan Luiten" userId="cf42bb6b-ceb4-4b0e-b164-56ada9466d96" providerId="ADAL" clId="{BD31EE11-89BE-42D6-A66A-EC8386B2DE44}" dt="2025-04-16T15:19:10.166" v="0" actId="313"/>
        <pc:sldMkLst>
          <pc:docMk/>
          <pc:sldMk cId="2396092848" sldId="606"/>
        </pc:sldMkLst>
        <pc:spChg chg="mod">
          <ac:chgData name="Willem Jan Luiten" userId="cf42bb6b-ceb4-4b0e-b164-56ada9466d96" providerId="ADAL" clId="{BD31EE11-89BE-42D6-A66A-EC8386B2DE44}" dt="2025-04-16T15:19:10.166" v="0" actId="313"/>
          <ac:spMkLst>
            <pc:docMk/>
            <pc:sldMk cId="2396092848" sldId="606"/>
            <ac:spMk id="2" creationId="{37676649-CCAF-4C4F-B7C8-FCE410C23B0C}"/>
          </ac:spMkLst>
        </pc:spChg>
      </pc:sldChg>
      <pc:sldChg chg="modSp mod">
        <pc:chgData name="Willem Jan Luiten" userId="cf42bb6b-ceb4-4b0e-b164-56ada9466d96" providerId="ADAL" clId="{BD31EE11-89BE-42D6-A66A-EC8386B2DE44}" dt="2025-04-24T08:36:37.758" v="5136" actId="20577"/>
        <pc:sldMkLst>
          <pc:docMk/>
          <pc:sldMk cId="3425051583" sldId="607"/>
        </pc:sldMkLst>
        <pc:spChg chg="mod">
          <ac:chgData name="Willem Jan Luiten" userId="cf42bb6b-ceb4-4b0e-b164-56ada9466d96" providerId="ADAL" clId="{BD31EE11-89BE-42D6-A66A-EC8386B2DE44}" dt="2025-04-24T08:36:37.758" v="5136" actId="20577"/>
          <ac:spMkLst>
            <pc:docMk/>
            <pc:sldMk cId="3425051583" sldId="607"/>
            <ac:spMk id="2" creationId="{C5E5B45D-A570-9488-0DDA-1F81B01FC01F}"/>
          </ac:spMkLst>
        </pc:spChg>
      </pc:sldChg>
      <pc:sldChg chg="addSp delSp modSp mod">
        <pc:chgData name="Willem Jan Luiten" userId="cf42bb6b-ceb4-4b0e-b164-56ada9466d96" providerId="ADAL" clId="{BD31EE11-89BE-42D6-A66A-EC8386B2DE44}" dt="2025-04-24T09:28:05.657" v="5165" actId="6549"/>
        <pc:sldMkLst>
          <pc:docMk/>
          <pc:sldMk cId="1500899298" sldId="608"/>
        </pc:sldMkLst>
        <pc:spChg chg="mod">
          <ac:chgData name="Willem Jan Luiten" userId="cf42bb6b-ceb4-4b0e-b164-56ada9466d96" providerId="ADAL" clId="{BD31EE11-89BE-42D6-A66A-EC8386B2DE44}" dt="2025-04-24T09:28:05.657" v="5165" actId="6549"/>
          <ac:spMkLst>
            <pc:docMk/>
            <pc:sldMk cId="1500899298" sldId="608"/>
            <ac:spMk id="2" creationId="{93896FA3-2E02-9AF3-C8D0-E81C4F15E7C7}"/>
          </ac:spMkLst>
        </pc:spChg>
        <pc:spChg chg="add del mod">
          <ac:chgData name="Willem Jan Luiten" userId="cf42bb6b-ceb4-4b0e-b164-56ada9466d96" providerId="ADAL" clId="{BD31EE11-89BE-42D6-A66A-EC8386B2DE44}" dt="2025-04-23T21:39:06.522" v="4975" actId="478"/>
          <ac:spMkLst>
            <pc:docMk/>
            <pc:sldMk cId="1500899298" sldId="608"/>
            <ac:spMk id="3" creationId="{B73C867D-559C-71D1-8865-17C1A6CFD7B0}"/>
          </ac:spMkLst>
        </pc:spChg>
      </pc:sldChg>
      <pc:sldChg chg="addSp delSp modSp del mod">
        <pc:chgData name="Willem Jan Luiten" userId="cf42bb6b-ceb4-4b0e-b164-56ada9466d96" providerId="ADAL" clId="{BD31EE11-89BE-42D6-A66A-EC8386B2DE44}" dt="2025-04-23T14:23:19.707" v="3085" actId="47"/>
        <pc:sldMkLst>
          <pc:docMk/>
          <pc:sldMk cId="263261518" sldId="609"/>
        </pc:sldMkLst>
        <pc:graphicFrameChg chg="add del mod modGraphic">
          <ac:chgData name="Willem Jan Luiten" userId="cf42bb6b-ceb4-4b0e-b164-56ada9466d96" providerId="ADAL" clId="{BD31EE11-89BE-42D6-A66A-EC8386B2DE44}" dt="2025-04-23T08:45:01.962" v="1682" actId="478"/>
          <ac:graphicFrameMkLst>
            <pc:docMk/>
            <pc:sldMk cId="263261518" sldId="609"/>
            <ac:graphicFrameMk id="3" creationId="{75DC3269-2749-98B0-82C3-AE259F63FAED}"/>
          </ac:graphicFrameMkLst>
        </pc:graphicFrameChg>
      </pc:sldChg>
      <pc:sldChg chg="addSp delSp modSp mod">
        <pc:chgData name="Willem Jan Luiten" userId="cf42bb6b-ceb4-4b0e-b164-56ada9466d96" providerId="ADAL" clId="{BD31EE11-89BE-42D6-A66A-EC8386B2DE44}" dt="2025-04-24T10:37:49.712" v="5272" actId="27918"/>
        <pc:sldMkLst>
          <pc:docMk/>
          <pc:sldMk cId="3554484967" sldId="610"/>
        </pc:sldMkLst>
        <pc:spChg chg="mod">
          <ac:chgData name="Willem Jan Luiten" userId="cf42bb6b-ceb4-4b0e-b164-56ada9466d96" providerId="ADAL" clId="{BD31EE11-89BE-42D6-A66A-EC8386B2DE44}" dt="2025-04-23T21:32:04.249" v="4969" actId="20577"/>
          <ac:spMkLst>
            <pc:docMk/>
            <pc:sldMk cId="3554484967" sldId="610"/>
            <ac:spMk id="2" creationId="{98154B60-74B8-1F78-F0E6-66956AFA352D}"/>
          </ac:spMkLst>
        </pc:spChg>
        <pc:graphicFrameChg chg="add mod modGraphic">
          <ac:chgData name="Willem Jan Luiten" userId="cf42bb6b-ceb4-4b0e-b164-56ada9466d96" providerId="ADAL" clId="{BD31EE11-89BE-42D6-A66A-EC8386B2DE44}" dt="2025-04-24T07:56:47.321" v="5108" actId="1076"/>
          <ac:graphicFrameMkLst>
            <pc:docMk/>
            <pc:sldMk cId="3554484967" sldId="610"/>
            <ac:graphicFrameMk id="3" creationId="{DF1B1A6E-A0AF-7304-BD6A-2483DB4E8A65}"/>
          </ac:graphicFrameMkLst>
        </pc:graphicFrameChg>
        <pc:graphicFrameChg chg="add del mod">
          <ac:chgData name="Willem Jan Luiten" userId="cf42bb6b-ceb4-4b0e-b164-56ada9466d96" providerId="ADAL" clId="{BD31EE11-89BE-42D6-A66A-EC8386B2DE44}" dt="2025-04-24T07:56:36.322" v="5103" actId="478"/>
          <ac:graphicFrameMkLst>
            <pc:docMk/>
            <pc:sldMk cId="3554484967" sldId="610"/>
            <ac:graphicFrameMk id="5" creationId="{4CD64D24-5F5A-4E04-8713-A9C9F1C7FAA6}"/>
          </ac:graphicFrameMkLst>
        </pc:graphicFrameChg>
        <pc:graphicFrameChg chg="add mod">
          <ac:chgData name="Willem Jan Luiten" userId="cf42bb6b-ceb4-4b0e-b164-56ada9466d96" providerId="ADAL" clId="{BD31EE11-89BE-42D6-A66A-EC8386B2DE44}" dt="2025-04-24T09:32:55.533" v="5182" actId="403"/>
          <ac:graphicFrameMkLst>
            <pc:docMk/>
            <pc:sldMk cId="3554484967" sldId="610"/>
            <ac:graphicFrameMk id="6" creationId="{4CD64D24-5F5A-4E04-8713-A9C9F1C7FAA6}"/>
          </ac:graphicFrameMkLst>
        </pc:graphicFrameChg>
      </pc:sldChg>
      <pc:sldChg chg="addSp delSp modSp mod">
        <pc:chgData name="Willem Jan Luiten" userId="cf42bb6b-ceb4-4b0e-b164-56ada9466d96" providerId="ADAL" clId="{BD31EE11-89BE-42D6-A66A-EC8386B2DE44}" dt="2025-04-24T09:33:09.316" v="5186" actId="403"/>
        <pc:sldMkLst>
          <pc:docMk/>
          <pc:sldMk cId="1113221565" sldId="611"/>
        </pc:sldMkLst>
        <pc:spChg chg="mod">
          <ac:chgData name="Willem Jan Luiten" userId="cf42bb6b-ceb4-4b0e-b164-56ada9466d96" providerId="ADAL" clId="{BD31EE11-89BE-42D6-A66A-EC8386B2DE44}" dt="2025-04-23T14:27:17.517" v="3491" actId="20577"/>
          <ac:spMkLst>
            <pc:docMk/>
            <pc:sldMk cId="1113221565" sldId="611"/>
            <ac:spMk id="2" creationId="{9A2A5E29-3A33-536B-C914-DD9EF2BD35F4}"/>
          </ac:spMkLst>
        </pc:spChg>
        <pc:graphicFrameChg chg="add mod modGraphic">
          <ac:chgData name="Willem Jan Luiten" userId="cf42bb6b-ceb4-4b0e-b164-56ada9466d96" providerId="ADAL" clId="{BD31EE11-89BE-42D6-A66A-EC8386B2DE44}" dt="2025-04-23T16:08:02.905" v="4424" actId="1076"/>
          <ac:graphicFrameMkLst>
            <pc:docMk/>
            <pc:sldMk cId="1113221565" sldId="611"/>
            <ac:graphicFrameMk id="3" creationId="{BAA0E47F-8D87-AB8B-9BBA-7612E6340D64}"/>
          </ac:graphicFrameMkLst>
        </pc:graphicFrameChg>
        <pc:graphicFrameChg chg="add del mod">
          <ac:chgData name="Willem Jan Luiten" userId="cf42bb6b-ceb4-4b0e-b164-56ada9466d96" providerId="ADAL" clId="{BD31EE11-89BE-42D6-A66A-EC8386B2DE44}" dt="2025-04-24T07:57:07.381" v="5113" actId="478"/>
          <ac:graphicFrameMkLst>
            <pc:docMk/>
            <pc:sldMk cId="1113221565" sldId="611"/>
            <ac:graphicFrameMk id="5" creationId="{9173A9AD-F4CF-6352-C224-74652DAD9E93}"/>
          </ac:graphicFrameMkLst>
        </pc:graphicFrameChg>
        <pc:graphicFrameChg chg="add mod">
          <ac:chgData name="Willem Jan Luiten" userId="cf42bb6b-ceb4-4b0e-b164-56ada9466d96" providerId="ADAL" clId="{BD31EE11-89BE-42D6-A66A-EC8386B2DE44}" dt="2025-04-24T09:33:09.316" v="5186" actId="403"/>
          <ac:graphicFrameMkLst>
            <pc:docMk/>
            <pc:sldMk cId="1113221565" sldId="611"/>
            <ac:graphicFrameMk id="6" creationId="{9173A9AD-F4CF-6352-C224-74652DAD9E93}"/>
          </ac:graphicFrameMkLst>
        </pc:graphicFrameChg>
      </pc:sldChg>
      <pc:sldChg chg="del">
        <pc:chgData name="Willem Jan Luiten" userId="cf42bb6b-ceb4-4b0e-b164-56ada9466d96" providerId="ADAL" clId="{BD31EE11-89BE-42D6-A66A-EC8386B2DE44}" dt="2025-04-23T11:42:32.708" v="2786" actId="47"/>
        <pc:sldMkLst>
          <pc:docMk/>
          <pc:sldMk cId="2547246960" sldId="612"/>
        </pc:sldMkLst>
      </pc:sldChg>
      <pc:sldChg chg="addSp delSp modSp add mod">
        <pc:chgData name="Willem Jan Luiten" userId="cf42bb6b-ceb4-4b0e-b164-56ada9466d96" providerId="ADAL" clId="{BD31EE11-89BE-42D6-A66A-EC8386B2DE44}" dt="2025-04-24T09:36:59.011" v="5236" actId="20577"/>
        <pc:sldMkLst>
          <pc:docMk/>
          <pc:sldMk cId="3136579526" sldId="613"/>
        </pc:sldMkLst>
        <pc:spChg chg="mod">
          <ac:chgData name="Willem Jan Luiten" userId="cf42bb6b-ceb4-4b0e-b164-56ada9466d96" providerId="ADAL" clId="{BD31EE11-89BE-42D6-A66A-EC8386B2DE44}" dt="2025-04-24T09:36:59.011" v="5236" actId="20577"/>
          <ac:spMkLst>
            <pc:docMk/>
            <pc:sldMk cId="3136579526" sldId="613"/>
            <ac:spMk id="2" creationId="{E5087FF4-3049-62B7-562D-811AB6AF83E7}"/>
          </ac:spMkLst>
        </pc:spChg>
        <pc:spChg chg="mod">
          <ac:chgData name="Willem Jan Luiten" userId="cf42bb6b-ceb4-4b0e-b164-56ada9466d96" providerId="ADAL" clId="{BD31EE11-89BE-42D6-A66A-EC8386B2DE44}" dt="2025-04-17T12:36:40.077" v="782" actId="20577"/>
          <ac:spMkLst>
            <pc:docMk/>
            <pc:sldMk cId="3136579526" sldId="613"/>
            <ac:spMk id="4" creationId="{66460F6A-C7B4-878C-140B-37C1CA503D13}"/>
          </ac:spMkLst>
        </pc:spChg>
        <pc:graphicFrameChg chg="add mod modGraphic">
          <ac:chgData name="Willem Jan Luiten" userId="cf42bb6b-ceb4-4b0e-b164-56ada9466d96" providerId="ADAL" clId="{BD31EE11-89BE-42D6-A66A-EC8386B2DE44}" dt="2025-04-23T20:52:09.248" v="4779" actId="108"/>
          <ac:graphicFrameMkLst>
            <pc:docMk/>
            <pc:sldMk cId="3136579526" sldId="613"/>
            <ac:graphicFrameMk id="3" creationId="{5068AF18-36FC-95B9-AAAC-AA8CB3C16D2C}"/>
          </ac:graphicFrameMkLst>
        </pc:graphicFrameChg>
        <pc:graphicFrameChg chg="add mod">
          <ac:chgData name="Willem Jan Luiten" userId="cf42bb6b-ceb4-4b0e-b164-56ada9466d96" providerId="ADAL" clId="{BD31EE11-89BE-42D6-A66A-EC8386B2DE44}" dt="2025-04-17T12:36:06.073" v="735" actId="1076"/>
          <ac:graphicFrameMkLst>
            <pc:docMk/>
            <pc:sldMk cId="3136579526" sldId="613"/>
            <ac:graphicFrameMk id="7" creationId="{FA466C08-7EE9-007E-05B5-D52916AF5E68}"/>
          </ac:graphicFrameMkLst>
        </pc:graphicFrameChg>
      </pc:sldChg>
      <pc:sldChg chg="modSp add del mod">
        <pc:chgData name="Willem Jan Luiten" userId="cf42bb6b-ceb4-4b0e-b164-56ada9466d96" providerId="ADAL" clId="{BD31EE11-89BE-42D6-A66A-EC8386B2DE44}" dt="2025-04-23T14:18:35.300" v="3001" actId="47"/>
        <pc:sldMkLst>
          <pc:docMk/>
          <pc:sldMk cId="1693902213" sldId="614"/>
        </pc:sldMkLst>
      </pc:sldChg>
      <pc:sldChg chg="modSp add del mod">
        <pc:chgData name="Willem Jan Luiten" userId="cf42bb6b-ceb4-4b0e-b164-56ada9466d96" providerId="ADAL" clId="{BD31EE11-89BE-42D6-A66A-EC8386B2DE44}" dt="2025-04-23T14:18:32.133" v="2999" actId="47"/>
        <pc:sldMkLst>
          <pc:docMk/>
          <pc:sldMk cId="2421866611" sldId="615"/>
        </pc:sldMkLst>
      </pc:sldChg>
      <pc:sldChg chg="addSp delSp modSp add mod">
        <pc:chgData name="Willem Jan Luiten" userId="cf42bb6b-ceb4-4b0e-b164-56ada9466d96" providerId="ADAL" clId="{BD31EE11-89BE-42D6-A66A-EC8386B2DE44}" dt="2025-04-24T09:32:40.428" v="5179" actId="20577"/>
        <pc:sldMkLst>
          <pc:docMk/>
          <pc:sldMk cId="220639933" sldId="616"/>
        </pc:sldMkLst>
        <pc:spChg chg="mod">
          <ac:chgData name="Willem Jan Luiten" userId="cf42bb6b-ceb4-4b0e-b164-56ada9466d96" providerId="ADAL" clId="{BD31EE11-89BE-42D6-A66A-EC8386B2DE44}" dt="2025-04-23T14:24:30.886" v="3223" actId="20577"/>
          <ac:spMkLst>
            <pc:docMk/>
            <pc:sldMk cId="220639933" sldId="616"/>
            <ac:spMk id="2" creationId="{BFF3CCD9-86C7-8BFD-CBAD-0944DB9A7453}"/>
          </ac:spMkLst>
        </pc:spChg>
        <pc:spChg chg="mod">
          <ac:chgData name="Willem Jan Luiten" userId="cf42bb6b-ceb4-4b0e-b164-56ada9466d96" providerId="ADAL" clId="{BD31EE11-89BE-42D6-A66A-EC8386B2DE44}" dt="2025-04-23T14:23:21.951" v="3086"/>
          <ac:spMkLst>
            <pc:docMk/>
            <pc:sldMk cId="220639933" sldId="616"/>
            <ac:spMk id="4" creationId="{5F9D03BC-3CF9-13C4-DD4F-34316106B506}"/>
          </ac:spMkLst>
        </pc:spChg>
        <pc:graphicFrameChg chg="add del mod modGraphic">
          <ac:chgData name="Willem Jan Luiten" userId="cf42bb6b-ceb4-4b0e-b164-56ada9466d96" providerId="ADAL" clId="{BD31EE11-89BE-42D6-A66A-EC8386B2DE44}" dt="2025-04-23T14:14:14.678" v="2814" actId="478"/>
          <ac:graphicFrameMkLst>
            <pc:docMk/>
            <pc:sldMk cId="220639933" sldId="616"/>
            <ac:graphicFrameMk id="3" creationId="{350F041E-0C39-27AA-7E71-ADF0712CFEBB}"/>
          </ac:graphicFrameMkLst>
        </pc:graphicFrameChg>
        <pc:graphicFrameChg chg="add mod">
          <ac:chgData name="Willem Jan Luiten" userId="cf42bb6b-ceb4-4b0e-b164-56ada9466d96" providerId="ADAL" clId="{BD31EE11-89BE-42D6-A66A-EC8386B2DE44}" dt="2025-04-23T14:14:15.713" v="2815"/>
          <ac:graphicFrameMkLst>
            <pc:docMk/>
            <pc:sldMk cId="220639933" sldId="616"/>
            <ac:graphicFrameMk id="5" creationId="{D1FFB7A0-B9A9-D816-65A8-59B6A1F4355F}"/>
          </ac:graphicFrameMkLst>
        </pc:graphicFrameChg>
        <pc:graphicFrameChg chg="add mod modGraphic">
          <ac:chgData name="Willem Jan Luiten" userId="cf42bb6b-ceb4-4b0e-b164-56ada9466d96" providerId="ADAL" clId="{BD31EE11-89BE-42D6-A66A-EC8386B2DE44}" dt="2025-04-23T19:18:32.551" v="4442" actId="1076"/>
          <ac:graphicFrameMkLst>
            <pc:docMk/>
            <pc:sldMk cId="220639933" sldId="616"/>
            <ac:graphicFrameMk id="6" creationId="{5A973D9A-2550-BA71-B409-F124E8A43219}"/>
          </ac:graphicFrameMkLst>
        </pc:graphicFrameChg>
        <pc:graphicFrameChg chg="add del mod">
          <ac:chgData name="Willem Jan Luiten" userId="cf42bb6b-ceb4-4b0e-b164-56ada9466d96" providerId="ADAL" clId="{BD31EE11-89BE-42D6-A66A-EC8386B2DE44}" dt="2025-04-24T07:56:07.909" v="5095" actId="478"/>
          <ac:graphicFrameMkLst>
            <pc:docMk/>
            <pc:sldMk cId="220639933" sldId="616"/>
            <ac:graphicFrameMk id="7" creationId="{0225A881-42C3-40C2-91FB-9B3635CB369F}"/>
          </ac:graphicFrameMkLst>
        </pc:graphicFrameChg>
        <pc:graphicFrameChg chg="add mod">
          <ac:chgData name="Willem Jan Luiten" userId="cf42bb6b-ceb4-4b0e-b164-56ada9466d96" providerId="ADAL" clId="{BD31EE11-89BE-42D6-A66A-EC8386B2DE44}" dt="2025-04-24T09:32:40.428" v="5179" actId="20577"/>
          <ac:graphicFrameMkLst>
            <pc:docMk/>
            <pc:sldMk cId="220639933" sldId="616"/>
            <ac:graphicFrameMk id="8" creationId="{0225A881-42C3-40C2-91FB-9B3635CB369F}"/>
          </ac:graphicFrameMkLst>
        </pc:graphicFrameChg>
      </pc:sldChg>
      <pc:sldChg chg="addSp delSp modSp add del mod">
        <pc:chgData name="Willem Jan Luiten" userId="cf42bb6b-ceb4-4b0e-b164-56ada9466d96" providerId="ADAL" clId="{BD31EE11-89BE-42D6-A66A-EC8386B2DE44}" dt="2025-04-23T14:50:00.163" v="3635" actId="47"/>
        <pc:sldMkLst>
          <pc:docMk/>
          <pc:sldMk cId="4010781270" sldId="617"/>
        </pc:sldMkLst>
        <pc:spChg chg="del mod">
          <ac:chgData name="Willem Jan Luiten" userId="cf42bb6b-ceb4-4b0e-b164-56ada9466d96" providerId="ADAL" clId="{BD31EE11-89BE-42D6-A66A-EC8386B2DE44}" dt="2025-04-23T14:28:10.732" v="3492" actId="478"/>
          <ac:spMkLst>
            <pc:docMk/>
            <pc:sldMk cId="4010781270" sldId="617"/>
            <ac:spMk id="2" creationId="{1962A799-E11F-C005-E5FE-6AAC8A7025C4}"/>
          </ac:spMkLst>
        </pc:spChg>
        <pc:spChg chg="mod">
          <ac:chgData name="Willem Jan Luiten" userId="cf42bb6b-ceb4-4b0e-b164-56ada9466d96" providerId="ADAL" clId="{BD31EE11-89BE-42D6-A66A-EC8386B2DE44}" dt="2025-04-23T10:09:45.861" v="2784" actId="20577"/>
          <ac:spMkLst>
            <pc:docMk/>
            <pc:sldMk cId="4010781270" sldId="617"/>
            <ac:spMk id="4" creationId="{762B5FED-0970-4049-B77B-434FE003DE48}"/>
          </ac:spMkLst>
        </pc:spChg>
        <pc:graphicFrameChg chg="add del mod modGraphic">
          <ac:chgData name="Willem Jan Luiten" userId="cf42bb6b-ceb4-4b0e-b164-56ada9466d96" providerId="ADAL" clId="{BD31EE11-89BE-42D6-A66A-EC8386B2DE44}" dt="2025-04-23T14:10:16.361" v="2808" actId="478"/>
          <ac:graphicFrameMkLst>
            <pc:docMk/>
            <pc:sldMk cId="4010781270" sldId="617"/>
            <ac:graphicFrameMk id="3" creationId="{2F02A6DB-0482-145A-8294-087F48F0BA84}"/>
          </ac:graphicFrameMkLst>
        </pc:graphicFrameChg>
        <pc:graphicFrameChg chg="add mod modGraphic">
          <ac:chgData name="Willem Jan Luiten" userId="cf42bb6b-ceb4-4b0e-b164-56ada9466d96" providerId="ADAL" clId="{BD31EE11-89BE-42D6-A66A-EC8386B2DE44}" dt="2025-04-23T14:28:21.418" v="3497" actId="14100"/>
          <ac:graphicFrameMkLst>
            <pc:docMk/>
            <pc:sldMk cId="4010781270" sldId="617"/>
            <ac:graphicFrameMk id="5" creationId="{5B384862-1DBB-9544-3DB0-7A2E859A276F}"/>
          </ac:graphicFrameMkLst>
        </pc:graphicFrameChg>
        <pc:graphicFrameChg chg="add del mod modGraphic">
          <ac:chgData name="Willem Jan Luiten" userId="cf42bb6b-ceb4-4b0e-b164-56ada9466d96" providerId="ADAL" clId="{BD31EE11-89BE-42D6-A66A-EC8386B2DE44}" dt="2025-04-23T14:48:44.307" v="3605" actId="478"/>
          <ac:graphicFrameMkLst>
            <pc:docMk/>
            <pc:sldMk cId="4010781270" sldId="617"/>
            <ac:graphicFrameMk id="6" creationId="{D14AB81F-FF12-DCAB-6C6B-B2B0B88A2931}"/>
          </ac:graphicFrameMkLst>
        </pc:graphicFrameChg>
        <pc:graphicFrameChg chg="add mod">
          <ac:chgData name="Willem Jan Luiten" userId="cf42bb6b-ceb4-4b0e-b164-56ada9466d96" providerId="ADAL" clId="{BD31EE11-89BE-42D6-A66A-EC8386B2DE44}" dt="2025-04-23T14:42:49.318" v="3522"/>
          <ac:graphicFrameMkLst>
            <pc:docMk/>
            <pc:sldMk cId="4010781270" sldId="617"/>
            <ac:graphicFrameMk id="7" creationId="{B969180C-EA18-A3E9-7DCD-D761FC2417A4}"/>
          </ac:graphicFrameMkLst>
        </pc:graphicFrameChg>
        <pc:graphicFrameChg chg="add mod modGraphic">
          <ac:chgData name="Willem Jan Luiten" userId="cf42bb6b-ceb4-4b0e-b164-56ada9466d96" providerId="ADAL" clId="{BD31EE11-89BE-42D6-A66A-EC8386B2DE44}" dt="2025-04-23T14:49:00.386" v="3609"/>
          <ac:graphicFrameMkLst>
            <pc:docMk/>
            <pc:sldMk cId="4010781270" sldId="617"/>
            <ac:graphicFrameMk id="8" creationId="{496A4FEB-4321-5ABC-8B58-BD5F8707D185}"/>
          </ac:graphicFrameMkLst>
        </pc:graphicFrameChg>
        <pc:graphicFrameChg chg="add mod">
          <ac:chgData name="Willem Jan Luiten" userId="cf42bb6b-ceb4-4b0e-b164-56ada9466d96" providerId="ADAL" clId="{BD31EE11-89BE-42D6-A66A-EC8386B2DE44}" dt="2025-04-23T14:45:11.330" v="3535"/>
          <ac:graphicFrameMkLst>
            <pc:docMk/>
            <pc:sldMk cId="4010781270" sldId="617"/>
            <ac:graphicFrameMk id="9" creationId="{7F6CBE76-DA48-D83A-0F6E-C3B67B12B5FB}"/>
          </ac:graphicFrameMkLst>
        </pc:graphicFrameChg>
        <pc:graphicFrameChg chg="add mod modGraphic">
          <ac:chgData name="Willem Jan Luiten" userId="cf42bb6b-ceb4-4b0e-b164-56ada9466d96" providerId="ADAL" clId="{BD31EE11-89BE-42D6-A66A-EC8386B2DE44}" dt="2025-04-23T14:49:12.509" v="3613" actId="255"/>
          <ac:graphicFrameMkLst>
            <pc:docMk/>
            <pc:sldMk cId="4010781270" sldId="617"/>
            <ac:graphicFrameMk id="10" creationId="{E1F953F5-AD13-1665-956A-588BE972C537}"/>
          </ac:graphicFrameMkLst>
        </pc:graphicFrameChg>
      </pc:sldChg>
      <pc:sldChg chg="modSp new mod">
        <pc:chgData name="Willem Jan Luiten" userId="cf42bb6b-ceb4-4b0e-b164-56ada9466d96" providerId="ADAL" clId="{BD31EE11-89BE-42D6-A66A-EC8386B2DE44}" dt="2025-04-24T09:52:02.513" v="5268" actId="20577"/>
        <pc:sldMkLst>
          <pc:docMk/>
          <pc:sldMk cId="2404605989" sldId="618"/>
        </pc:sldMkLst>
        <pc:spChg chg="mod">
          <ac:chgData name="Willem Jan Luiten" userId="cf42bb6b-ceb4-4b0e-b164-56ada9466d96" providerId="ADAL" clId="{BD31EE11-89BE-42D6-A66A-EC8386B2DE44}" dt="2025-04-24T09:52:02.513" v="5268" actId="20577"/>
          <ac:spMkLst>
            <pc:docMk/>
            <pc:sldMk cId="2404605989" sldId="618"/>
            <ac:spMk id="2" creationId="{DB1F9F4C-91BC-F48B-5659-A717D46D395C}"/>
          </ac:spMkLst>
        </pc:spChg>
        <pc:spChg chg="mod">
          <ac:chgData name="Willem Jan Luiten" userId="cf42bb6b-ceb4-4b0e-b164-56ada9466d96" providerId="ADAL" clId="{BD31EE11-89BE-42D6-A66A-EC8386B2DE44}" dt="2025-04-23T08:10:53.357" v="1151" actId="20577"/>
          <ac:spMkLst>
            <pc:docMk/>
            <pc:sldMk cId="2404605989" sldId="618"/>
            <ac:spMk id="4" creationId="{21968DC2-4FBF-9453-F3ED-8F61B1139F42}"/>
          </ac:spMkLst>
        </pc:spChg>
      </pc:sldChg>
      <pc:sldChg chg="addSp delSp modSp new mod">
        <pc:chgData name="Willem Jan Luiten" userId="cf42bb6b-ceb4-4b0e-b164-56ada9466d96" providerId="ADAL" clId="{BD31EE11-89BE-42D6-A66A-EC8386B2DE44}" dt="2025-04-23T20:50:28.492" v="4717" actId="20577"/>
        <pc:sldMkLst>
          <pc:docMk/>
          <pc:sldMk cId="3770746851" sldId="619"/>
        </pc:sldMkLst>
        <pc:spChg chg="del">
          <ac:chgData name="Willem Jan Luiten" userId="cf42bb6b-ceb4-4b0e-b164-56ada9466d96" providerId="ADAL" clId="{BD31EE11-89BE-42D6-A66A-EC8386B2DE44}" dt="2025-04-23T08:17:14.859" v="1232" actId="478"/>
          <ac:spMkLst>
            <pc:docMk/>
            <pc:sldMk cId="3770746851" sldId="619"/>
            <ac:spMk id="2" creationId="{3A3FA603-79B6-F490-14B9-8C4DA565D75A}"/>
          </ac:spMkLst>
        </pc:spChg>
        <pc:spChg chg="del">
          <ac:chgData name="Willem Jan Luiten" userId="cf42bb6b-ceb4-4b0e-b164-56ada9466d96" providerId="ADAL" clId="{BD31EE11-89BE-42D6-A66A-EC8386B2DE44}" dt="2025-04-23T08:17:33.122" v="1266" actId="478"/>
          <ac:spMkLst>
            <pc:docMk/>
            <pc:sldMk cId="3770746851" sldId="619"/>
            <ac:spMk id="3" creationId="{F109BAC9-65F4-59C6-E29C-DB3CDE55A739}"/>
          </ac:spMkLst>
        </pc:spChg>
        <pc:spChg chg="mod">
          <ac:chgData name="Willem Jan Luiten" userId="cf42bb6b-ceb4-4b0e-b164-56ada9466d96" providerId="ADAL" clId="{BD31EE11-89BE-42D6-A66A-EC8386B2DE44}" dt="2025-04-23T20:50:28.492" v="4717" actId="20577"/>
          <ac:spMkLst>
            <pc:docMk/>
            <pc:sldMk cId="3770746851" sldId="619"/>
            <ac:spMk id="4" creationId="{27797F80-208C-5C39-27DC-2AA8B2C71E71}"/>
          </ac:spMkLst>
        </pc:spChg>
        <pc:picChg chg="add del mod">
          <ac:chgData name="Willem Jan Luiten" userId="cf42bb6b-ceb4-4b0e-b164-56ada9466d96" providerId="ADAL" clId="{BD31EE11-89BE-42D6-A66A-EC8386B2DE44}" dt="2025-04-23T08:16:56.720" v="1228" actId="478"/>
          <ac:picMkLst>
            <pc:docMk/>
            <pc:sldMk cId="3770746851" sldId="619"/>
            <ac:picMk id="6" creationId="{A57A78DE-EA61-2D4E-0645-3CD75A3609B5}"/>
          </ac:picMkLst>
        </pc:picChg>
        <pc:picChg chg="add mod">
          <ac:chgData name="Willem Jan Luiten" userId="cf42bb6b-ceb4-4b0e-b164-56ada9466d96" providerId="ADAL" clId="{BD31EE11-89BE-42D6-A66A-EC8386B2DE44}" dt="2025-04-23T08:19:46.240" v="1422" actId="14100"/>
          <ac:picMkLst>
            <pc:docMk/>
            <pc:sldMk cId="3770746851" sldId="619"/>
            <ac:picMk id="8" creationId="{D22E916C-2A46-F774-D06B-F9FB484BE7D1}"/>
          </ac:picMkLst>
        </pc:picChg>
      </pc:sldChg>
      <pc:sldChg chg="addSp delSp modSp new mod">
        <pc:chgData name="Willem Jan Luiten" userId="cf42bb6b-ceb4-4b0e-b164-56ada9466d96" providerId="ADAL" clId="{BD31EE11-89BE-42D6-A66A-EC8386B2DE44}" dt="2025-04-23T20:56:27.509" v="4789" actId="27309"/>
        <pc:sldMkLst>
          <pc:docMk/>
          <pc:sldMk cId="196616896" sldId="620"/>
        </pc:sldMkLst>
        <pc:spChg chg="mod">
          <ac:chgData name="Willem Jan Luiten" userId="cf42bb6b-ceb4-4b0e-b164-56ada9466d96" providerId="ADAL" clId="{BD31EE11-89BE-42D6-A66A-EC8386B2DE44}" dt="2025-04-23T20:55:19.165" v="4783" actId="1035"/>
          <ac:spMkLst>
            <pc:docMk/>
            <pc:sldMk cId="196616896" sldId="620"/>
            <ac:spMk id="2" creationId="{1AED192D-C1B4-F0A8-4D59-CDFDC1509AE9}"/>
          </ac:spMkLst>
        </pc:spChg>
        <pc:spChg chg="del">
          <ac:chgData name="Willem Jan Luiten" userId="cf42bb6b-ceb4-4b0e-b164-56ada9466d96" providerId="ADAL" clId="{BD31EE11-89BE-42D6-A66A-EC8386B2DE44}" dt="2025-04-23T08:43:50.614" v="1675" actId="478"/>
          <ac:spMkLst>
            <pc:docMk/>
            <pc:sldMk cId="196616896" sldId="620"/>
            <ac:spMk id="3" creationId="{EDF9581E-418C-D682-9625-3D092C505430}"/>
          </ac:spMkLst>
        </pc:spChg>
        <pc:spChg chg="mod">
          <ac:chgData name="Willem Jan Luiten" userId="cf42bb6b-ceb4-4b0e-b164-56ada9466d96" providerId="ADAL" clId="{BD31EE11-89BE-42D6-A66A-EC8386B2DE44}" dt="2025-04-23T08:37:10.062" v="1517" actId="20577"/>
          <ac:spMkLst>
            <pc:docMk/>
            <pc:sldMk cId="196616896" sldId="620"/>
            <ac:spMk id="4" creationId="{28D63917-A4EB-1FA8-4D33-BEEB88068AD4}"/>
          </ac:spMkLst>
        </pc:spChg>
        <pc:graphicFrameChg chg="add mod modGraphic">
          <ac:chgData name="Willem Jan Luiten" userId="cf42bb6b-ceb4-4b0e-b164-56ada9466d96" providerId="ADAL" clId="{BD31EE11-89BE-42D6-A66A-EC8386B2DE44}" dt="2025-04-23T20:55:22.868" v="4787" actId="1035"/>
          <ac:graphicFrameMkLst>
            <pc:docMk/>
            <pc:sldMk cId="196616896" sldId="620"/>
            <ac:graphicFrameMk id="5" creationId="{9DAA8DB4-86FF-EB4C-FA64-A8E5E1062EFA}"/>
          </ac:graphicFrameMkLst>
        </pc:graphicFrameChg>
        <pc:graphicFrameChg chg="add del modGraphic">
          <ac:chgData name="Willem Jan Luiten" userId="cf42bb6b-ceb4-4b0e-b164-56ada9466d96" providerId="ADAL" clId="{BD31EE11-89BE-42D6-A66A-EC8386B2DE44}" dt="2025-04-23T20:56:27.509" v="4789" actId="27309"/>
          <ac:graphicFrameMkLst>
            <pc:docMk/>
            <pc:sldMk cId="196616896" sldId="620"/>
            <ac:graphicFrameMk id="7" creationId="{2403E02C-A9A1-A40D-01A9-CE3752785872}"/>
          </ac:graphicFrameMkLst>
        </pc:graphicFrameChg>
      </pc:sldChg>
      <pc:sldChg chg="modSp new del mod">
        <pc:chgData name="Willem Jan Luiten" userId="cf42bb6b-ceb4-4b0e-b164-56ada9466d96" providerId="ADAL" clId="{BD31EE11-89BE-42D6-A66A-EC8386B2DE44}" dt="2025-04-23T08:53:44.908" v="2190" actId="680"/>
        <pc:sldMkLst>
          <pc:docMk/>
          <pc:sldMk cId="2129468239" sldId="621"/>
        </pc:sldMkLst>
        <pc:spChg chg="mod">
          <ac:chgData name="Willem Jan Luiten" userId="cf42bb6b-ceb4-4b0e-b164-56ada9466d96" providerId="ADAL" clId="{BD31EE11-89BE-42D6-A66A-EC8386B2DE44}" dt="2025-04-23T08:53:44.246" v="2189" actId="20577"/>
          <ac:spMkLst>
            <pc:docMk/>
            <pc:sldMk cId="2129468239" sldId="621"/>
            <ac:spMk id="2" creationId="{F16C93A2-255A-A0BD-E990-85521E14FF39}"/>
          </ac:spMkLst>
        </pc:spChg>
      </pc:sldChg>
      <pc:sldChg chg="modSp new mod">
        <pc:chgData name="Willem Jan Luiten" userId="cf42bb6b-ceb4-4b0e-b164-56ada9466d96" providerId="ADAL" clId="{BD31EE11-89BE-42D6-A66A-EC8386B2DE44}" dt="2025-04-23T21:27:32.105" v="4967" actId="20577"/>
        <pc:sldMkLst>
          <pc:docMk/>
          <pc:sldMk cId="2795501067" sldId="621"/>
        </pc:sldMkLst>
        <pc:spChg chg="mod">
          <ac:chgData name="Willem Jan Luiten" userId="cf42bb6b-ceb4-4b0e-b164-56ada9466d96" providerId="ADAL" clId="{BD31EE11-89BE-42D6-A66A-EC8386B2DE44}" dt="2025-04-23T21:27:32.105" v="4967" actId="20577"/>
          <ac:spMkLst>
            <pc:docMk/>
            <pc:sldMk cId="2795501067" sldId="621"/>
            <ac:spMk id="2" creationId="{86A96E4B-7E64-FB6C-94A6-9BB26BC9A627}"/>
          </ac:spMkLst>
        </pc:spChg>
        <pc:spChg chg="mod">
          <ac:chgData name="Willem Jan Luiten" userId="cf42bb6b-ceb4-4b0e-b164-56ada9466d96" providerId="ADAL" clId="{BD31EE11-89BE-42D6-A66A-EC8386B2DE44}" dt="2025-04-23T08:53:51.394" v="2204" actId="20577"/>
          <ac:spMkLst>
            <pc:docMk/>
            <pc:sldMk cId="2795501067" sldId="621"/>
            <ac:spMk id="4" creationId="{AE671AE0-C2DD-22A6-3EE5-67A92E8C9407}"/>
          </ac:spMkLst>
        </pc:spChg>
      </pc:sldChg>
      <pc:sldChg chg="addSp delSp modSp new mod">
        <pc:chgData name="Willem Jan Luiten" userId="cf42bb6b-ceb4-4b0e-b164-56ada9466d96" providerId="ADAL" clId="{BD31EE11-89BE-42D6-A66A-EC8386B2DE44}" dt="2025-04-24T09:41:18.094" v="5240" actId="20577"/>
        <pc:sldMkLst>
          <pc:docMk/>
          <pc:sldMk cId="2981243517" sldId="622"/>
        </pc:sldMkLst>
        <pc:spChg chg="mod">
          <ac:chgData name="Willem Jan Luiten" userId="cf42bb6b-ceb4-4b0e-b164-56ada9466d96" providerId="ADAL" clId="{BD31EE11-89BE-42D6-A66A-EC8386B2DE44}" dt="2025-04-24T09:41:18.094" v="5240" actId="20577"/>
          <ac:spMkLst>
            <pc:docMk/>
            <pc:sldMk cId="2981243517" sldId="622"/>
            <ac:spMk id="2" creationId="{C9FD801A-F1FF-E706-3C47-72AE84CE323A}"/>
          </ac:spMkLst>
        </pc:spChg>
        <pc:spChg chg="del">
          <ac:chgData name="Willem Jan Luiten" userId="cf42bb6b-ceb4-4b0e-b164-56ada9466d96" providerId="ADAL" clId="{BD31EE11-89BE-42D6-A66A-EC8386B2DE44}" dt="2025-04-23T14:47:01.453" v="3563" actId="478"/>
          <ac:spMkLst>
            <pc:docMk/>
            <pc:sldMk cId="2981243517" sldId="622"/>
            <ac:spMk id="3" creationId="{2DDF3AD3-61F9-10E0-125C-8EEB00EED55B}"/>
          </ac:spMkLst>
        </pc:spChg>
        <pc:spChg chg="del mod">
          <ac:chgData name="Willem Jan Luiten" userId="cf42bb6b-ceb4-4b0e-b164-56ada9466d96" providerId="ADAL" clId="{BD31EE11-89BE-42D6-A66A-EC8386B2DE44}" dt="2025-04-23T15:12:09.027" v="4249" actId="478"/>
          <ac:spMkLst>
            <pc:docMk/>
            <pc:sldMk cId="2981243517" sldId="622"/>
            <ac:spMk id="4" creationId="{1DA559FF-A305-7C3D-8D79-967F52D99917}"/>
          </ac:spMkLst>
        </pc:spChg>
        <pc:spChg chg="mod">
          <ac:chgData name="Willem Jan Luiten" userId="cf42bb6b-ceb4-4b0e-b164-56ada9466d96" providerId="ADAL" clId="{BD31EE11-89BE-42D6-A66A-EC8386B2DE44}" dt="2025-04-24T07:44:28.110" v="5083" actId="20577"/>
          <ac:spMkLst>
            <pc:docMk/>
            <pc:sldMk cId="2981243517" sldId="622"/>
            <ac:spMk id="5" creationId="{EF20D129-97A5-4C3C-CD9D-C0C5575F3E85}"/>
          </ac:spMkLst>
        </pc:spChg>
        <pc:graphicFrameChg chg="add mod modGraphic">
          <ac:chgData name="Willem Jan Luiten" userId="cf42bb6b-ceb4-4b0e-b164-56ada9466d96" providerId="ADAL" clId="{BD31EE11-89BE-42D6-A66A-EC8386B2DE44}" dt="2025-04-23T15:08:55.833" v="4013" actId="1076"/>
          <ac:graphicFrameMkLst>
            <pc:docMk/>
            <pc:sldMk cId="2981243517" sldId="622"/>
            <ac:graphicFrameMk id="7" creationId="{92150AC7-8E2C-CD38-9C8F-77F027FC1B47}"/>
          </ac:graphicFrameMkLst>
        </pc:graphicFrameChg>
      </pc:sldChg>
      <pc:sldChg chg="new del">
        <pc:chgData name="Willem Jan Luiten" userId="cf42bb6b-ceb4-4b0e-b164-56ada9466d96" providerId="ADAL" clId="{BD31EE11-89BE-42D6-A66A-EC8386B2DE44}" dt="2025-04-23T14:45:59.085" v="3538" actId="680"/>
        <pc:sldMkLst>
          <pc:docMk/>
          <pc:sldMk cId="3136460107" sldId="622"/>
        </pc:sldMkLst>
      </pc:sldChg>
      <pc:sldChg chg="addSp delSp modSp add mod">
        <pc:chgData name="Willem Jan Luiten" userId="cf42bb6b-ceb4-4b0e-b164-56ada9466d96" providerId="ADAL" clId="{BD31EE11-89BE-42D6-A66A-EC8386B2DE44}" dt="2025-04-24T07:59:10.168" v="5121" actId="20577"/>
        <pc:sldMkLst>
          <pc:docMk/>
          <pc:sldMk cId="903552586" sldId="623"/>
        </pc:sldMkLst>
        <pc:spChg chg="mod">
          <ac:chgData name="Willem Jan Luiten" userId="cf42bb6b-ceb4-4b0e-b164-56ada9466d96" providerId="ADAL" clId="{BD31EE11-89BE-42D6-A66A-EC8386B2DE44}" dt="2025-04-23T15:11:48.905" v="4247" actId="313"/>
          <ac:spMkLst>
            <pc:docMk/>
            <pc:sldMk cId="903552586" sldId="623"/>
            <ac:spMk id="2" creationId="{B34CC268-7111-B08A-C640-4B228F5A5403}"/>
          </ac:spMkLst>
        </pc:spChg>
        <pc:spChg chg="del">
          <ac:chgData name="Willem Jan Luiten" userId="cf42bb6b-ceb4-4b0e-b164-56ada9466d96" providerId="ADAL" clId="{BD31EE11-89BE-42D6-A66A-EC8386B2DE44}" dt="2025-04-23T14:47:33.921" v="3568" actId="478"/>
          <ac:spMkLst>
            <pc:docMk/>
            <pc:sldMk cId="903552586" sldId="623"/>
            <ac:spMk id="3" creationId="{28E278CA-4CD2-D820-4E1A-7059A0F6124F}"/>
          </ac:spMkLst>
        </pc:spChg>
        <pc:spChg chg="del mod">
          <ac:chgData name="Willem Jan Luiten" userId="cf42bb6b-ceb4-4b0e-b164-56ada9466d96" providerId="ADAL" clId="{BD31EE11-89BE-42D6-A66A-EC8386B2DE44}" dt="2025-04-23T15:12:05.340" v="4248" actId="478"/>
          <ac:spMkLst>
            <pc:docMk/>
            <pc:sldMk cId="903552586" sldId="623"/>
            <ac:spMk id="4" creationId="{E01AB1DE-DFF8-CC54-0718-3A919C72B0D3}"/>
          </ac:spMkLst>
        </pc:spChg>
        <pc:spChg chg="mod">
          <ac:chgData name="Willem Jan Luiten" userId="cf42bb6b-ceb4-4b0e-b164-56ada9466d96" providerId="ADAL" clId="{BD31EE11-89BE-42D6-A66A-EC8386B2DE44}" dt="2025-04-24T07:44:24.264" v="5081" actId="20577"/>
          <ac:spMkLst>
            <pc:docMk/>
            <pc:sldMk cId="903552586" sldId="623"/>
            <ac:spMk id="5" creationId="{C891C2BD-DD7D-BB1D-E145-FCA239FDE028}"/>
          </ac:spMkLst>
        </pc:spChg>
        <pc:graphicFrameChg chg="add mod modGraphic">
          <ac:chgData name="Willem Jan Luiten" userId="cf42bb6b-ceb4-4b0e-b164-56ada9466d96" providerId="ADAL" clId="{BD31EE11-89BE-42D6-A66A-EC8386B2DE44}" dt="2025-04-24T07:59:10.168" v="5121" actId="20577"/>
          <ac:graphicFrameMkLst>
            <pc:docMk/>
            <pc:sldMk cId="903552586" sldId="623"/>
            <ac:graphicFrameMk id="7" creationId="{C1B86481-7E8D-BD3D-3E11-8C99640AA5E8}"/>
          </ac:graphicFrameMkLst>
        </pc:graphicFrameChg>
      </pc:sldChg>
      <pc:sldChg chg="addSp delSp modSp add mod">
        <pc:chgData name="Willem Jan Luiten" userId="cf42bb6b-ceb4-4b0e-b164-56ada9466d96" providerId="ADAL" clId="{BD31EE11-89BE-42D6-A66A-EC8386B2DE44}" dt="2025-04-24T07:44:16.345" v="5077" actId="20577"/>
        <pc:sldMkLst>
          <pc:docMk/>
          <pc:sldMk cId="1723981499" sldId="624"/>
        </pc:sldMkLst>
        <pc:spChg chg="mod">
          <ac:chgData name="Willem Jan Luiten" userId="cf42bb6b-ceb4-4b0e-b164-56ada9466d96" providerId="ADAL" clId="{BD31EE11-89BE-42D6-A66A-EC8386B2DE44}" dt="2025-04-23T15:15:03.282" v="4394" actId="20577"/>
          <ac:spMkLst>
            <pc:docMk/>
            <pc:sldMk cId="1723981499" sldId="624"/>
            <ac:spMk id="2" creationId="{A166E1CB-A4E2-6C69-FE91-84F4AB352EEC}"/>
          </ac:spMkLst>
        </pc:spChg>
        <pc:spChg chg="del">
          <ac:chgData name="Willem Jan Luiten" userId="cf42bb6b-ceb4-4b0e-b164-56ada9466d96" providerId="ADAL" clId="{BD31EE11-89BE-42D6-A66A-EC8386B2DE44}" dt="2025-04-23T14:47:40.728" v="3570" actId="478"/>
          <ac:spMkLst>
            <pc:docMk/>
            <pc:sldMk cId="1723981499" sldId="624"/>
            <ac:spMk id="3" creationId="{F8A46194-3005-3A91-4E31-C283D67613F3}"/>
          </ac:spMkLst>
        </pc:spChg>
        <pc:spChg chg="del mod">
          <ac:chgData name="Willem Jan Luiten" userId="cf42bb6b-ceb4-4b0e-b164-56ada9466d96" providerId="ADAL" clId="{BD31EE11-89BE-42D6-A66A-EC8386B2DE44}" dt="2025-04-23T14:50:11.805" v="3637" actId="478"/>
          <ac:spMkLst>
            <pc:docMk/>
            <pc:sldMk cId="1723981499" sldId="624"/>
            <ac:spMk id="4" creationId="{9D59622D-FACB-4A11-D9E2-AFDAEA3B8A08}"/>
          </ac:spMkLst>
        </pc:spChg>
        <pc:spChg chg="mod">
          <ac:chgData name="Willem Jan Luiten" userId="cf42bb6b-ceb4-4b0e-b164-56ada9466d96" providerId="ADAL" clId="{BD31EE11-89BE-42D6-A66A-EC8386B2DE44}" dt="2025-04-24T07:44:16.345" v="5077" actId="20577"/>
          <ac:spMkLst>
            <pc:docMk/>
            <pc:sldMk cId="1723981499" sldId="624"/>
            <ac:spMk id="5" creationId="{B0BAE22F-5135-DACF-F750-A2DCBB4AB1BC}"/>
          </ac:spMkLst>
        </pc:spChg>
        <pc:graphicFrameChg chg="add mod modGraphic">
          <ac:chgData name="Willem Jan Luiten" userId="cf42bb6b-ceb4-4b0e-b164-56ada9466d96" providerId="ADAL" clId="{BD31EE11-89BE-42D6-A66A-EC8386B2DE44}" dt="2025-04-23T15:15:32.590" v="4397" actId="14100"/>
          <ac:graphicFrameMkLst>
            <pc:docMk/>
            <pc:sldMk cId="1723981499" sldId="624"/>
            <ac:graphicFrameMk id="7" creationId="{4D2B5A87-2A10-D8C8-CA90-D60C7665B9C5}"/>
          </ac:graphicFrameMkLst>
        </pc:graphicFrameChg>
      </pc:sldChg>
    </pc:docChg>
  </pc:docChgLst>
  <pc:docChgLst>
    <pc:chgData name="Menno Pomp" userId="3e7760c7-8390-43e8-8b55-243473d29199" providerId="ADAL" clId="{25357D99-A323-4A77-9102-F97B5DF9F53B}"/>
    <pc:docChg chg="modSld">
      <pc:chgData name="Menno Pomp" userId="3e7760c7-8390-43e8-8b55-243473d29199" providerId="ADAL" clId="{25357D99-A323-4A77-9102-F97B5DF9F53B}" dt="2025-04-24T08:23:29.968" v="0" actId="20577"/>
      <pc:docMkLst>
        <pc:docMk/>
      </pc:docMkLst>
      <pc:sldChg chg="modSp mod">
        <pc:chgData name="Menno Pomp" userId="3e7760c7-8390-43e8-8b55-243473d29199" providerId="ADAL" clId="{25357D99-A323-4A77-9102-F97B5DF9F53B}" dt="2025-04-24T08:23:29.968" v="0" actId="20577"/>
        <pc:sldMkLst>
          <pc:docMk/>
          <pc:sldMk cId="1500899298" sldId="608"/>
        </pc:sldMkLst>
        <pc:spChg chg="mod">
          <ac:chgData name="Menno Pomp" userId="3e7760c7-8390-43e8-8b55-243473d29199" providerId="ADAL" clId="{25357D99-A323-4A77-9102-F97B5DF9F53B}" dt="2025-04-24T08:23:29.968" v="0" actId="20577"/>
          <ac:spMkLst>
            <pc:docMk/>
            <pc:sldMk cId="1500899298" sldId="608"/>
            <ac:spMk id="2" creationId="{93896FA3-2E02-9AF3-C8D0-E81C4F15E7C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Map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'Thuis 1'!$P$2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'Thuis 1'!$O$3:$O$201</c:f>
              <c:numCache>
                <c:formatCode>General</c:formatCode>
                <c:ptCount val="199"/>
                <c:pt idx="1">
                  <c:v>0.01</c:v>
                </c:pt>
                <c:pt idx="3">
                  <c:v>0.02</c:v>
                </c:pt>
                <c:pt idx="5">
                  <c:v>0.03</c:v>
                </c:pt>
                <c:pt idx="7">
                  <c:v>0.04</c:v>
                </c:pt>
                <c:pt idx="9">
                  <c:v>0.05</c:v>
                </c:pt>
                <c:pt idx="11">
                  <c:v>6.0000000000000005E-2</c:v>
                </c:pt>
                <c:pt idx="13">
                  <c:v>7.0000000000000007E-2</c:v>
                </c:pt>
                <c:pt idx="15">
                  <c:v>0.08</c:v>
                </c:pt>
                <c:pt idx="17">
                  <c:v>0.09</c:v>
                </c:pt>
                <c:pt idx="19">
                  <c:v>9.9999999999999992E-2</c:v>
                </c:pt>
                <c:pt idx="21">
                  <c:v>0.10999999999999999</c:v>
                </c:pt>
                <c:pt idx="23">
                  <c:v>0.11999999999999998</c:v>
                </c:pt>
                <c:pt idx="25">
                  <c:v>0.12999999999999998</c:v>
                </c:pt>
                <c:pt idx="27">
                  <c:v>0.13999999999999999</c:v>
                </c:pt>
                <c:pt idx="29">
                  <c:v>0.15</c:v>
                </c:pt>
                <c:pt idx="31">
                  <c:v>0.16</c:v>
                </c:pt>
                <c:pt idx="33">
                  <c:v>0.17</c:v>
                </c:pt>
                <c:pt idx="35">
                  <c:v>0.18000000000000002</c:v>
                </c:pt>
                <c:pt idx="37">
                  <c:v>0.19000000000000003</c:v>
                </c:pt>
                <c:pt idx="39">
                  <c:v>0.20000000000000004</c:v>
                </c:pt>
                <c:pt idx="41">
                  <c:v>0.21000000000000005</c:v>
                </c:pt>
                <c:pt idx="43">
                  <c:v>0.22000000000000006</c:v>
                </c:pt>
                <c:pt idx="45">
                  <c:v>0.23000000000000007</c:v>
                </c:pt>
                <c:pt idx="47">
                  <c:v>0.24000000000000007</c:v>
                </c:pt>
                <c:pt idx="49">
                  <c:v>0.25000000000000006</c:v>
                </c:pt>
                <c:pt idx="51">
                  <c:v>0.26000000000000006</c:v>
                </c:pt>
                <c:pt idx="53">
                  <c:v>0.27000000000000007</c:v>
                </c:pt>
                <c:pt idx="55">
                  <c:v>0.28000000000000008</c:v>
                </c:pt>
                <c:pt idx="57">
                  <c:v>0.29000000000000009</c:v>
                </c:pt>
                <c:pt idx="59">
                  <c:v>0.3000000000000001</c:v>
                </c:pt>
                <c:pt idx="61">
                  <c:v>0.31000000000000011</c:v>
                </c:pt>
                <c:pt idx="63">
                  <c:v>0.32000000000000012</c:v>
                </c:pt>
                <c:pt idx="65">
                  <c:v>0.33000000000000013</c:v>
                </c:pt>
                <c:pt idx="67">
                  <c:v>0.34000000000000014</c:v>
                </c:pt>
                <c:pt idx="69">
                  <c:v>0.35000000000000014</c:v>
                </c:pt>
                <c:pt idx="71">
                  <c:v>0.36000000000000015</c:v>
                </c:pt>
                <c:pt idx="73">
                  <c:v>0.37000000000000016</c:v>
                </c:pt>
                <c:pt idx="75">
                  <c:v>0.38000000000000017</c:v>
                </c:pt>
                <c:pt idx="77">
                  <c:v>0.39000000000000018</c:v>
                </c:pt>
                <c:pt idx="79">
                  <c:v>0.40000000000000019</c:v>
                </c:pt>
                <c:pt idx="81">
                  <c:v>0.4100000000000002</c:v>
                </c:pt>
                <c:pt idx="83">
                  <c:v>0.42000000000000021</c:v>
                </c:pt>
                <c:pt idx="85">
                  <c:v>0.43000000000000022</c:v>
                </c:pt>
                <c:pt idx="87">
                  <c:v>0.44000000000000022</c:v>
                </c:pt>
                <c:pt idx="89">
                  <c:v>0.45000000000000023</c:v>
                </c:pt>
                <c:pt idx="91">
                  <c:v>0.46000000000000024</c:v>
                </c:pt>
                <c:pt idx="93">
                  <c:v>0.47000000000000025</c:v>
                </c:pt>
                <c:pt idx="95">
                  <c:v>0.48000000000000026</c:v>
                </c:pt>
                <c:pt idx="97">
                  <c:v>0.49000000000000027</c:v>
                </c:pt>
                <c:pt idx="99">
                  <c:v>0.50000000000000022</c:v>
                </c:pt>
                <c:pt idx="101">
                  <c:v>0.51000000000000023</c:v>
                </c:pt>
                <c:pt idx="103">
                  <c:v>0.52000000000000024</c:v>
                </c:pt>
                <c:pt idx="105">
                  <c:v>0.53000000000000025</c:v>
                </c:pt>
                <c:pt idx="107">
                  <c:v>0.54000000000000026</c:v>
                </c:pt>
                <c:pt idx="109">
                  <c:v>0.55000000000000027</c:v>
                </c:pt>
                <c:pt idx="111">
                  <c:v>0.56000000000000028</c:v>
                </c:pt>
                <c:pt idx="113">
                  <c:v>0.57000000000000028</c:v>
                </c:pt>
                <c:pt idx="115">
                  <c:v>0.58000000000000029</c:v>
                </c:pt>
                <c:pt idx="117">
                  <c:v>0.5900000000000003</c:v>
                </c:pt>
                <c:pt idx="119">
                  <c:v>0.60000000000000031</c:v>
                </c:pt>
                <c:pt idx="121">
                  <c:v>0.61000000000000032</c:v>
                </c:pt>
                <c:pt idx="123">
                  <c:v>0.62000000000000033</c:v>
                </c:pt>
                <c:pt idx="125">
                  <c:v>0.63000000000000034</c:v>
                </c:pt>
                <c:pt idx="127">
                  <c:v>0.64000000000000035</c:v>
                </c:pt>
                <c:pt idx="129">
                  <c:v>0.65000000000000036</c:v>
                </c:pt>
                <c:pt idx="131">
                  <c:v>0.66000000000000036</c:v>
                </c:pt>
                <c:pt idx="133">
                  <c:v>0.67000000000000037</c:v>
                </c:pt>
                <c:pt idx="135">
                  <c:v>0.68000000000000038</c:v>
                </c:pt>
                <c:pt idx="137">
                  <c:v>0.69000000000000039</c:v>
                </c:pt>
                <c:pt idx="139">
                  <c:v>0.7000000000000004</c:v>
                </c:pt>
                <c:pt idx="141">
                  <c:v>0.71000000000000041</c:v>
                </c:pt>
                <c:pt idx="143">
                  <c:v>0.72000000000000042</c:v>
                </c:pt>
                <c:pt idx="145">
                  <c:v>0.73000000000000043</c:v>
                </c:pt>
                <c:pt idx="147">
                  <c:v>0.74000000000000044</c:v>
                </c:pt>
                <c:pt idx="149">
                  <c:v>0.75000000000000044</c:v>
                </c:pt>
                <c:pt idx="151">
                  <c:v>0.76000000000000045</c:v>
                </c:pt>
                <c:pt idx="153">
                  <c:v>0.77000000000000046</c:v>
                </c:pt>
                <c:pt idx="155">
                  <c:v>0.78000000000000047</c:v>
                </c:pt>
                <c:pt idx="157">
                  <c:v>0.79000000000000048</c:v>
                </c:pt>
                <c:pt idx="159">
                  <c:v>0.80000000000000049</c:v>
                </c:pt>
                <c:pt idx="161">
                  <c:v>0.8100000000000005</c:v>
                </c:pt>
                <c:pt idx="163">
                  <c:v>0.82000000000000051</c:v>
                </c:pt>
                <c:pt idx="165">
                  <c:v>0.83000000000000052</c:v>
                </c:pt>
                <c:pt idx="167">
                  <c:v>0.84000000000000052</c:v>
                </c:pt>
                <c:pt idx="169">
                  <c:v>0.85000000000000053</c:v>
                </c:pt>
                <c:pt idx="171">
                  <c:v>0.86000000000000054</c:v>
                </c:pt>
                <c:pt idx="173">
                  <c:v>0.87000000000000055</c:v>
                </c:pt>
                <c:pt idx="175">
                  <c:v>0.88000000000000056</c:v>
                </c:pt>
                <c:pt idx="177">
                  <c:v>0.89000000000000057</c:v>
                </c:pt>
                <c:pt idx="179">
                  <c:v>0.90000000000000058</c:v>
                </c:pt>
                <c:pt idx="181">
                  <c:v>0.91000000000000059</c:v>
                </c:pt>
                <c:pt idx="183">
                  <c:v>0.9200000000000006</c:v>
                </c:pt>
                <c:pt idx="185">
                  <c:v>0.9300000000000006</c:v>
                </c:pt>
                <c:pt idx="187">
                  <c:v>0.94000000000000061</c:v>
                </c:pt>
                <c:pt idx="189">
                  <c:v>0.95000000000000062</c:v>
                </c:pt>
                <c:pt idx="191">
                  <c:v>0.96000000000000063</c:v>
                </c:pt>
                <c:pt idx="193">
                  <c:v>0.97000000000000064</c:v>
                </c:pt>
                <c:pt idx="195">
                  <c:v>0.98000000000000065</c:v>
                </c:pt>
                <c:pt idx="197">
                  <c:v>0.99000000000000066</c:v>
                </c:pt>
              </c:numCache>
            </c:numRef>
          </c:cat>
          <c:val>
            <c:numRef>
              <c:f>'Thuis 1'!$P$3:$P$201</c:f>
              <c:numCache>
                <c:formatCode>0%</c:formatCode>
                <c:ptCount val="199"/>
                <c:pt idx="0">
                  <c:v>0.48556149700000001</c:v>
                </c:pt>
                <c:pt idx="1">
                  <c:v>0.48712051499999998</c:v>
                </c:pt>
                <c:pt idx="2">
                  <c:v>0.50508744000000005</c:v>
                </c:pt>
                <c:pt idx="3">
                  <c:v>0.51642276399999998</c:v>
                </c:pt>
                <c:pt idx="4">
                  <c:v>0.52788413499999998</c:v>
                </c:pt>
                <c:pt idx="5">
                  <c:v>0.53810897999999996</c:v>
                </c:pt>
                <c:pt idx="6">
                  <c:v>0.54754495199999997</c:v>
                </c:pt>
                <c:pt idx="7">
                  <c:v>0.55596555999999997</c:v>
                </c:pt>
                <c:pt idx="8">
                  <c:v>0.56343549500000001</c:v>
                </c:pt>
                <c:pt idx="9">
                  <c:v>0.57311320799999999</c:v>
                </c:pt>
                <c:pt idx="10">
                  <c:v>0.58109104300000003</c:v>
                </c:pt>
                <c:pt idx="11">
                  <c:v>0.58885147800000004</c:v>
                </c:pt>
                <c:pt idx="12">
                  <c:v>0.59730396799999996</c:v>
                </c:pt>
                <c:pt idx="13">
                  <c:v>0.60614255399999994</c:v>
                </c:pt>
                <c:pt idx="14">
                  <c:v>0.61491658500000002</c:v>
                </c:pt>
                <c:pt idx="15">
                  <c:v>0.62204097899999999</c:v>
                </c:pt>
                <c:pt idx="16">
                  <c:v>0.62978637599999998</c:v>
                </c:pt>
                <c:pt idx="17">
                  <c:v>0.63556732500000002</c:v>
                </c:pt>
                <c:pt idx="18">
                  <c:v>0.64187100799999997</c:v>
                </c:pt>
                <c:pt idx="19">
                  <c:v>0.64906054300000005</c:v>
                </c:pt>
                <c:pt idx="20">
                  <c:v>0.65348201100000003</c:v>
                </c:pt>
                <c:pt idx="21">
                  <c:v>0.65762711900000004</c:v>
                </c:pt>
                <c:pt idx="22">
                  <c:v>0.66317365299999997</c:v>
                </c:pt>
                <c:pt idx="23">
                  <c:v>0.668104378</c:v>
                </c:pt>
                <c:pt idx="24">
                  <c:v>0.67239130400000002</c:v>
                </c:pt>
                <c:pt idx="25">
                  <c:v>0.67674775399999998</c:v>
                </c:pt>
                <c:pt idx="26">
                  <c:v>0.68176795599999995</c:v>
                </c:pt>
                <c:pt idx="27">
                  <c:v>0.68533333299999999</c:v>
                </c:pt>
                <c:pt idx="28">
                  <c:v>0.68972464700000002</c:v>
                </c:pt>
                <c:pt idx="29">
                  <c:v>0.69272358599999995</c:v>
                </c:pt>
                <c:pt idx="30">
                  <c:v>0.69628286500000003</c:v>
                </c:pt>
                <c:pt idx="31">
                  <c:v>0.70011402499999997</c:v>
                </c:pt>
                <c:pt idx="32">
                  <c:v>0.70411210700000004</c:v>
                </c:pt>
                <c:pt idx="33">
                  <c:v>0.71060570899999997</c:v>
                </c:pt>
                <c:pt idx="34">
                  <c:v>0.71478626499999998</c:v>
                </c:pt>
                <c:pt idx="35">
                  <c:v>0.71808135399999995</c:v>
                </c:pt>
                <c:pt idx="36">
                  <c:v>0.72142011800000005</c:v>
                </c:pt>
                <c:pt idx="37">
                  <c:v>0.72514898699999997</c:v>
                </c:pt>
                <c:pt idx="38">
                  <c:v>0.72772988500000002</c:v>
                </c:pt>
                <c:pt idx="39">
                  <c:v>0.73009381799999995</c:v>
                </c:pt>
                <c:pt idx="40">
                  <c:v>0.73373639700000004</c:v>
                </c:pt>
                <c:pt idx="41">
                  <c:v>0.73639455799999998</c:v>
                </c:pt>
                <c:pt idx="42">
                  <c:v>0.73978968000000001</c:v>
                </c:pt>
                <c:pt idx="43">
                  <c:v>0.74334975400000003</c:v>
                </c:pt>
                <c:pt idx="44">
                  <c:v>0.74739712400000002</c:v>
                </c:pt>
                <c:pt idx="45">
                  <c:v>0.75156210899999998</c:v>
                </c:pt>
                <c:pt idx="46">
                  <c:v>0.75426706799999998</c:v>
                </c:pt>
                <c:pt idx="47">
                  <c:v>0.75681130200000002</c:v>
                </c:pt>
                <c:pt idx="48">
                  <c:v>0.75976661599999995</c:v>
                </c:pt>
                <c:pt idx="49">
                  <c:v>0.76237876500000001</c:v>
                </c:pt>
                <c:pt idx="50">
                  <c:v>0.76454009700000003</c:v>
                </c:pt>
                <c:pt idx="51">
                  <c:v>0.76691535899999996</c:v>
                </c:pt>
                <c:pt idx="52">
                  <c:v>0.76895213500000004</c:v>
                </c:pt>
                <c:pt idx="53">
                  <c:v>0.77110937899999998</c:v>
                </c:pt>
                <c:pt idx="54">
                  <c:v>0.77357012300000005</c:v>
                </c:pt>
                <c:pt idx="55">
                  <c:v>0.77643663100000004</c:v>
                </c:pt>
                <c:pt idx="56">
                  <c:v>0.778245984</c:v>
                </c:pt>
                <c:pt idx="57">
                  <c:v>0.78062979600000004</c:v>
                </c:pt>
                <c:pt idx="58">
                  <c:v>0.78387010899999998</c:v>
                </c:pt>
                <c:pt idx="59">
                  <c:v>0.78567610899999996</c:v>
                </c:pt>
                <c:pt idx="60">
                  <c:v>0.78886498100000002</c:v>
                </c:pt>
                <c:pt idx="61">
                  <c:v>0.79162162199999997</c:v>
                </c:pt>
                <c:pt idx="62">
                  <c:v>0.79510204100000004</c:v>
                </c:pt>
                <c:pt idx="63">
                  <c:v>0.79737489699999997</c:v>
                </c:pt>
                <c:pt idx="64">
                  <c:v>0.79934120200000003</c:v>
                </c:pt>
                <c:pt idx="65">
                  <c:v>0.80049600399999998</c:v>
                </c:pt>
                <c:pt idx="66">
                  <c:v>0.802493075</c:v>
                </c:pt>
                <c:pt idx="67">
                  <c:v>0.80456570199999999</c:v>
                </c:pt>
                <c:pt idx="68">
                  <c:v>0.80626223100000005</c:v>
                </c:pt>
                <c:pt idx="69">
                  <c:v>0.80826539200000003</c:v>
                </c:pt>
                <c:pt idx="70">
                  <c:v>0.80941640800000003</c:v>
                </c:pt>
                <c:pt idx="71">
                  <c:v>0.81253545100000002</c:v>
                </c:pt>
                <c:pt idx="72">
                  <c:v>0.814709236</c:v>
                </c:pt>
                <c:pt idx="73">
                  <c:v>0.81930479700000003</c:v>
                </c:pt>
                <c:pt idx="74">
                  <c:v>0.82222222199999995</c:v>
                </c:pt>
                <c:pt idx="75">
                  <c:v>0.82553067800000002</c:v>
                </c:pt>
                <c:pt idx="76">
                  <c:v>0.82637875699999996</c:v>
                </c:pt>
                <c:pt idx="77">
                  <c:v>0.828982106</c:v>
                </c:pt>
                <c:pt idx="78">
                  <c:v>0.83024418899999997</c:v>
                </c:pt>
                <c:pt idx="79">
                  <c:v>0.83116883100000005</c:v>
                </c:pt>
                <c:pt idx="80">
                  <c:v>0.83353115700000002</c:v>
                </c:pt>
                <c:pt idx="81">
                  <c:v>0.83452380999999998</c:v>
                </c:pt>
                <c:pt idx="82">
                  <c:v>0.83557147099999995</c:v>
                </c:pt>
                <c:pt idx="83">
                  <c:v>0.83727899299999997</c:v>
                </c:pt>
                <c:pt idx="84">
                  <c:v>0.83854479900000001</c:v>
                </c:pt>
                <c:pt idx="85">
                  <c:v>0.83987915400000002</c:v>
                </c:pt>
                <c:pt idx="86">
                  <c:v>0.84049636800000005</c:v>
                </c:pt>
                <c:pt idx="87">
                  <c:v>0.84271372099999997</c:v>
                </c:pt>
                <c:pt idx="88">
                  <c:v>0.84253890799999998</c:v>
                </c:pt>
                <c:pt idx="89">
                  <c:v>0.84332925299999995</c:v>
                </c:pt>
                <c:pt idx="90">
                  <c:v>0.84407611999999999</c:v>
                </c:pt>
                <c:pt idx="91">
                  <c:v>0.846224961</c:v>
                </c:pt>
                <c:pt idx="92">
                  <c:v>0.84715346499999999</c:v>
                </c:pt>
                <c:pt idx="93">
                  <c:v>0.847489151</c:v>
                </c:pt>
                <c:pt idx="94">
                  <c:v>0.84811702499999997</c:v>
                </c:pt>
                <c:pt idx="95">
                  <c:v>0.84920387100000005</c:v>
                </c:pt>
                <c:pt idx="96">
                  <c:v>0.85069008800000001</c:v>
                </c:pt>
                <c:pt idx="97">
                  <c:v>0.85152563699999995</c:v>
                </c:pt>
                <c:pt idx="98">
                  <c:v>0.85236593100000002</c:v>
                </c:pt>
                <c:pt idx="99">
                  <c:v>0.85411392399999997</c:v>
                </c:pt>
                <c:pt idx="100">
                  <c:v>0.85510462899999995</c:v>
                </c:pt>
                <c:pt idx="101">
                  <c:v>0.85764331199999999</c:v>
                </c:pt>
                <c:pt idx="102">
                  <c:v>0.858650464</c:v>
                </c:pt>
                <c:pt idx="103">
                  <c:v>0.86026341200000001</c:v>
                </c:pt>
                <c:pt idx="104">
                  <c:v>0.86147885099999999</c:v>
                </c:pt>
                <c:pt idx="105">
                  <c:v>0.86297376100000001</c:v>
                </c:pt>
                <c:pt idx="106">
                  <c:v>0.86378413499999995</c:v>
                </c:pt>
                <c:pt idx="107">
                  <c:v>0.86451191599999999</c:v>
                </c:pt>
                <c:pt idx="108">
                  <c:v>0.865510471</c:v>
                </c:pt>
                <c:pt idx="109">
                  <c:v>0.86642599300000001</c:v>
                </c:pt>
                <c:pt idx="110">
                  <c:v>0.867874794</c:v>
                </c:pt>
                <c:pt idx="111">
                  <c:v>0.86893364100000003</c:v>
                </c:pt>
                <c:pt idx="112">
                  <c:v>0.87014281000000004</c:v>
                </c:pt>
                <c:pt idx="113">
                  <c:v>0.87012986999999997</c:v>
                </c:pt>
                <c:pt idx="114">
                  <c:v>0.87103240900000001</c:v>
                </c:pt>
                <c:pt idx="115">
                  <c:v>0.87327731099999995</c:v>
                </c:pt>
                <c:pt idx="116">
                  <c:v>0.875379939</c:v>
                </c:pt>
                <c:pt idx="117">
                  <c:v>0.87580372299999998</c:v>
                </c:pt>
                <c:pt idx="118">
                  <c:v>0.87887036399999996</c:v>
                </c:pt>
                <c:pt idx="119">
                  <c:v>0.87952218400000004</c:v>
                </c:pt>
                <c:pt idx="120">
                  <c:v>0.88082191799999998</c:v>
                </c:pt>
                <c:pt idx="121">
                  <c:v>0.88178694199999996</c:v>
                </c:pt>
                <c:pt idx="122">
                  <c:v>0.88267770899999998</c:v>
                </c:pt>
                <c:pt idx="123">
                  <c:v>0.88388214899999995</c:v>
                </c:pt>
                <c:pt idx="124">
                  <c:v>0.88456189200000002</c:v>
                </c:pt>
                <c:pt idx="125">
                  <c:v>0.88512569799999996</c:v>
                </c:pt>
                <c:pt idx="126">
                  <c:v>0.88705717299999998</c:v>
                </c:pt>
                <c:pt idx="127">
                  <c:v>0.88759689900000005</c:v>
                </c:pt>
                <c:pt idx="128">
                  <c:v>0.88920454500000001</c:v>
                </c:pt>
                <c:pt idx="129">
                  <c:v>0.88995726500000005</c:v>
                </c:pt>
                <c:pt idx="130">
                  <c:v>0.89095459399999999</c:v>
                </c:pt>
                <c:pt idx="131">
                  <c:v>0.892561983</c:v>
                </c:pt>
                <c:pt idx="132">
                  <c:v>0.89354023800000004</c:v>
                </c:pt>
                <c:pt idx="133">
                  <c:v>0.89412617800000005</c:v>
                </c:pt>
                <c:pt idx="134">
                  <c:v>0.89537003299999995</c:v>
                </c:pt>
                <c:pt idx="135">
                  <c:v>0.89703188</c:v>
                </c:pt>
                <c:pt idx="136">
                  <c:v>0.89944547100000005</c:v>
                </c:pt>
                <c:pt idx="137">
                  <c:v>0.90167597799999999</c:v>
                </c:pt>
                <c:pt idx="138">
                  <c:v>0.90285071299999997</c:v>
                </c:pt>
                <c:pt idx="139">
                  <c:v>0.90328673999999998</c:v>
                </c:pt>
                <c:pt idx="140">
                  <c:v>0.90472560999999996</c:v>
                </c:pt>
                <c:pt idx="141">
                  <c:v>0.90487150000000005</c:v>
                </c:pt>
                <c:pt idx="142">
                  <c:v>0.90796597099999998</c:v>
                </c:pt>
                <c:pt idx="143">
                  <c:v>0.90923256699999999</c:v>
                </c:pt>
                <c:pt idx="144">
                  <c:v>0.91116352199999995</c:v>
                </c:pt>
                <c:pt idx="145">
                  <c:v>0.91218354400000001</c:v>
                </c:pt>
                <c:pt idx="146">
                  <c:v>0.91390992400000004</c:v>
                </c:pt>
                <c:pt idx="147">
                  <c:v>0.91473178499999996</c:v>
                </c:pt>
                <c:pt idx="148">
                  <c:v>0.91656590100000002</c:v>
                </c:pt>
                <c:pt idx="149">
                  <c:v>0.91765185500000002</c:v>
                </c:pt>
                <c:pt idx="150">
                  <c:v>0.91937474299999999</c:v>
                </c:pt>
                <c:pt idx="151">
                  <c:v>0.92128279899999999</c:v>
                </c:pt>
                <c:pt idx="152">
                  <c:v>0.92249685800000003</c:v>
                </c:pt>
                <c:pt idx="153">
                  <c:v>0.92226447</c:v>
                </c:pt>
                <c:pt idx="154">
                  <c:v>0.92245419699999998</c:v>
                </c:pt>
                <c:pt idx="155">
                  <c:v>0.92456896600000005</c:v>
                </c:pt>
                <c:pt idx="156">
                  <c:v>0.92723311500000005</c:v>
                </c:pt>
                <c:pt idx="157">
                  <c:v>0.92998678999999995</c:v>
                </c:pt>
                <c:pt idx="158">
                  <c:v>0.93158596199999999</c:v>
                </c:pt>
                <c:pt idx="159">
                  <c:v>0.93372145100000004</c:v>
                </c:pt>
                <c:pt idx="160">
                  <c:v>0.93435943899999996</c:v>
                </c:pt>
                <c:pt idx="161">
                  <c:v>0.93595608399999997</c:v>
                </c:pt>
                <c:pt idx="162">
                  <c:v>0.93839740599999999</c:v>
                </c:pt>
                <c:pt idx="163">
                  <c:v>0.93966323699999998</c:v>
                </c:pt>
                <c:pt idx="164">
                  <c:v>0.94078635700000002</c:v>
                </c:pt>
                <c:pt idx="165">
                  <c:v>0.94406943099999996</c:v>
                </c:pt>
                <c:pt idx="166">
                  <c:v>0.94474327599999997</c:v>
                </c:pt>
                <c:pt idx="167">
                  <c:v>0.94875621899999996</c:v>
                </c:pt>
                <c:pt idx="168">
                  <c:v>0.95110887099999997</c:v>
                </c:pt>
                <c:pt idx="169">
                  <c:v>0.95081967199999995</c:v>
                </c:pt>
                <c:pt idx="170">
                  <c:v>0.95265348599999999</c:v>
                </c:pt>
                <c:pt idx="171">
                  <c:v>0.95411392399999995</c:v>
                </c:pt>
                <c:pt idx="172">
                  <c:v>0.954862977</c:v>
                </c:pt>
                <c:pt idx="173">
                  <c:v>0.95666483800000002</c:v>
                </c:pt>
                <c:pt idx="174">
                  <c:v>0.95751816700000003</c:v>
                </c:pt>
                <c:pt idx="175">
                  <c:v>0.95766590399999996</c:v>
                </c:pt>
                <c:pt idx="176">
                  <c:v>0.95979020999999998</c:v>
                </c:pt>
                <c:pt idx="177">
                  <c:v>0.96302921900000005</c:v>
                </c:pt>
                <c:pt idx="178">
                  <c:v>0.96801968000000005</c:v>
                </c:pt>
                <c:pt idx="179">
                  <c:v>0.97077509500000003</c:v>
                </c:pt>
                <c:pt idx="180">
                  <c:v>0.97193211499999999</c:v>
                </c:pt>
                <c:pt idx="181">
                  <c:v>0.97244623699999999</c:v>
                </c:pt>
                <c:pt idx="182">
                  <c:v>0.97569444400000005</c:v>
                </c:pt>
                <c:pt idx="183">
                  <c:v>0.97566213300000004</c:v>
                </c:pt>
                <c:pt idx="184">
                  <c:v>0.97693452400000003</c:v>
                </c:pt>
                <c:pt idx="185">
                  <c:v>0.97755418000000005</c:v>
                </c:pt>
                <c:pt idx="186">
                  <c:v>0.97879282199999995</c:v>
                </c:pt>
                <c:pt idx="187">
                  <c:v>0.97952218400000002</c:v>
                </c:pt>
                <c:pt idx="188">
                  <c:v>0.98198198199999998</c:v>
                </c:pt>
                <c:pt idx="189">
                  <c:v>0.98642095100000005</c:v>
                </c:pt>
                <c:pt idx="190">
                  <c:v>0.98747390400000001</c:v>
                </c:pt>
                <c:pt idx="191">
                  <c:v>0.98857142899999995</c:v>
                </c:pt>
                <c:pt idx="192">
                  <c:v>0.98844672700000002</c:v>
                </c:pt>
                <c:pt idx="193">
                  <c:v>0.98658718300000003</c:v>
                </c:pt>
                <c:pt idx="194">
                  <c:v>0.98745519699999995</c:v>
                </c:pt>
                <c:pt idx="195">
                  <c:v>0.986270023</c:v>
                </c:pt>
                <c:pt idx="196">
                  <c:v>0.99384615399999998</c:v>
                </c:pt>
                <c:pt idx="197">
                  <c:v>0.99447513799999998</c:v>
                </c:pt>
                <c:pt idx="198">
                  <c:v>0.97368421100000002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11-475D-AE42-FA09CFB804DD}"/>
            </c:ext>
          </c:extLst>
        </c:ser>
        <c:ser>
          <c:idx val="2"/>
          <c:order val="1"/>
          <c:tx>
            <c:strRef>
              <c:f>'Avondnacht 1'!$P$2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'Thuis 1'!$O$3:$O$201</c:f>
              <c:numCache>
                <c:formatCode>General</c:formatCode>
                <c:ptCount val="199"/>
                <c:pt idx="1">
                  <c:v>0.01</c:v>
                </c:pt>
                <c:pt idx="3">
                  <c:v>0.02</c:v>
                </c:pt>
                <c:pt idx="5">
                  <c:v>0.03</c:v>
                </c:pt>
                <c:pt idx="7">
                  <c:v>0.04</c:v>
                </c:pt>
                <c:pt idx="9">
                  <c:v>0.05</c:v>
                </c:pt>
                <c:pt idx="11">
                  <c:v>6.0000000000000005E-2</c:v>
                </c:pt>
                <c:pt idx="13">
                  <c:v>7.0000000000000007E-2</c:v>
                </c:pt>
                <c:pt idx="15">
                  <c:v>0.08</c:v>
                </c:pt>
                <c:pt idx="17">
                  <c:v>0.09</c:v>
                </c:pt>
                <c:pt idx="19">
                  <c:v>9.9999999999999992E-2</c:v>
                </c:pt>
                <c:pt idx="21">
                  <c:v>0.10999999999999999</c:v>
                </c:pt>
                <c:pt idx="23">
                  <c:v>0.11999999999999998</c:v>
                </c:pt>
                <c:pt idx="25">
                  <c:v>0.12999999999999998</c:v>
                </c:pt>
                <c:pt idx="27">
                  <c:v>0.13999999999999999</c:v>
                </c:pt>
                <c:pt idx="29">
                  <c:v>0.15</c:v>
                </c:pt>
                <c:pt idx="31">
                  <c:v>0.16</c:v>
                </c:pt>
                <c:pt idx="33">
                  <c:v>0.17</c:v>
                </c:pt>
                <c:pt idx="35">
                  <c:v>0.18000000000000002</c:v>
                </c:pt>
                <c:pt idx="37">
                  <c:v>0.19000000000000003</c:v>
                </c:pt>
                <c:pt idx="39">
                  <c:v>0.20000000000000004</c:v>
                </c:pt>
                <c:pt idx="41">
                  <c:v>0.21000000000000005</c:v>
                </c:pt>
                <c:pt idx="43">
                  <c:v>0.22000000000000006</c:v>
                </c:pt>
                <c:pt idx="45">
                  <c:v>0.23000000000000007</c:v>
                </c:pt>
                <c:pt idx="47">
                  <c:v>0.24000000000000007</c:v>
                </c:pt>
                <c:pt idx="49">
                  <c:v>0.25000000000000006</c:v>
                </c:pt>
                <c:pt idx="51">
                  <c:v>0.26000000000000006</c:v>
                </c:pt>
                <c:pt idx="53">
                  <c:v>0.27000000000000007</c:v>
                </c:pt>
                <c:pt idx="55">
                  <c:v>0.28000000000000008</c:v>
                </c:pt>
                <c:pt idx="57">
                  <c:v>0.29000000000000009</c:v>
                </c:pt>
                <c:pt idx="59">
                  <c:v>0.3000000000000001</c:v>
                </c:pt>
                <c:pt idx="61">
                  <c:v>0.31000000000000011</c:v>
                </c:pt>
                <c:pt idx="63">
                  <c:v>0.32000000000000012</c:v>
                </c:pt>
                <c:pt idx="65">
                  <c:v>0.33000000000000013</c:v>
                </c:pt>
                <c:pt idx="67">
                  <c:v>0.34000000000000014</c:v>
                </c:pt>
                <c:pt idx="69">
                  <c:v>0.35000000000000014</c:v>
                </c:pt>
                <c:pt idx="71">
                  <c:v>0.36000000000000015</c:v>
                </c:pt>
                <c:pt idx="73">
                  <c:v>0.37000000000000016</c:v>
                </c:pt>
                <c:pt idx="75">
                  <c:v>0.38000000000000017</c:v>
                </c:pt>
                <c:pt idx="77">
                  <c:v>0.39000000000000018</c:v>
                </c:pt>
                <c:pt idx="79">
                  <c:v>0.40000000000000019</c:v>
                </c:pt>
                <c:pt idx="81">
                  <c:v>0.4100000000000002</c:v>
                </c:pt>
                <c:pt idx="83">
                  <c:v>0.42000000000000021</c:v>
                </c:pt>
                <c:pt idx="85">
                  <c:v>0.43000000000000022</c:v>
                </c:pt>
                <c:pt idx="87">
                  <c:v>0.44000000000000022</c:v>
                </c:pt>
                <c:pt idx="89">
                  <c:v>0.45000000000000023</c:v>
                </c:pt>
                <c:pt idx="91">
                  <c:v>0.46000000000000024</c:v>
                </c:pt>
                <c:pt idx="93">
                  <c:v>0.47000000000000025</c:v>
                </c:pt>
                <c:pt idx="95">
                  <c:v>0.48000000000000026</c:v>
                </c:pt>
                <c:pt idx="97">
                  <c:v>0.49000000000000027</c:v>
                </c:pt>
                <c:pt idx="99">
                  <c:v>0.50000000000000022</c:v>
                </c:pt>
                <c:pt idx="101">
                  <c:v>0.51000000000000023</c:v>
                </c:pt>
                <c:pt idx="103">
                  <c:v>0.52000000000000024</c:v>
                </c:pt>
                <c:pt idx="105">
                  <c:v>0.53000000000000025</c:v>
                </c:pt>
                <c:pt idx="107">
                  <c:v>0.54000000000000026</c:v>
                </c:pt>
                <c:pt idx="109">
                  <c:v>0.55000000000000027</c:v>
                </c:pt>
                <c:pt idx="111">
                  <c:v>0.56000000000000028</c:v>
                </c:pt>
                <c:pt idx="113">
                  <c:v>0.57000000000000028</c:v>
                </c:pt>
                <c:pt idx="115">
                  <c:v>0.58000000000000029</c:v>
                </c:pt>
                <c:pt idx="117">
                  <c:v>0.5900000000000003</c:v>
                </c:pt>
                <c:pt idx="119">
                  <c:v>0.60000000000000031</c:v>
                </c:pt>
                <c:pt idx="121">
                  <c:v>0.61000000000000032</c:v>
                </c:pt>
                <c:pt idx="123">
                  <c:v>0.62000000000000033</c:v>
                </c:pt>
                <c:pt idx="125">
                  <c:v>0.63000000000000034</c:v>
                </c:pt>
                <c:pt idx="127">
                  <c:v>0.64000000000000035</c:v>
                </c:pt>
                <c:pt idx="129">
                  <c:v>0.65000000000000036</c:v>
                </c:pt>
                <c:pt idx="131">
                  <c:v>0.66000000000000036</c:v>
                </c:pt>
                <c:pt idx="133">
                  <c:v>0.67000000000000037</c:v>
                </c:pt>
                <c:pt idx="135">
                  <c:v>0.68000000000000038</c:v>
                </c:pt>
                <c:pt idx="137">
                  <c:v>0.69000000000000039</c:v>
                </c:pt>
                <c:pt idx="139">
                  <c:v>0.7000000000000004</c:v>
                </c:pt>
                <c:pt idx="141">
                  <c:v>0.71000000000000041</c:v>
                </c:pt>
                <c:pt idx="143">
                  <c:v>0.72000000000000042</c:v>
                </c:pt>
                <c:pt idx="145">
                  <c:v>0.73000000000000043</c:v>
                </c:pt>
                <c:pt idx="147">
                  <c:v>0.74000000000000044</c:v>
                </c:pt>
                <c:pt idx="149">
                  <c:v>0.75000000000000044</c:v>
                </c:pt>
                <c:pt idx="151">
                  <c:v>0.76000000000000045</c:v>
                </c:pt>
                <c:pt idx="153">
                  <c:v>0.77000000000000046</c:v>
                </c:pt>
                <c:pt idx="155">
                  <c:v>0.78000000000000047</c:v>
                </c:pt>
                <c:pt idx="157">
                  <c:v>0.79000000000000048</c:v>
                </c:pt>
                <c:pt idx="159">
                  <c:v>0.80000000000000049</c:v>
                </c:pt>
                <c:pt idx="161">
                  <c:v>0.8100000000000005</c:v>
                </c:pt>
                <c:pt idx="163">
                  <c:v>0.82000000000000051</c:v>
                </c:pt>
                <c:pt idx="165">
                  <c:v>0.83000000000000052</c:v>
                </c:pt>
                <c:pt idx="167">
                  <c:v>0.84000000000000052</c:v>
                </c:pt>
                <c:pt idx="169">
                  <c:v>0.85000000000000053</c:v>
                </c:pt>
                <c:pt idx="171">
                  <c:v>0.86000000000000054</c:v>
                </c:pt>
                <c:pt idx="173">
                  <c:v>0.87000000000000055</c:v>
                </c:pt>
                <c:pt idx="175">
                  <c:v>0.88000000000000056</c:v>
                </c:pt>
                <c:pt idx="177">
                  <c:v>0.89000000000000057</c:v>
                </c:pt>
                <c:pt idx="179">
                  <c:v>0.90000000000000058</c:v>
                </c:pt>
                <c:pt idx="181">
                  <c:v>0.91000000000000059</c:v>
                </c:pt>
                <c:pt idx="183">
                  <c:v>0.9200000000000006</c:v>
                </c:pt>
                <c:pt idx="185">
                  <c:v>0.9300000000000006</c:v>
                </c:pt>
                <c:pt idx="187">
                  <c:v>0.94000000000000061</c:v>
                </c:pt>
                <c:pt idx="189">
                  <c:v>0.95000000000000062</c:v>
                </c:pt>
                <c:pt idx="191">
                  <c:v>0.96000000000000063</c:v>
                </c:pt>
                <c:pt idx="193">
                  <c:v>0.97000000000000064</c:v>
                </c:pt>
                <c:pt idx="195">
                  <c:v>0.98000000000000065</c:v>
                </c:pt>
                <c:pt idx="197">
                  <c:v>0.99000000000000066</c:v>
                </c:pt>
              </c:numCache>
            </c:numRef>
          </c:cat>
          <c:val>
            <c:numRef>
              <c:f>'Thuis 1'!$Q$3:$Q$201</c:f>
              <c:numCache>
                <c:formatCode>0%</c:formatCode>
                <c:ptCount val="199"/>
                <c:pt idx="0">
                  <c:v>1</c:v>
                </c:pt>
                <c:pt idx="1">
                  <c:v>0.99968533699999995</c:v>
                </c:pt>
                <c:pt idx="2">
                  <c:v>0.99968533699999995</c:v>
                </c:pt>
                <c:pt idx="3">
                  <c:v>0.99937067300000004</c:v>
                </c:pt>
                <c:pt idx="4">
                  <c:v>0.99779735700000005</c:v>
                </c:pt>
                <c:pt idx="5">
                  <c:v>0.997482694</c:v>
                </c:pt>
                <c:pt idx="6">
                  <c:v>0.996538704</c:v>
                </c:pt>
                <c:pt idx="7">
                  <c:v>0.99559471399999999</c:v>
                </c:pt>
                <c:pt idx="8">
                  <c:v>0.99496538700000003</c:v>
                </c:pt>
                <c:pt idx="9">
                  <c:v>0.99402139700000003</c:v>
                </c:pt>
                <c:pt idx="10">
                  <c:v>0.99213341700000002</c:v>
                </c:pt>
                <c:pt idx="11">
                  <c:v>0.99056010100000003</c:v>
                </c:pt>
                <c:pt idx="12">
                  <c:v>0.98993077399999996</c:v>
                </c:pt>
                <c:pt idx="13">
                  <c:v>0.98741346799999996</c:v>
                </c:pt>
                <c:pt idx="14">
                  <c:v>0.985840151</c:v>
                </c:pt>
                <c:pt idx="15">
                  <c:v>0.98395217099999999</c:v>
                </c:pt>
                <c:pt idx="16">
                  <c:v>0.983322845</c:v>
                </c:pt>
                <c:pt idx="17">
                  <c:v>0.98174952800000004</c:v>
                </c:pt>
                <c:pt idx="18">
                  <c:v>0.98017621099999996</c:v>
                </c:pt>
                <c:pt idx="19">
                  <c:v>0.97828823200000004</c:v>
                </c:pt>
                <c:pt idx="20">
                  <c:v>0.97734424200000003</c:v>
                </c:pt>
                <c:pt idx="21">
                  <c:v>0.97671491499999996</c:v>
                </c:pt>
                <c:pt idx="22">
                  <c:v>0.97577092499999996</c:v>
                </c:pt>
                <c:pt idx="23">
                  <c:v>0.97482693499999995</c:v>
                </c:pt>
                <c:pt idx="24">
                  <c:v>0.97325361899999996</c:v>
                </c:pt>
                <c:pt idx="25">
                  <c:v>0.971680302</c:v>
                </c:pt>
                <c:pt idx="26">
                  <c:v>0.97073631199999999</c:v>
                </c:pt>
                <c:pt idx="27">
                  <c:v>0.97042164900000005</c:v>
                </c:pt>
                <c:pt idx="28">
                  <c:v>0.96947765900000005</c:v>
                </c:pt>
                <c:pt idx="29">
                  <c:v>0.96758967900000004</c:v>
                </c:pt>
                <c:pt idx="30">
                  <c:v>0.96664568900000003</c:v>
                </c:pt>
                <c:pt idx="31">
                  <c:v>0.96601636199999996</c:v>
                </c:pt>
                <c:pt idx="32">
                  <c:v>0.96444304599999997</c:v>
                </c:pt>
                <c:pt idx="33">
                  <c:v>0.96349905599999996</c:v>
                </c:pt>
                <c:pt idx="34">
                  <c:v>0.96286972900000001</c:v>
                </c:pt>
                <c:pt idx="35">
                  <c:v>0.96098174999999997</c:v>
                </c:pt>
                <c:pt idx="36">
                  <c:v>0.95909376999999996</c:v>
                </c:pt>
                <c:pt idx="37">
                  <c:v>0.95720578999999995</c:v>
                </c:pt>
                <c:pt idx="38">
                  <c:v>0.95626180000000005</c:v>
                </c:pt>
                <c:pt idx="39">
                  <c:v>0.955003147</c:v>
                </c:pt>
                <c:pt idx="40">
                  <c:v>0.95468848299999998</c:v>
                </c:pt>
                <c:pt idx="41">
                  <c:v>0.95374449299999997</c:v>
                </c:pt>
                <c:pt idx="42">
                  <c:v>0.95185651400000004</c:v>
                </c:pt>
                <c:pt idx="43">
                  <c:v>0.94965387000000001</c:v>
                </c:pt>
                <c:pt idx="44">
                  <c:v>0.94870988000000001</c:v>
                </c:pt>
                <c:pt idx="45">
                  <c:v>0.94619257400000001</c:v>
                </c:pt>
                <c:pt idx="46">
                  <c:v>0.94556324700000005</c:v>
                </c:pt>
                <c:pt idx="47">
                  <c:v>0.94398993099999995</c:v>
                </c:pt>
                <c:pt idx="48">
                  <c:v>0.94241661399999999</c:v>
                </c:pt>
                <c:pt idx="49">
                  <c:v>0.93989930799999999</c:v>
                </c:pt>
                <c:pt idx="50">
                  <c:v>0.93895531799999998</c:v>
                </c:pt>
                <c:pt idx="51">
                  <c:v>0.93801132799999998</c:v>
                </c:pt>
                <c:pt idx="52">
                  <c:v>0.93517935799999996</c:v>
                </c:pt>
                <c:pt idx="53">
                  <c:v>0.93392070500000002</c:v>
                </c:pt>
                <c:pt idx="54">
                  <c:v>0.93203272500000001</c:v>
                </c:pt>
                <c:pt idx="55">
                  <c:v>0.931088735</c:v>
                </c:pt>
                <c:pt idx="56">
                  <c:v>0.92983008199999995</c:v>
                </c:pt>
                <c:pt idx="57">
                  <c:v>0.92825676499999998</c:v>
                </c:pt>
                <c:pt idx="58">
                  <c:v>0.92668344899999999</c:v>
                </c:pt>
                <c:pt idx="59">
                  <c:v>0.92511013200000003</c:v>
                </c:pt>
                <c:pt idx="60">
                  <c:v>0.92290748899999997</c:v>
                </c:pt>
                <c:pt idx="61">
                  <c:v>0.92164883600000003</c:v>
                </c:pt>
                <c:pt idx="62">
                  <c:v>0.91944619299999997</c:v>
                </c:pt>
                <c:pt idx="63">
                  <c:v>0.91755821299999996</c:v>
                </c:pt>
                <c:pt idx="64">
                  <c:v>0.91629955900000004</c:v>
                </c:pt>
                <c:pt idx="65">
                  <c:v>0.91409691599999998</c:v>
                </c:pt>
                <c:pt idx="66">
                  <c:v>0.91157960999999998</c:v>
                </c:pt>
                <c:pt idx="67">
                  <c:v>0.90937696700000004</c:v>
                </c:pt>
                <c:pt idx="68">
                  <c:v>0.90748898700000002</c:v>
                </c:pt>
                <c:pt idx="69">
                  <c:v>0.90465701700000001</c:v>
                </c:pt>
                <c:pt idx="70">
                  <c:v>0.90339836399999995</c:v>
                </c:pt>
                <c:pt idx="71">
                  <c:v>0.90151038400000005</c:v>
                </c:pt>
                <c:pt idx="72">
                  <c:v>0.89930774099999999</c:v>
                </c:pt>
                <c:pt idx="73">
                  <c:v>0.89741976099999998</c:v>
                </c:pt>
                <c:pt idx="74">
                  <c:v>0.89647577099999998</c:v>
                </c:pt>
                <c:pt idx="75">
                  <c:v>0.89332913800000002</c:v>
                </c:pt>
                <c:pt idx="76">
                  <c:v>0.89112649499999996</c:v>
                </c:pt>
                <c:pt idx="77">
                  <c:v>0.88923851499999995</c:v>
                </c:pt>
                <c:pt idx="78">
                  <c:v>0.88797986200000001</c:v>
                </c:pt>
                <c:pt idx="79">
                  <c:v>0.886091882</c:v>
                </c:pt>
                <c:pt idx="80">
                  <c:v>0.88388923900000005</c:v>
                </c:pt>
                <c:pt idx="81">
                  <c:v>0.88231592199999997</c:v>
                </c:pt>
                <c:pt idx="82">
                  <c:v>0.88105726900000003</c:v>
                </c:pt>
                <c:pt idx="83">
                  <c:v>0.87916928900000002</c:v>
                </c:pt>
                <c:pt idx="84">
                  <c:v>0.87759597199999995</c:v>
                </c:pt>
                <c:pt idx="85">
                  <c:v>0.87476400300000001</c:v>
                </c:pt>
                <c:pt idx="86">
                  <c:v>0.87382001300000001</c:v>
                </c:pt>
                <c:pt idx="87">
                  <c:v>0.87161736899999998</c:v>
                </c:pt>
                <c:pt idx="88">
                  <c:v>0.86878540000000004</c:v>
                </c:pt>
                <c:pt idx="89">
                  <c:v>0.86721208299999997</c:v>
                </c:pt>
                <c:pt idx="90">
                  <c:v>0.86532410299999996</c:v>
                </c:pt>
                <c:pt idx="91">
                  <c:v>0.86406545000000001</c:v>
                </c:pt>
                <c:pt idx="92">
                  <c:v>0.86154814300000004</c:v>
                </c:pt>
                <c:pt idx="93">
                  <c:v>0.86028948999999999</c:v>
                </c:pt>
                <c:pt idx="94">
                  <c:v>0.85745751999999997</c:v>
                </c:pt>
                <c:pt idx="95">
                  <c:v>0.85588420399999998</c:v>
                </c:pt>
                <c:pt idx="96">
                  <c:v>0.85336689700000001</c:v>
                </c:pt>
                <c:pt idx="97">
                  <c:v>0.85179358100000002</c:v>
                </c:pt>
                <c:pt idx="98">
                  <c:v>0.85022026399999995</c:v>
                </c:pt>
                <c:pt idx="99">
                  <c:v>0.84927627400000005</c:v>
                </c:pt>
                <c:pt idx="100">
                  <c:v>0.84864694799999996</c:v>
                </c:pt>
                <c:pt idx="101">
                  <c:v>0.84738829500000001</c:v>
                </c:pt>
                <c:pt idx="102">
                  <c:v>0.84487098800000004</c:v>
                </c:pt>
                <c:pt idx="103">
                  <c:v>0.84266834499999999</c:v>
                </c:pt>
                <c:pt idx="104">
                  <c:v>0.83952171200000003</c:v>
                </c:pt>
                <c:pt idx="105">
                  <c:v>0.83826305899999998</c:v>
                </c:pt>
                <c:pt idx="106">
                  <c:v>0.83606041499999995</c:v>
                </c:pt>
                <c:pt idx="107">
                  <c:v>0.83322844600000001</c:v>
                </c:pt>
                <c:pt idx="108">
                  <c:v>0.83228445600000001</c:v>
                </c:pt>
                <c:pt idx="109">
                  <c:v>0.83071113900000004</c:v>
                </c:pt>
                <c:pt idx="110">
                  <c:v>0.82882315900000003</c:v>
                </c:pt>
                <c:pt idx="111">
                  <c:v>0.82819383300000005</c:v>
                </c:pt>
                <c:pt idx="112">
                  <c:v>0.82441787300000002</c:v>
                </c:pt>
                <c:pt idx="113">
                  <c:v>0.82221522999999996</c:v>
                </c:pt>
                <c:pt idx="114">
                  <c:v>0.82032724999999995</c:v>
                </c:pt>
                <c:pt idx="115">
                  <c:v>0.81749528000000005</c:v>
                </c:pt>
                <c:pt idx="116">
                  <c:v>0.81560730000000004</c:v>
                </c:pt>
                <c:pt idx="117">
                  <c:v>0.81434864699999998</c:v>
                </c:pt>
                <c:pt idx="118">
                  <c:v>0.81277533000000002</c:v>
                </c:pt>
                <c:pt idx="119">
                  <c:v>0.81088735099999998</c:v>
                </c:pt>
                <c:pt idx="120">
                  <c:v>0.80931403400000002</c:v>
                </c:pt>
                <c:pt idx="121">
                  <c:v>0.807426054</c:v>
                </c:pt>
                <c:pt idx="122">
                  <c:v>0.80490874800000001</c:v>
                </c:pt>
                <c:pt idx="123">
                  <c:v>0.80239144100000004</c:v>
                </c:pt>
                <c:pt idx="124">
                  <c:v>0.80050346100000003</c:v>
                </c:pt>
                <c:pt idx="125">
                  <c:v>0.79767149199999998</c:v>
                </c:pt>
                <c:pt idx="126">
                  <c:v>0.79578351199999997</c:v>
                </c:pt>
                <c:pt idx="127">
                  <c:v>0.79263687900000002</c:v>
                </c:pt>
                <c:pt idx="128">
                  <c:v>0.78791692899999999</c:v>
                </c:pt>
                <c:pt idx="129">
                  <c:v>0.78634361200000003</c:v>
                </c:pt>
                <c:pt idx="130">
                  <c:v>0.78414096899999997</c:v>
                </c:pt>
                <c:pt idx="131">
                  <c:v>0.78162366299999997</c:v>
                </c:pt>
                <c:pt idx="132">
                  <c:v>0.779106356</c:v>
                </c:pt>
                <c:pt idx="133">
                  <c:v>0.77595972300000005</c:v>
                </c:pt>
                <c:pt idx="134">
                  <c:v>0.77281308999999998</c:v>
                </c:pt>
                <c:pt idx="135">
                  <c:v>0.77029578399999998</c:v>
                </c:pt>
                <c:pt idx="136">
                  <c:v>0.76557583399999996</c:v>
                </c:pt>
                <c:pt idx="137">
                  <c:v>0.76179987400000004</c:v>
                </c:pt>
                <c:pt idx="138">
                  <c:v>0.75739458800000004</c:v>
                </c:pt>
                <c:pt idx="139">
                  <c:v>0.75235997499999996</c:v>
                </c:pt>
                <c:pt idx="140">
                  <c:v>0.74701069899999994</c:v>
                </c:pt>
                <c:pt idx="141">
                  <c:v>0.74229074900000003</c:v>
                </c:pt>
                <c:pt idx="142">
                  <c:v>0.73882945200000005</c:v>
                </c:pt>
                <c:pt idx="143">
                  <c:v>0.73442416600000004</c:v>
                </c:pt>
                <c:pt idx="144">
                  <c:v>0.72938955299999997</c:v>
                </c:pt>
                <c:pt idx="145">
                  <c:v>0.72561359299999995</c:v>
                </c:pt>
                <c:pt idx="146">
                  <c:v>0.72152296999999999</c:v>
                </c:pt>
                <c:pt idx="147">
                  <c:v>0.71900566399999999</c:v>
                </c:pt>
                <c:pt idx="148">
                  <c:v>0.71554436799999999</c:v>
                </c:pt>
                <c:pt idx="149">
                  <c:v>0.70830711099999999</c:v>
                </c:pt>
                <c:pt idx="150">
                  <c:v>0.70327249800000002</c:v>
                </c:pt>
                <c:pt idx="151">
                  <c:v>0.696035242</c:v>
                </c:pt>
                <c:pt idx="152">
                  <c:v>0.69288860900000004</c:v>
                </c:pt>
                <c:pt idx="153">
                  <c:v>0.68691000599999996</c:v>
                </c:pt>
                <c:pt idx="154">
                  <c:v>0.68124606700000001</c:v>
                </c:pt>
                <c:pt idx="155">
                  <c:v>0.67495280099999999</c:v>
                </c:pt>
                <c:pt idx="156">
                  <c:v>0.66960352400000001</c:v>
                </c:pt>
                <c:pt idx="157">
                  <c:v>0.66456891100000004</c:v>
                </c:pt>
                <c:pt idx="158">
                  <c:v>0.65984896199999998</c:v>
                </c:pt>
                <c:pt idx="159">
                  <c:v>0.65607300199999996</c:v>
                </c:pt>
                <c:pt idx="160">
                  <c:v>0.64946507200000003</c:v>
                </c:pt>
                <c:pt idx="161">
                  <c:v>0.64380113299999997</c:v>
                </c:pt>
                <c:pt idx="162">
                  <c:v>0.63750786699999995</c:v>
                </c:pt>
                <c:pt idx="163">
                  <c:v>0.63215858999999996</c:v>
                </c:pt>
                <c:pt idx="164">
                  <c:v>0.62492133400000005</c:v>
                </c:pt>
                <c:pt idx="165">
                  <c:v>0.61611076099999995</c:v>
                </c:pt>
                <c:pt idx="166">
                  <c:v>0.60792951500000003</c:v>
                </c:pt>
                <c:pt idx="167">
                  <c:v>0.60006293300000002</c:v>
                </c:pt>
                <c:pt idx="168">
                  <c:v>0.59376966600000003</c:v>
                </c:pt>
                <c:pt idx="169">
                  <c:v>0.58401510400000001</c:v>
                </c:pt>
                <c:pt idx="170">
                  <c:v>0.57614852100000002</c:v>
                </c:pt>
                <c:pt idx="171">
                  <c:v>0.56922592800000005</c:v>
                </c:pt>
                <c:pt idx="172">
                  <c:v>0.55915670200000001</c:v>
                </c:pt>
                <c:pt idx="173">
                  <c:v>0.54877281300000003</c:v>
                </c:pt>
                <c:pt idx="174">
                  <c:v>0.53901825000000003</c:v>
                </c:pt>
                <c:pt idx="175">
                  <c:v>0.52674638100000004</c:v>
                </c:pt>
                <c:pt idx="176">
                  <c:v>0.51825047199999996</c:v>
                </c:pt>
                <c:pt idx="177">
                  <c:v>0.50818124600000003</c:v>
                </c:pt>
                <c:pt idx="178">
                  <c:v>0.49528005000000003</c:v>
                </c:pt>
                <c:pt idx="179">
                  <c:v>0.48080553799999998</c:v>
                </c:pt>
                <c:pt idx="180">
                  <c:v>0.46853366899999999</c:v>
                </c:pt>
                <c:pt idx="181">
                  <c:v>0.45531780999999999</c:v>
                </c:pt>
                <c:pt idx="182">
                  <c:v>0.44210195099999999</c:v>
                </c:pt>
                <c:pt idx="183">
                  <c:v>0.428886092</c:v>
                </c:pt>
                <c:pt idx="184">
                  <c:v>0.41315292599999998</c:v>
                </c:pt>
                <c:pt idx="185">
                  <c:v>0.39741976099999998</c:v>
                </c:pt>
                <c:pt idx="186">
                  <c:v>0.377595972</c:v>
                </c:pt>
                <c:pt idx="187">
                  <c:v>0.36123348</c:v>
                </c:pt>
                <c:pt idx="188">
                  <c:v>0.34298300799999998</c:v>
                </c:pt>
                <c:pt idx="189">
                  <c:v>0.32001258700000002</c:v>
                </c:pt>
                <c:pt idx="190">
                  <c:v>0.29767149199999998</c:v>
                </c:pt>
                <c:pt idx="191">
                  <c:v>0.27218376300000002</c:v>
                </c:pt>
                <c:pt idx="192">
                  <c:v>0.242290749</c:v>
                </c:pt>
                <c:pt idx="193">
                  <c:v>0.20830711099999999</c:v>
                </c:pt>
                <c:pt idx="194">
                  <c:v>0.173379484</c:v>
                </c:pt>
                <c:pt idx="195">
                  <c:v>0.13561988699999999</c:v>
                </c:pt>
                <c:pt idx="196">
                  <c:v>0.101636249</c:v>
                </c:pt>
                <c:pt idx="197">
                  <c:v>5.6639396000000002E-2</c:v>
                </c:pt>
                <c:pt idx="198">
                  <c:v>1.1642542000000001E-2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11-475D-AE42-FA09CFB80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0763072"/>
        <c:axId val="2090748672"/>
      </c:lineChart>
      <c:catAx>
        <c:axId val="2090763072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Drempelwaarde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748672"/>
        <c:crosses val="autoZero"/>
        <c:auto val="1"/>
        <c:lblAlgn val="ctr"/>
        <c:lblOffset val="100"/>
        <c:tickLblSkip val="9"/>
        <c:noMultiLvlLbl val="0"/>
      </c:catAx>
      <c:valAx>
        <c:axId val="20907486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7630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'Ploegen 0'!$O$2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'Ploegen 0'!$N$3:$N$183</c:f>
              <c:numCache>
                <c:formatCode>General</c:formatCode>
                <c:ptCount val="181"/>
                <c:pt idx="1">
                  <c:v>0.01</c:v>
                </c:pt>
                <c:pt idx="3">
                  <c:v>0.02</c:v>
                </c:pt>
                <c:pt idx="5">
                  <c:v>0.03</c:v>
                </c:pt>
                <c:pt idx="7">
                  <c:v>0.04</c:v>
                </c:pt>
                <c:pt idx="9">
                  <c:v>0.05</c:v>
                </c:pt>
                <c:pt idx="11">
                  <c:v>6.0000000000000005E-2</c:v>
                </c:pt>
                <c:pt idx="13">
                  <c:v>7.0000000000000007E-2</c:v>
                </c:pt>
                <c:pt idx="15">
                  <c:v>0.08</c:v>
                </c:pt>
                <c:pt idx="17">
                  <c:v>0.09</c:v>
                </c:pt>
                <c:pt idx="19">
                  <c:v>9.9999999999999992E-2</c:v>
                </c:pt>
                <c:pt idx="21">
                  <c:v>0.10999999999999999</c:v>
                </c:pt>
                <c:pt idx="23">
                  <c:v>0.11999999999999998</c:v>
                </c:pt>
                <c:pt idx="25">
                  <c:v>0.12999999999999998</c:v>
                </c:pt>
                <c:pt idx="27">
                  <c:v>0.13999999999999999</c:v>
                </c:pt>
                <c:pt idx="29">
                  <c:v>0.15</c:v>
                </c:pt>
                <c:pt idx="31">
                  <c:v>0.16</c:v>
                </c:pt>
                <c:pt idx="33">
                  <c:v>0.17</c:v>
                </c:pt>
                <c:pt idx="35">
                  <c:v>0.18000000000000002</c:v>
                </c:pt>
                <c:pt idx="37">
                  <c:v>0.19000000000000003</c:v>
                </c:pt>
                <c:pt idx="39">
                  <c:v>0.20000000000000004</c:v>
                </c:pt>
                <c:pt idx="41">
                  <c:v>0.21000000000000005</c:v>
                </c:pt>
                <c:pt idx="43">
                  <c:v>0.22000000000000006</c:v>
                </c:pt>
                <c:pt idx="45">
                  <c:v>0.23000000000000007</c:v>
                </c:pt>
                <c:pt idx="47">
                  <c:v>0.24000000000000007</c:v>
                </c:pt>
                <c:pt idx="49">
                  <c:v>0.25000000000000006</c:v>
                </c:pt>
                <c:pt idx="51">
                  <c:v>0.26000000000000006</c:v>
                </c:pt>
                <c:pt idx="53">
                  <c:v>0.27000000000000007</c:v>
                </c:pt>
                <c:pt idx="55">
                  <c:v>0.28000000000000008</c:v>
                </c:pt>
                <c:pt idx="57">
                  <c:v>0.29000000000000009</c:v>
                </c:pt>
                <c:pt idx="59">
                  <c:v>0.3000000000000001</c:v>
                </c:pt>
                <c:pt idx="61">
                  <c:v>0.31000000000000011</c:v>
                </c:pt>
                <c:pt idx="63">
                  <c:v>0.32000000000000012</c:v>
                </c:pt>
                <c:pt idx="65">
                  <c:v>0.33000000000000013</c:v>
                </c:pt>
                <c:pt idx="67">
                  <c:v>0.34000000000000014</c:v>
                </c:pt>
                <c:pt idx="69">
                  <c:v>0.35000000000000014</c:v>
                </c:pt>
                <c:pt idx="71">
                  <c:v>0.36000000000000015</c:v>
                </c:pt>
                <c:pt idx="73">
                  <c:v>0.37000000000000016</c:v>
                </c:pt>
                <c:pt idx="75">
                  <c:v>0.38000000000000017</c:v>
                </c:pt>
                <c:pt idx="77">
                  <c:v>0.39000000000000018</c:v>
                </c:pt>
                <c:pt idx="79">
                  <c:v>0.40000000000000019</c:v>
                </c:pt>
                <c:pt idx="81">
                  <c:v>0.4100000000000002</c:v>
                </c:pt>
                <c:pt idx="83">
                  <c:v>0.42000000000000021</c:v>
                </c:pt>
                <c:pt idx="85">
                  <c:v>0.43000000000000022</c:v>
                </c:pt>
                <c:pt idx="87">
                  <c:v>0.44000000000000022</c:v>
                </c:pt>
                <c:pt idx="89">
                  <c:v>0.45000000000000023</c:v>
                </c:pt>
                <c:pt idx="91">
                  <c:v>0.46000000000000024</c:v>
                </c:pt>
                <c:pt idx="93">
                  <c:v>0.47000000000000025</c:v>
                </c:pt>
                <c:pt idx="95">
                  <c:v>0.48000000000000026</c:v>
                </c:pt>
                <c:pt idx="97">
                  <c:v>0.49000000000000027</c:v>
                </c:pt>
                <c:pt idx="99">
                  <c:v>0.50000000000000022</c:v>
                </c:pt>
                <c:pt idx="101">
                  <c:v>0.51000000000000023</c:v>
                </c:pt>
                <c:pt idx="103">
                  <c:v>0.52000000000000024</c:v>
                </c:pt>
                <c:pt idx="105">
                  <c:v>0.53000000000000025</c:v>
                </c:pt>
                <c:pt idx="107">
                  <c:v>0.54000000000000026</c:v>
                </c:pt>
                <c:pt idx="109">
                  <c:v>0.55000000000000027</c:v>
                </c:pt>
                <c:pt idx="111">
                  <c:v>0.56000000000000028</c:v>
                </c:pt>
                <c:pt idx="113">
                  <c:v>0.57000000000000028</c:v>
                </c:pt>
                <c:pt idx="115">
                  <c:v>0.58000000000000029</c:v>
                </c:pt>
                <c:pt idx="117">
                  <c:v>0.5900000000000003</c:v>
                </c:pt>
                <c:pt idx="119">
                  <c:v>0.60000000000000031</c:v>
                </c:pt>
                <c:pt idx="121">
                  <c:v>0.61000000000000032</c:v>
                </c:pt>
                <c:pt idx="123">
                  <c:v>0.62000000000000033</c:v>
                </c:pt>
                <c:pt idx="125">
                  <c:v>0.63000000000000034</c:v>
                </c:pt>
                <c:pt idx="127">
                  <c:v>0.64000000000000035</c:v>
                </c:pt>
                <c:pt idx="129">
                  <c:v>0.65000000000000036</c:v>
                </c:pt>
                <c:pt idx="131">
                  <c:v>0.66000000000000036</c:v>
                </c:pt>
                <c:pt idx="133">
                  <c:v>0.67000000000000037</c:v>
                </c:pt>
                <c:pt idx="135">
                  <c:v>0.68000000000000038</c:v>
                </c:pt>
                <c:pt idx="137">
                  <c:v>0.69000000000000039</c:v>
                </c:pt>
                <c:pt idx="139">
                  <c:v>0.7000000000000004</c:v>
                </c:pt>
                <c:pt idx="141">
                  <c:v>0.71000000000000041</c:v>
                </c:pt>
                <c:pt idx="143">
                  <c:v>0.72000000000000042</c:v>
                </c:pt>
                <c:pt idx="145">
                  <c:v>0.73000000000000043</c:v>
                </c:pt>
                <c:pt idx="147">
                  <c:v>0.74000000000000044</c:v>
                </c:pt>
                <c:pt idx="149">
                  <c:v>0.75000000000000044</c:v>
                </c:pt>
                <c:pt idx="151">
                  <c:v>0.76000000000000045</c:v>
                </c:pt>
                <c:pt idx="153">
                  <c:v>0.77000000000000046</c:v>
                </c:pt>
                <c:pt idx="155">
                  <c:v>0.78000000000000047</c:v>
                </c:pt>
                <c:pt idx="157">
                  <c:v>0.79000000000000048</c:v>
                </c:pt>
                <c:pt idx="159">
                  <c:v>0.80000000000000049</c:v>
                </c:pt>
                <c:pt idx="161">
                  <c:v>0.8100000000000005</c:v>
                </c:pt>
                <c:pt idx="163">
                  <c:v>0.82000000000000051</c:v>
                </c:pt>
                <c:pt idx="165">
                  <c:v>0.83000000000000052</c:v>
                </c:pt>
                <c:pt idx="167">
                  <c:v>0.84000000000000052</c:v>
                </c:pt>
                <c:pt idx="169">
                  <c:v>0.85000000000000053</c:v>
                </c:pt>
                <c:pt idx="171">
                  <c:v>0.86000000000000054</c:v>
                </c:pt>
                <c:pt idx="173">
                  <c:v>0.87000000000000055</c:v>
                </c:pt>
                <c:pt idx="175">
                  <c:v>0.88000000000000056</c:v>
                </c:pt>
                <c:pt idx="177">
                  <c:v>0.89000000000000057</c:v>
                </c:pt>
                <c:pt idx="179">
                  <c:v>0.9</c:v>
                </c:pt>
              </c:numCache>
            </c:numRef>
          </c:cat>
          <c:val>
            <c:numRef>
              <c:f>'Ploegen 0'!$O$3:$O$183</c:f>
              <c:numCache>
                <c:formatCode>0%</c:formatCode>
                <c:ptCount val="181"/>
                <c:pt idx="0">
                  <c:v>0.15374643505315</c:v>
                </c:pt>
                <c:pt idx="1">
                  <c:v>0.208706556789681</c:v>
                </c:pt>
                <c:pt idx="2">
                  <c:v>0.25578261845946598</c:v>
                </c:pt>
                <c:pt idx="3">
                  <c:v>0.29292663686563197</c:v>
                </c:pt>
                <c:pt idx="4">
                  <c:v>0.32490330258851502</c:v>
                </c:pt>
                <c:pt idx="5">
                  <c:v>0.35327164573694603</c:v>
                </c:pt>
                <c:pt idx="6">
                  <c:v>0.37795562022553703</c:v>
                </c:pt>
                <c:pt idx="7">
                  <c:v>0.39741581832419698</c:v>
                </c:pt>
                <c:pt idx="8">
                  <c:v>0.417549809241204</c:v>
                </c:pt>
                <c:pt idx="9">
                  <c:v>0.43741403026134801</c:v>
                </c:pt>
                <c:pt idx="10">
                  <c:v>0.45170731707317102</c:v>
                </c:pt>
                <c:pt idx="11">
                  <c:v>0.47052631578947401</c:v>
                </c:pt>
                <c:pt idx="12">
                  <c:v>0.48479729729729698</c:v>
                </c:pt>
                <c:pt idx="13">
                  <c:v>0.50299760191846499</c:v>
                </c:pt>
                <c:pt idx="14">
                  <c:v>0.51787994891443201</c:v>
                </c:pt>
                <c:pt idx="15">
                  <c:v>0.53008789722785699</c:v>
                </c:pt>
                <c:pt idx="16">
                  <c:v>0.53922967189728999</c:v>
                </c:pt>
                <c:pt idx="17">
                  <c:v>0.55185465556396696</c:v>
                </c:pt>
                <c:pt idx="18">
                  <c:v>0.56079999999999997</c:v>
                </c:pt>
                <c:pt idx="19">
                  <c:v>0.57468354430379698</c:v>
                </c:pt>
                <c:pt idx="20">
                  <c:v>0.58802502234137599</c:v>
                </c:pt>
                <c:pt idx="21">
                  <c:v>0.60038240917782004</c:v>
                </c:pt>
                <c:pt idx="22">
                  <c:v>0.60939060939060896</c:v>
                </c:pt>
                <c:pt idx="23">
                  <c:v>0.621848739495798</c:v>
                </c:pt>
                <c:pt idx="24">
                  <c:v>0.63546255506607896</c:v>
                </c:pt>
                <c:pt idx="25">
                  <c:v>0.64467592592592604</c:v>
                </c:pt>
                <c:pt idx="26">
                  <c:v>0.65175332527206797</c:v>
                </c:pt>
                <c:pt idx="27">
                  <c:v>0.65891472868217005</c:v>
                </c:pt>
                <c:pt idx="28">
                  <c:v>0.67127071823204398</c:v>
                </c:pt>
                <c:pt idx="29">
                  <c:v>0.67994100294985205</c:v>
                </c:pt>
                <c:pt idx="30">
                  <c:v>0.69182389937106903</c:v>
                </c:pt>
                <c:pt idx="31">
                  <c:v>0.70116861435726197</c:v>
                </c:pt>
                <c:pt idx="32">
                  <c:v>0.71657754010695196</c:v>
                </c:pt>
                <c:pt idx="33">
                  <c:v>0.72275334608030595</c:v>
                </c:pt>
                <c:pt idx="34">
                  <c:v>0.72967479674796698</c:v>
                </c:pt>
                <c:pt idx="35">
                  <c:v>0.73434125269978401</c:v>
                </c:pt>
                <c:pt idx="36">
                  <c:v>0.74215246636771304</c:v>
                </c:pt>
                <c:pt idx="37">
                  <c:v>0.74418604651162801</c:v>
                </c:pt>
                <c:pt idx="38">
                  <c:v>0.74818401937045997</c:v>
                </c:pt>
                <c:pt idx="39">
                  <c:v>0.75802469135802497</c:v>
                </c:pt>
                <c:pt idx="40">
                  <c:v>0.76335877862595403</c:v>
                </c:pt>
                <c:pt idx="41">
                  <c:v>0.77308707124010601</c:v>
                </c:pt>
                <c:pt idx="42">
                  <c:v>0.77897574123989199</c:v>
                </c:pt>
                <c:pt idx="43">
                  <c:v>0.78201634877384196</c:v>
                </c:pt>
                <c:pt idx="44">
                  <c:v>0.78021978021978</c:v>
                </c:pt>
                <c:pt idx="45">
                  <c:v>0.78116343490304696</c:v>
                </c:pt>
                <c:pt idx="46">
                  <c:v>0.78089887640449396</c:v>
                </c:pt>
                <c:pt idx="47">
                  <c:v>0.77809798270893404</c:v>
                </c:pt>
                <c:pt idx="48">
                  <c:v>0.78041543026706195</c:v>
                </c:pt>
                <c:pt idx="49">
                  <c:v>0.78287461773700295</c:v>
                </c:pt>
                <c:pt idx="50">
                  <c:v>0.79192546583850898</c:v>
                </c:pt>
                <c:pt idx="51">
                  <c:v>0.80317460317460299</c:v>
                </c:pt>
                <c:pt idx="52">
                  <c:v>0.80645161290322598</c:v>
                </c:pt>
                <c:pt idx="53">
                  <c:v>0.80655737704917996</c:v>
                </c:pt>
                <c:pt idx="54">
                  <c:v>0.80666666666666698</c:v>
                </c:pt>
                <c:pt idx="55">
                  <c:v>0.812925170068027</c:v>
                </c:pt>
                <c:pt idx="56">
                  <c:v>0.81724137931034502</c:v>
                </c:pt>
                <c:pt idx="57">
                  <c:v>0.81818181818181801</c:v>
                </c:pt>
                <c:pt idx="58">
                  <c:v>0.81978798586572399</c:v>
                </c:pt>
                <c:pt idx="59">
                  <c:v>0.81785714285714295</c:v>
                </c:pt>
                <c:pt idx="60">
                  <c:v>0.822878228782288</c:v>
                </c:pt>
                <c:pt idx="61">
                  <c:v>0.82706766917293195</c:v>
                </c:pt>
                <c:pt idx="62">
                  <c:v>0.82758620689655205</c:v>
                </c:pt>
                <c:pt idx="63">
                  <c:v>0.82879377431906598</c:v>
                </c:pt>
                <c:pt idx="64">
                  <c:v>0.83730158730158699</c:v>
                </c:pt>
                <c:pt idx="65">
                  <c:v>0.845528455284553</c:v>
                </c:pt>
                <c:pt idx="66">
                  <c:v>0.85062240663900401</c:v>
                </c:pt>
                <c:pt idx="67">
                  <c:v>0.85</c:v>
                </c:pt>
                <c:pt idx="68">
                  <c:v>0.84873949579831898</c:v>
                </c:pt>
                <c:pt idx="69">
                  <c:v>0.85106382978723405</c:v>
                </c:pt>
                <c:pt idx="70">
                  <c:v>0.85526315789473695</c:v>
                </c:pt>
                <c:pt idx="71">
                  <c:v>0.85333333333333306</c:v>
                </c:pt>
                <c:pt idx="72">
                  <c:v>0.85201793721973096</c:v>
                </c:pt>
                <c:pt idx="73">
                  <c:v>0.85454545454545405</c:v>
                </c:pt>
                <c:pt idx="74">
                  <c:v>0.86046511627906996</c:v>
                </c:pt>
                <c:pt idx="75">
                  <c:v>0.86124401913875603</c:v>
                </c:pt>
                <c:pt idx="76">
                  <c:v>0.85784313725490202</c:v>
                </c:pt>
                <c:pt idx="77">
                  <c:v>0.86499999999999999</c:v>
                </c:pt>
                <c:pt idx="78">
                  <c:v>0.86432160804020097</c:v>
                </c:pt>
                <c:pt idx="79">
                  <c:v>0.86802030456852797</c:v>
                </c:pt>
                <c:pt idx="80">
                  <c:v>0.87234042553191504</c:v>
                </c:pt>
                <c:pt idx="81">
                  <c:v>0.87431693989071002</c:v>
                </c:pt>
                <c:pt idx="82">
                  <c:v>0.87640449438202295</c:v>
                </c:pt>
                <c:pt idx="83">
                  <c:v>0.88</c:v>
                </c:pt>
                <c:pt idx="84">
                  <c:v>0.88235294117647101</c:v>
                </c:pt>
                <c:pt idx="85">
                  <c:v>0.88622754491017997</c:v>
                </c:pt>
                <c:pt idx="86">
                  <c:v>0.89090909090909098</c:v>
                </c:pt>
                <c:pt idx="87">
                  <c:v>0.88888888888888895</c:v>
                </c:pt>
                <c:pt idx="88">
                  <c:v>0.88679245283018904</c:v>
                </c:pt>
                <c:pt idx="89">
                  <c:v>0.88535031847133805</c:v>
                </c:pt>
                <c:pt idx="90">
                  <c:v>0.90066225165562896</c:v>
                </c:pt>
                <c:pt idx="91">
                  <c:v>0.9</c:v>
                </c:pt>
                <c:pt idx="92">
                  <c:v>0.89864864864864902</c:v>
                </c:pt>
                <c:pt idx="93">
                  <c:v>0.89583333333333304</c:v>
                </c:pt>
                <c:pt idx="94">
                  <c:v>0.9</c:v>
                </c:pt>
                <c:pt idx="95">
                  <c:v>0.89928057553956797</c:v>
                </c:pt>
                <c:pt idx="96">
                  <c:v>0.90298507462686595</c:v>
                </c:pt>
                <c:pt idx="97">
                  <c:v>0.89922480620154999</c:v>
                </c:pt>
                <c:pt idx="98">
                  <c:v>0.89763779527559096</c:v>
                </c:pt>
                <c:pt idx="99">
                  <c:v>0.89600000000000002</c:v>
                </c:pt>
                <c:pt idx="100">
                  <c:v>0.89600000000000002</c:v>
                </c:pt>
                <c:pt idx="101">
                  <c:v>0.90983606557377095</c:v>
                </c:pt>
                <c:pt idx="102">
                  <c:v>0.90833333333333299</c:v>
                </c:pt>
                <c:pt idx="103">
                  <c:v>0.90677966101694896</c:v>
                </c:pt>
                <c:pt idx="104">
                  <c:v>0.90350877192982504</c:v>
                </c:pt>
                <c:pt idx="105">
                  <c:v>0.91071428571428603</c:v>
                </c:pt>
                <c:pt idx="106">
                  <c:v>0.90990990990991005</c:v>
                </c:pt>
                <c:pt idx="107">
                  <c:v>0.90825688073394495</c:v>
                </c:pt>
                <c:pt idx="108">
                  <c:v>0.91509433962264197</c:v>
                </c:pt>
                <c:pt idx="109">
                  <c:v>0.91346153846153799</c:v>
                </c:pt>
                <c:pt idx="110">
                  <c:v>0.92</c:v>
                </c:pt>
                <c:pt idx="111">
                  <c:v>0.919191919191919</c:v>
                </c:pt>
                <c:pt idx="112">
                  <c:v>0.91752577319587603</c:v>
                </c:pt>
                <c:pt idx="113">
                  <c:v>0.91489361702127703</c:v>
                </c:pt>
                <c:pt idx="114">
                  <c:v>0.91304347826086996</c:v>
                </c:pt>
                <c:pt idx="115">
                  <c:v>0.91304347826086996</c:v>
                </c:pt>
                <c:pt idx="116">
                  <c:v>0.91011235955056202</c:v>
                </c:pt>
                <c:pt idx="117">
                  <c:v>0.918604651162791</c:v>
                </c:pt>
                <c:pt idx="118">
                  <c:v>0.91764705882352904</c:v>
                </c:pt>
                <c:pt idx="119">
                  <c:v>0.91463414634146301</c:v>
                </c:pt>
                <c:pt idx="120">
                  <c:v>0.91358024691357997</c:v>
                </c:pt>
                <c:pt idx="121">
                  <c:v>0.91249999999999998</c:v>
                </c:pt>
                <c:pt idx="122">
                  <c:v>0.91249999999999998</c:v>
                </c:pt>
                <c:pt idx="123">
                  <c:v>0.92207792207792205</c:v>
                </c:pt>
                <c:pt idx="124">
                  <c:v>0.93333333333333302</c:v>
                </c:pt>
                <c:pt idx="125">
                  <c:v>0.93333333333333302</c:v>
                </c:pt>
                <c:pt idx="126">
                  <c:v>0.93243243243243201</c:v>
                </c:pt>
                <c:pt idx="127">
                  <c:v>0.93055555555555602</c:v>
                </c:pt>
                <c:pt idx="128">
                  <c:v>0.92957746478873204</c:v>
                </c:pt>
                <c:pt idx="129">
                  <c:v>0.92857142857142905</c:v>
                </c:pt>
                <c:pt idx="130">
                  <c:v>0.92647058823529405</c:v>
                </c:pt>
                <c:pt idx="131">
                  <c:v>0.92537313432835799</c:v>
                </c:pt>
                <c:pt idx="132">
                  <c:v>0.92537313432835799</c:v>
                </c:pt>
                <c:pt idx="133">
                  <c:v>0.93650793650793696</c:v>
                </c:pt>
                <c:pt idx="134">
                  <c:v>0.93548387096774199</c:v>
                </c:pt>
                <c:pt idx="135">
                  <c:v>0.93442622950819698</c:v>
                </c:pt>
                <c:pt idx="136">
                  <c:v>0.929824561403509</c:v>
                </c:pt>
                <c:pt idx="137">
                  <c:v>0.92727272727272703</c:v>
                </c:pt>
                <c:pt idx="138">
                  <c:v>0.92307692307692302</c:v>
                </c:pt>
                <c:pt idx="139">
                  <c:v>0.92307692307692302</c:v>
                </c:pt>
                <c:pt idx="140">
                  <c:v>0.92307692307692302</c:v>
                </c:pt>
                <c:pt idx="141">
                  <c:v>0.92156862745098</c:v>
                </c:pt>
                <c:pt idx="142">
                  <c:v>0.92</c:v>
                </c:pt>
                <c:pt idx="143">
                  <c:v>0.91489361702127703</c:v>
                </c:pt>
                <c:pt idx="144">
                  <c:v>0.93333333333333302</c:v>
                </c:pt>
                <c:pt idx="145">
                  <c:v>0.93023255813953498</c:v>
                </c:pt>
                <c:pt idx="146">
                  <c:v>0.92857142857142905</c:v>
                </c:pt>
                <c:pt idx="147">
                  <c:v>0.92500000000000004</c:v>
                </c:pt>
                <c:pt idx="148">
                  <c:v>0.92307692307692302</c:v>
                </c:pt>
                <c:pt idx="149">
                  <c:v>0.92105263157894701</c:v>
                </c:pt>
                <c:pt idx="150">
                  <c:v>0.91891891891891897</c:v>
                </c:pt>
                <c:pt idx="151">
                  <c:v>0.91666666666666696</c:v>
                </c:pt>
                <c:pt idx="152">
                  <c:v>0.91666666666666696</c:v>
                </c:pt>
                <c:pt idx="153">
                  <c:v>0.90909090909090895</c:v>
                </c:pt>
                <c:pt idx="154">
                  <c:v>0.9</c:v>
                </c:pt>
                <c:pt idx="155">
                  <c:v>0.89655172413793105</c:v>
                </c:pt>
                <c:pt idx="156">
                  <c:v>0.89285714285714302</c:v>
                </c:pt>
                <c:pt idx="157">
                  <c:v>0.88888888888888895</c:v>
                </c:pt>
                <c:pt idx="158">
                  <c:v>0.88888888888888895</c:v>
                </c:pt>
                <c:pt idx="159">
                  <c:v>0.88461538461538503</c:v>
                </c:pt>
                <c:pt idx="160">
                  <c:v>0.88461538461538503</c:v>
                </c:pt>
                <c:pt idx="161">
                  <c:v>0.88</c:v>
                </c:pt>
                <c:pt idx="162">
                  <c:v>0.91666666666666696</c:v>
                </c:pt>
                <c:pt idx="163">
                  <c:v>0.90909090909090895</c:v>
                </c:pt>
                <c:pt idx="164">
                  <c:v>0.90909090909090895</c:v>
                </c:pt>
                <c:pt idx="165">
                  <c:v>0.90909090909090895</c:v>
                </c:pt>
                <c:pt idx="166">
                  <c:v>0.90476190476190499</c:v>
                </c:pt>
                <c:pt idx="167">
                  <c:v>0.89473684210526305</c:v>
                </c:pt>
                <c:pt idx="168">
                  <c:v>0.89473684210526305</c:v>
                </c:pt>
                <c:pt idx="169">
                  <c:v>0.88888888888888895</c:v>
                </c:pt>
                <c:pt idx="170">
                  <c:v>0.88235294117647101</c:v>
                </c:pt>
                <c:pt idx="171">
                  <c:v>0.93333333333333302</c:v>
                </c:pt>
                <c:pt idx="172">
                  <c:v>0.93333333333333302</c:v>
                </c:pt>
                <c:pt idx="173">
                  <c:v>0.92857142857142905</c:v>
                </c:pt>
                <c:pt idx="174">
                  <c:v>0.92857142857142905</c:v>
                </c:pt>
                <c:pt idx="175">
                  <c:v>0.92857142857142905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71-4DE6-A466-C531E796DEEE}"/>
            </c:ext>
          </c:extLst>
        </c:ser>
        <c:ser>
          <c:idx val="2"/>
          <c:order val="1"/>
          <c:tx>
            <c:strRef>
              <c:f>'Avondnacht 1'!$P$2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'Ploegen 0'!$N$3:$N$183</c:f>
              <c:numCache>
                <c:formatCode>General</c:formatCode>
                <c:ptCount val="181"/>
                <c:pt idx="1">
                  <c:v>0.01</c:v>
                </c:pt>
                <c:pt idx="3">
                  <c:v>0.02</c:v>
                </c:pt>
                <c:pt idx="5">
                  <c:v>0.03</c:v>
                </c:pt>
                <c:pt idx="7">
                  <c:v>0.04</c:v>
                </c:pt>
                <c:pt idx="9">
                  <c:v>0.05</c:v>
                </c:pt>
                <c:pt idx="11">
                  <c:v>6.0000000000000005E-2</c:v>
                </c:pt>
                <c:pt idx="13">
                  <c:v>7.0000000000000007E-2</c:v>
                </c:pt>
                <c:pt idx="15">
                  <c:v>0.08</c:v>
                </c:pt>
                <c:pt idx="17">
                  <c:v>0.09</c:v>
                </c:pt>
                <c:pt idx="19">
                  <c:v>9.9999999999999992E-2</c:v>
                </c:pt>
                <c:pt idx="21">
                  <c:v>0.10999999999999999</c:v>
                </c:pt>
                <c:pt idx="23">
                  <c:v>0.11999999999999998</c:v>
                </c:pt>
                <c:pt idx="25">
                  <c:v>0.12999999999999998</c:v>
                </c:pt>
                <c:pt idx="27">
                  <c:v>0.13999999999999999</c:v>
                </c:pt>
                <c:pt idx="29">
                  <c:v>0.15</c:v>
                </c:pt>
                <c:pt idx="31">
                  <c:v>0.16</c:v>
                </c:pt>
                <c:pt idx="33">
                  <c:v>0.17</c:v>
                </c:pt>
                <c:pt idx="35">
                  <c:v>0.18000000000000002</c:v>
                </c:pt>
                <c:pt idx="37">
                  <c:v>0.19000000000000003</c:v>
                </c:pt>
                <c:pt idx="39">
                  <c:v>0.20000000000000004</c:v>
                </c:pt>
                <c:pt idx="41">
                  <c:v>0.21000000000000005</c:v>
                </c:pt>
                <c:pt idx="43">
                  <c:v>0.22000000000000006</c:v>
                </c:pt>
                <c:pt idx="45">
                  <c:v>0.23000000000000007</c:v>
                </c:pt>
                <c:pt idx="47">
                  <c:v>0.24000000000000007</c:v>
                </c:pt>
                <c:pt idx="49">
                  <c:v>0.25000000000000006</c:v>
                </c:pt>
                <c:pt idx="51">
                  <c:v>0.26000000000000006</c:v>
                </c:pt>
                <c:pt idx="53">
                  <c:v>0.27000000000000007</c:v>
                </c:pt>
                <c:pt idx="55">
                  <c:v>0.28000000000000008</c:v>
                </c:pt>
                <c:pt idx="57">
                  <c:v>0.29000000000000009</c:v>
                </c:pt>
                <c:pt idx="59">
                  <c:v>0.3000000000000001</c:v>
                </c:pt>
                <c:pt idx="61">
                  <c:v>0.31000000000000011</c:v>
                </c:pt>
                <c:pt idx="63">
                  <c:v>0.32000000000000012</c:v>
                </c:pt>
                <c:pt idx="65">
                  <c:v>0.33000000000000013</c:v>
                </c:pt>
                <c:pt idx="67">
                  <c:v>0.34000000000000014</c:v>
                </c:pt>
                <c:pt idx="69">
                  <c:v>0.35000000000000014</c:v>
                </c:pt>
                <c:pt idx="71">
                  <c:v>0.36000000000000015</c:v>
                </c:pt>
                <c:pt idx="73">
                  <c:v>0.37000000000000016</c:v>
                </c:pt>
                <c:pt idx="75">
                  <c:v>0.38000000000000017</c:v>
                </c:pt>
                <c:pt idx="77">
                  <c:v>0.39000000000000018</c:v>
                </c:pt>
                <c:pt idx="79">
                  <c:v>0.40000000000000019</c:v>
                </c:pt>
                <c:pt idx="81">
                  <c:v>0.4100000000000002</c:v>
                </c:pt>
                <c:pt idx="83">
                  <c:v>0.42000000000000021</c:v>
                </c:pt>
                <c:pt idx="85">
                  <c:v>0.43000000000000022</c:v>
                </c:pt>
                <c:pt idx="87">
                  <c:v>0.44000000000000022</c:v>
                </c:pt>
                <c:pt idx="89">
                  <c:v>0.45000000000000023</c:v>
                </c:pt>
                <c:pt idx="91">
                  <c:v>0.46000000000000024</c:v>
                </c:pt>
                <c:pt idx="93">
                  <c:v>0.47000000000000025</c:v>
                </c:pt>
                <c:pt idx="95">
                  <c:v>0.48000000000000026</c:v>
                </c:pt>
                <c:pt idx="97">
                  <c:v>0.49000000000000027</c:v>
                </c:pt>
                <c:pt idx="99">
                  <c:v>0.50000000000000022</c:v>
                </c:pt>
                <c:pt idx="101">
                  <c:v>0.51000000000000023</c:v>
                </c:pt>
                <c:pt idx="103">
                  <c:v>0.52000000000000024</c:v>
                </c:pt>
                <c:pt idx="105">
                  <c:v>0.53000000000000025</c:v>
                </c:pt>
                <c:pt idx="107">
                  <c:v>0.54000000000000026</c:v>
                </c:pt>
                <c:pt idx="109">
                  <c:v>0.55000000000000027</c:v>
                </c:pt>
                <c:pt idx="111">
                  <c:v>0.56000000000000028</c:v>
                </c:pt>
                <c:pt idx="113">
                  <c:v>0.57000000000000028</c:v>
                </c:pt>
                <c:pt idx="115">
                  <c:v>0.58000000000000029</c:v>
                </c:pt>
                <c:pt idx="117">
                  <c:v>0.5900000000000003</c:v>
                </c:pt>
                <c:pt idx="119">
                  <c:v>0.60000000000000031</c:v>
                </c:pt>
                <c:pt idx="121">
                  <c:v>0.61000000000000032</c:v>
                </c:pt>
                <c:pt idx="123">
                  <c:v>0.62000000000000033</c:v>
                </c:pt>
                <c:pt idx="125">
                  <c:v>0.63000000000000034</c:v>
                </c:pt>
                <c:pt idx="127">
                  <c:v>0.64000000000000035</c:v>
                </c:pt>
                <c:pt idx="129">
                  <c:v>0.65000000000000036</c:v>
                </c:pt>
                <c:pt idx="131">
                  <c:v>0.66000000000000036</c:v>
                </c:pt>
                <c:pt idx="133">
                  <c:v>0.67000000000000037</c:v>
                </c:pt>
                <c:pt idx="135">
                  <c:v>0.68000000000000038</c:v>
                </c:pt>
                <c:pt idx="137">
                  <c:v>0.69000000000000039</c:v>
                </c:pt>
                <c:pt idx="139">
                  <c:v>0.7000000000000004</c:v>
                </c:pt>
                <c:pt idx="141">
                  <c:v>0.71000000000000041</c:v>
                </c:pt>
                <c:pt idx="143">
                  <c:v>0.72000000000000042</c:v>
                </c:pt>
                <c:pt idx="145">
                  <c:v>0.73000000000000043</c:v>
                </c:pt>
                <c:pt idx="147">
                  <c:v>0.74000000000000044</c:v>
                </c:pt>
                <c:pt idx="149">
                  <c:v>0.75000000000000044</c:v>
                </c:pt>
                <c:pt idx="151">
                  <c:v>0.76000000000000045</c:v>
                </c:pt>
                <c:pt idx="153">
                  <c:v>0.77000000000000046</c:v>
                </c:pt>
                <c:pt idx="155">
                  <c:v>0.78000000000000047</c:v>
                </c:pt>
                <c:pt idx="157">
                  <c:v>0.79000000000000048</c:v>
                </c:pt>
                <c:pt idx="159">
                  <c:v>0.80000000000000049</c:v>
                </c:pt>
                <c:pt idx="161">
                  <c:v>0.8100000000000005</c:v>
                </c:pt>
                <c:pt idx="163">
                  <c:v>0.82000000000000051</c:v>
                </c:pt>
                <c:pt idx="165">
                  <c:v>0.83000000000000052</c:v>
                </c:pt>
                <c:pt idx="167">
                  <c:v>0.84000000000000052</c:v>
                </c:pt>
                <c:pt idx="169">
                  <c:v>0.85000000000000053</c:v>
                </c:pt>
                <c:pt idx="171">
                  <c:v>0.86000000000000054</c:v>
                </c:pt>
                <c:pt idx="173">
                  <c:v>0.87000000000000055</c:v>
                </c:pt>
                <c:pt idx="175">
                  <c:v>0.88000000000000056</c:v>
                </c:pt>
                <c:pt idx="177">
                  <c:v>0.89000000000000057</c:v>
                </c:pt>
                <c:pt idx="179">
                  <c:v>0.9</c:v>
                </c:pt>
              </c:numCache>
            </c:numRef>
          </c:cat>
          <c:val>
            <c:numRef>
              <c:f>'Ploegen 0'!$P$3:$P$183</c:f>
              <c:numCache>
                <c:formatCode>0%</c:formatCode>
                <c:ptCount val="181"/>
                <c:pt idx="0">
                  <c:v>1</c:v>
                </c:pt>
                <c:pt idx="1">
                  <c:v>0.98229342327150104</c:v>
                </c:pt>
                <c:pt idx="2">
                  <c:v>0.960370994940978</c:v>
                </c:pt>
                <c:pt idx="3">
                  <c:v>0.93929173693085999</c:v>
                </c:pt>
                <c:pt idx="4">
                  <c:v>0.92074198988195599</c:v>
                </c:pt>
                <c:pt idx="5">
                  <c:v>0.90134907251264795</c:v>
                </c:pt>
                <c:pt idx="6">
                  <c:v>0.87605396290050597</c:v>
                </c:pt>
                <c:pt idx="7">
                  <c:v>0.855817875210793</c:v>
                </c:pt>
                <c:pt idx="8">
                  <c:v>0.83052276559865101</c:v>
                </c:pt>
                <c:pt idx="9">
                  <c:v>0.80438448566610499</c:v>
                </c:pt>
                <c:pt idx="10">
                  <c:v>0.78077571669477197</c:v>
                </c:pt>
                <c:pt idx="11">
                  <c:v>0.75379426644182101</c:v>
                </c:pt>
                <c:pt idx="12">
                  <c:v>0.72596964586846502</c:v>
                </c:pt>
                <c:pt idx="13">
                  <c:v>0.70741989881956202</c:v>
                </c:pt>
                <c:pt idx="14">
                  <c:v>0.683811129848229</c:v>
                </c:pt>
                <c:pt idx="15">
                  <c:v>0.66104553119730203</c:v>
                </c:pt>
                <c:pt idx="16">
                  <c:v>0.63743676222597001</c:v>
                </c:pt>
                <c:pt idx="17">
                  <c:v>0.61467116357504203</c:v>
                </c:pt>
                <c:pt idx="18">
                  <c:v>0.59106239460371002</c:v>
                </c:pt>
                <c:pt idx="19">
                  <c:v>0.57419898819561599</c:v>
                </c:pt>
                <c:pt idx="20">
                  <c:v>0.55480607082630695</c:v>
                </c:pt>
                <c:pt idx="21">
                  <c:v>0.52951096121416497</c:v>
                </c:pt>
                <c:pt idx="22">
                  <c:v>0.51433389544688002</c:v>
                </c:pt>
                <c:pt idx="23">
                  <c:v>0.49915682967959502</c:v>
                </c:pt>
                <c:pt idx="24">
                  <c:v>0.48650927487352402</c:v>
                </c:pt>
                <c:pt idx="25">
                  <c:v>0.46964586846542999</c:v>
                </c:pt>
                <c:pt idx="26">
                  <c:v>0.45446880269814499</c:v>
                </c:pt>
                <c:pt idx="27">
                  <c:v>0.43001686340640799</c:v>
                </c:pt>
                <c:pt idx="28">
                  <c:v>0.40978077571669502</c:v>
                </c:pt>
                <c:pt idx="29">
                  <c:v>0.38870151770657702</c:v>
                </c:pt>
                <c:pt idx="30">
                  <c:v>0.370994940978078</c:v>
                </c:pt>
                <c:pt idx="31">
                  <c:v>0.35413153456998298</c:v>
                </c:pt>
                <c:pt idx="32">
                  <c:v>0.33895446880269797</c:v>
                </c:pt>
                <c:pt idx="33">
                  <c:v>0.31871838111298501</c:v>
                </c:pt>
                <c:pt idx="34">
                  <c:v>0.30269814502529502</c:v>
                </c:pt>
                <c:pt idx="35">
                  <c:v>0.28667790893760497</c:v>
                </c:pt>
                <c:pt idx="36">
                  <c:v>0.279089376053963</c:v>
                </c:pt>
                <c:pt idx="37">
                  <c:v>0.269814502529511</c:v>
                </c:pt>
                <c:pt idx="38">
                  <c:v>0.260539629005059</c:v>
                </c:pt>
                <c:pt idx="39">
                  <c:v>0.25885328836424998</c:v>
                </c:pt>
                <c:pt idx="40">
                  <c:v>0.25295109612141697</c:v>
                </c:pt>
                <c:pt idx="41">
                  <c:v>0.247048903878583</c:v>
                </c:pt>
                <c:pt idx="42">
                  <c:v>0.243676222596965</c:v>
                </c:pt>
                <c:pt idx="43">
                  <c:v>0.24198988195615501</c:v>
                </c:pt>
                <c:pt idx="44">
                  <c:v>0.239460370994941</c:v>
                </c:pt>
                <c:pt idx="45">
                  <c:v>0.237774030354132</c:v>
                </c:pt>
                <c:pt idx="46">
                  <c:v>0.234401349072513</c:v>
                </c:pt>
                <c:pt idx="47">
                  <c:v>0.22765598650927499</c:v>
                </c:pt>
                <c:pt idx="48">
                  <c:v>0.22175379426644201</c:v>
                </c:pt>
                <c:pt idx="49">
                  <c:v>0.21585160202360901</c:v>
                </c:pt>
                <c:pt idx="50">
                  <c:v>0.21500843170320399</c:v>
                </c:pt>
                <c:pt idx="51">
                  <c:v>0.213322091062395</c:v>
                </c:pt>
                <c:pt idx="52">
                  <c:v>0.21079258010117999</c:v>
                </c:pt>
                <c:pt idx="53">
                  <c:v>0.20741989881956199</c:v>
                </c:pt>
                <c:pt idx="54">
                  <c:v>0.204047217537943</c:v>
                </c:pt>
                <c:pt idx="55">
                  <c:v>0.20151770657672799</c:v>
                </c:pt>
                <c:pt idx="56">
                  <c:v>0.19983136593591899</c:v>
                </c:pt>
                <c:pt idx="57">
                  <c:v>0.19730185497470501</c:v>
                </c:pt>
                <c:pt idx="58">
                  <c:v>0.19561551433389501</c:v>
                </c:pt>
                <c:pt idx="59">
                  <c:v>0.193086003372681</c:v>
                </c:pt>
                <c:pt idx="60">
                  <c:v>0.18802698145025301</c:v>
                </c:pt>
                <c:pt idx="61">
                  <c:v>0.185497470489039</c:v>
                </c:pt>
                <c:pt idx="62">
                  <c:v>0.18212478920742001</c:v>
                </c:pt>
                <c:pt idx="63">
                  <c:v>0.179595278246206</c:v>
                </c:pt>
                <c:pt idx="64">
                  <c:v>0.177908937605396</c:v>
                </c:pt>
                <c:pt idx="65">
                  <c:v>0.17537942664418199</c:v>
                </c:pt>
                <c:pt idx="66">
                  <c:v>0.17284991568296801</c:v>
                </c:pt>
                <c:pt idx="67">
                  <c:v>0.172006745362563</c:v>
                </c:pt>
                <c:pt idx="68">
                  <c:v>0.170320404721754</c:v>
                </c:pt>
                <c:pt idx="69">
                  <c:v>0.168634064080944</c:v>
                </c:pt>
                <c:pt idx="70">
                  <c:v>0.16441821247892099</c:v>
                </c:pt>
                <c:pt idx="71">
                  <c:v>0.16188870151770701</c:v>
                </c:pt>
                <c:pt idx="72">
                  <c:v>0.16020236087689699</c:v>
                </c:pt>
                <c:pt idx="73">
                  <c:v>0.15851602023608799</c:v>
                </c:pt>
                <c:pt idx="74">
                  <c:v>0.15598650927487401</c:v>
                </c:pt>
                <c:pt idx="75">
                  <c:v>0.15177065767285</c:v>
                </c:pt>
                <c:pt idx="76">
                  <c:v>0.14755480607082599</c:v>
                </c:pt>
                <c:pt idx="77">
                  <c:v>0.145868465430017</c:v>
                </c:pt>
                <c:pt idx="78">
                  <c:v>0.14502529510961201</c:v>
                </c:pt>
                <c:pt idx="79">
                  <c:v>0.144182124789207</c:v>
                </c:pt>
                <c:pt idx="80">
                  <c:v>0.138279932546374</c:v>
                </c:pt>
                <c:pt idx="81">
                  <c:v>0.134907251264755</c:v>
                </c:pt>
                <c:pt idx="82">
                  <c:v>0.13153456998313701</c:v>
                </c:pt>
                <c:pt idx="83">
                  <c:v>0.12984822934232701</c:v>
                </c:pt>
                <c:pt idx="84">
                  <c:v>0.12647554806070799</c:v>
                </c:pt>
                <c:pt idx="85">
                  <c:v>0.124789207419899</c:v>
                </c:pt>
                <c:pt idx="86">
                  <c:v>0.12394603709949401</c:v>
                </c:pt>
                <c:pt idx="87">
                  <c:v>0.12141652613828</c:v>
                </c:pt>
                <c:pt idx="88">
                  <c:v>0.118887015177066</c:v>
                </c:pt>
                <c:pt idx="89">
                  <c:v>0.117200674536256</c:v>
                </c:pt>
                <c:pt idx="90">
                  <c:v>0.11467116357504201</c:v>
                </c:pt>
                <c:pt idx="91">
                  <c:v>0.11382799325463699</c:v>
                </c:pt>
                <c:pt idx="92">
                  <c:v>0.112141652613828</c:v>
                </c:pt>
                <c:pt idx="93">
                  <c:v>0.108768971332209</c:v>
                </c:pt>
                <c:pt idx="94">
                  <c:v>0.10623946037099501</c:v>
                </c:pt>
                <c:pt idx="95">
                  <c:v>0.10539629005058999</c:v>
                </c:pt>
                <c:pt idx="96">
                  <c:v>0.102023608768971</c:v>
                </c:pt>
                <c:pt idx="97">
                  <c:v>9.7807757166947701E-2</c:v>
                </c:pt>
                <c:pt idx="98">
                  <c:v>9.6121416526138301E-2</c:v>
                </c:pt>
                <c:pt idx="99">
                  <c:v>9.4435075885328804E-2</c:v>
                </c:pt>
                <c:pt idx="100">
                  <c:v>9.4435075885328804E-2</c:v>
                </c:pt>
                <c:pt idx="101">
                  <c:v>9.3591905564924097E-2</c:v>
                </c:pt>
                <c:pt idx="102">
                  <c:v>9.1905564924114697E-2</c:v>
                </c:pt>
                <c:pt idx="103">
                  <c:v>9.0219224283305199E-2</c:v>
                </c:pt>
                <c:pt idx="104">
                  <c:v>8.6846543001686302E-2</c:v>
                </c:pt>
                <c:pt idx="105">
                  <c:v>8.6003372681281595E-2</c:v>
                </c:pt>
                <c:pt idx="106">
                  <c:v>8.5160202360876902E-2</c:v>
                </c:pt>
                <c:pt idx="107">
                  <c:v>8.3473861720067502E-2</c:v>
                </c:pt>
                <c:pt idx="108">
                  <c:v>8.1787521079258005E-2</c:v>
                </c:pt>
                <c:pt idx="109">
                  <c:v>8.0101180438448605E-2</c:v>
                </c:pt>
                <c:pt idx="110">
                  <c:v>7.7571669477234401E-2</c:v>
                </c:pt>
                <c:pt idx="111">
                  <c:v>7.6728499156829694E-2</c:v>
                </c:pt>
                <c:pt idx="112">
                  <c:v>7.5042158516020196E-2</c:v>
                </c:pt>
                <c:pt idx="113">
                  <c:v>7.2512647554806103E-2</c:v>
                </c:pt>
                <c:pt idx="114">
                  <c:v>7.0826306913996606E-2</c:v>
                </c:pt>
                <c:pt idx="115">
                  <c:v>7.0826306913996606E-2</c:v>
                </c:pt>
                <c:pt idx="116">
                  <c:v>6.8296795952782499E-2</c:v>
                </c:pt>
                <c:pt idx="117">
                  <c:v>6.6610455311973002E-2</c:v>
                </c:pt>
                <c:pt idx="118">
                  <c:v>6.5767284991568295E-2</c:v>
                </c:pt>
                <c:pt idx="119">
                  <c:v>6.3237774030354105E-2</c:v>
                </c:pt>
                <c:pt idx="120">
                  <c:v>6.2394603709949398E-2</c:v>
                </c:pt>
                <c:pt idx="121">
                  <c:v>6.1551433389544698E-2</c:v>
                </c:pt>
                <c:pt idx="122">
                  <c:v>6.1551433389544698E-2</c:v>
                </c:pt>
                <c:pt idx="123">
                  <c:v>5.9865092748735201E-2</c:v>
                </c:pt>
                <c:pt idx="124">
                  <c:v>5.9021922428330501E-2</c:v>
                </c:pt>
                <c:pt idx="125">
                  <c:v>5.9021922428330501E-2</c:v>
                </c:pt>
                <c:pt idx="126">
                  <c:v>5.81787521079258E-2</c:v>
                </c:pt>
                <c:pt idx="127">
                  <c:v>5.64924114671164E-2</c:v>
                </c:pt>
                <c:pt idx="128">
                  <c:v>5.5649241146711603E-2</c:v>
                </c:pt>
                <c:pt idx="129">
                  <c:v>5.4806070826306903E-2</c:v>
                </c:pt>
                <c:pt idx="130">
                  <c:v>5.3119730185497503E-2</c:v>
                </c:pt>
                <c:pt idx="131">
                  <c:v>5.2276559865092699E-2</c:v>
                </c:pt>
                <c:pt idx="132">
                  <c:v>5.2276559865092699E-2</c:v>
                </c:pt>
                <c:pt idx="133">
                  <c:v>4.9747048903878599E-2</c:v>
                </c:pt>
                <c:pt idx="134">
                  <c:v>4.8903878583473899E-2</c:v>
                </c:pt>
                <c:pt idx="135">
                  <c:v>4.8060708263069102E-2</c:v>
                </c:pt>
                <c:pt idx="136">
                  <c:v>4.4688026981450302E-2</c:v>
                </c:pt>
                <c:pt idx="137">
                  <c:v>4.3001686340640798E-2</c:v>
                </c:pt>
                <c:pt idx="138">
                  <c:v>4.04721753794266E-2</c:v>
                </c:pt>
                <c:pt idx="139">
                  <c:v>4.04721753794266E-2</c:v>
                </c:pt>
                <c:pt idx="140">
                  <c:v>4.04721753794266E-2</c:v>
                </c:pt>
                <c:pt idx="141">
                  <c:v>3.96290050590219E-2</c:v>
                </c:pt>
                <c:pt idx="142">
                  <c:v>3.87858347386172E-2</c:v>
                </c:pt>
                <c:pt idx="143">
                  <c:v>3.6256323777403003E-2</c:v>
                </c:pt>
                <c:pt idx="144">
                  <c:v>3.5413153456998303E-2</c:v>
                </c:pt>
                <c:pt idx="145">
                  <c:v>3.3726812816188903E-2</c:v>
                </c:pt>
                <c:pt idx="146">
                  <c:v>3.2883642495784099E-2</c:v>
                </c:pt>
                <c:pt idx="147">
                  <c:v>3.1197301854974699E-2</c:v>
                </c:pt>
                <c:pt idx="148">
                  <c:v>3.0354131534569999E-2</c:v>
                </c:pt>
                <c:pt idx="149">
                  <c:v>2.9510961214165299E-2</c:v>
                </c:pt>
                <c:pt idx="150">
                  <c:v>2.8667790893760502E-2</c:v>
                </c:pt>
                <c:pt idx="151">
                  <c:v>2.7824620573355802E-2</c:v>
                </c:pt>
                <c:pt idx="152">
                  <c:v>2.7824620573355802E-2</c:v>
                </c:pt>
                <c:pt idx="153">
                  <c:v>2.5295109612141702E-2</c:v>
                </c:pt>
                <c:pt idx="154">
                  <c:v>2.2765598650927501E-2</c:v>
                </c:pt>
                <c:pt idx="155">
                  <c:v>2.1922428330522801E-2</c:v>
                </c:pt>
                <c:pt idx="156">
                  <c:v>2.1079258010118E-2</c:v>
                </c:pt>
                <c:pt idx="157">
                  <c:v>2.02360876897133E-2</c:v>
                </c:pt>
                <c:pt idx="158">
                  <c:v>2.02360876897133E-2</c:v>
                </c:pt>
                <c:pt idx="159">
                  <c:v>1.93929173693086E-2</c:v>
                </c:pt>
                <c:pt idx="160">
                  <c:v>1.93929173693086E-2</c:v>
                </c:pt>
                <c:pt idx="161">
                  <c:v>1.85497470489039E-2</c:v>
                </c:pt>
                <c:pt idx="162">
                  <c:v>1.85497470489039E-2</c:v>
                </c:pt>
                <c:pt idx="163">
                  <c:v>1.6863406408094399E-2</c:v>
                </c:pt>
                <c:pt idx="164">
                  <c:v>1.6863406408094399E-2</c:v>
                </c:pt>
                <c:pt idx="165">
                  <c:v>1.6863406408094399E-2</c:v>
                </c:pt>
                <c:pt idx="166">
                  <c:v>1.6020236087689699E-2</c:v>
                </c:pt>
                <c:pt idx="167">
                  <c:v>1.4333895446880299E-2</c:v>
                </c:pt>
                <c:pt idx="168">
                  <c:v>1.4333895446880299E-2</c:v>
                </c:pt>
                <c:pt idx="169">
                  <c:v>1.34907251264755E-2</c:v>
                </c:pt>
                <c:pt idx="170">
                  <c:v>1.26475548060708E-2</c:v>
                </c:pt>
                <c:pt idx="171">
                  <c:v>1.18043844856661E-2</c:v>
                </c:pt>
                <c:pt idx="172">
                  <c:v>1.18043844856661E-2</c:v>
                </c:pt>
                <c:pt idx="173">
                  <c:v>1.09612141652614E-2</c:v>
                </c:pt>
                <c:pt idx="174">
                  <c:v>1.09612141652614E-2</c:v>
                </c:pt>
                <c:pt idx="175">
                  <c:v>1.09612141652614E-2</c:v>
                </c:pt>
                <c:pt idx="176">
                  <c:v>1.01180438448567E-2</c:v>
                </c:pt>
                <c:pt idx="177">
                  <c:v>1.01180438448567E-2</c:v>
                </c:pt>
                <c:pt idx="178">
                  <c:v>9.2748735244519397E-3</c:v>
                </c:pt>
                <c:pt idx="179">
                  <c:v>9.2748735244519397E-3</c:v>
                </c:pt>
                <c:pt idx="180">
                  <c:v>9.2748735244519397E-3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71-4DE6-A466-C531E796D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0763072"/>
        <c:axId val="2090748672"/>
      </c:lineChart>
      <c:catAx>
        <c:axId val="2090763072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Drempelwaarde</a:t>
                </a:r>
                <a:endParaRPr lang="en-US" sz="1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748672"/>
        <c:crosses val="autoZero"/>
        <c:auto val="1"/>
        <c:lblAlgn val="ctr"/>
        <c:lblOffset val="100"/>
        <c:tickLblSkip val="9"/>
        <c:tickMarkSkip val="4"/>
        <c:noMultiLvlLbl val="0"/>
      </c:catAx>
      <c:valAx>
        <c:axId val="20907486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7630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'Avondnacht 1'!$O$2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'Avondnacht 1'!$N$3:$N$197</c:f>
              <c:numCache>
                <c:formatCode>General</c:formatCode>
                <c:ptCount val="195"/>
                <c:pt idx="1">
                  <c:v>0.01</c:v>
                </c:pt>
                <c:pt idx="3">
                  <c:v>0.02</c:v>
                </c:pt>
                <c:pt idx="5">
                  <c:v>0.03</c:v>
                </c:pt>
                <c:pt idx="7">
                  <c:v>0.04</c:v>
                </c:pt>
                <c:pt idx="9">
                  <c:v>0.05</c:v>
                </c:pt>
                <c:pt idx="11">
                  <c:v>6.0000000000000005E-2</c:v>
                </c:pt>
                <c:pt idx="13">
                  <c:v>7.0000000000000007E-2</c:v>
                </c:pt>
                <c:pt idx="15">
                  <c:v>0.08</c:v>
                </c:pt>
                <c:pt idx="17">
                  <c:v>0.09</c:v>
                </c:pt>
                <c:pt idx="19">
                  <c:v>9.9999999999999992E-2</c:v>
                </c:pt>
                <c:pt idx="21">
                  <c:v>0.10999999999999999</c:v>
                </c:pt>
                <c:pt idx="23">
                  <c:v>0.11999999999999998</c:v>
                </c:pt>
                <c:pt idx="25">
                  <c:v>0.12999999999999998</c:v>
                </c:pt>
                <c:pt idx="27">
                  <c:v>0.13999999999999999</c:v>
                </c:pt>
                <c:pt idx="29">
                  <c:v>0.15</c:v>
                </c:pt>
                <c:pt idx="31">
                  <c:v>0.16</c:v>
                </c:pt>
                <c:pt idx="33">
                  <c:v>0.17</c:v>
                </c:pt>
                <c:pt idx="35">
                  <c:v>0.18000000000000002</c:v>
                </c:pt>
                <c:pt idx="37">
                  <c:v>0.19000000000000003</c:v>
                </c:pt>
                <c:pt idx="39">
                  <c:v>0.20000000000000004</c:v>
                </c:pt>
                <c:pt idx="41">
                  <c:v>0.21000000000000005</c:v>
                </c:pt>
                <c:pt idx="43">
                  <c:v>0.22000000000000006</c:v>
                </c:pt>
                <c:pt idx="45">
                  <c:v>0.23000000000000007</c:v>
                </c:pt>
                <c:pt idx="47">
                  <c:v>0.24000000000000007</c:v>
                </c:pt>
                <c:pt idx="49">
                  <c:v>0.25000000000000006</c:v>
                </c:pt>
                <c:pt idx="51">
                  <c:v>0.26000000000000006</c:v>
                </c:pt>
                <c:pt idx="53">
                  <c:v>0.27000000000000007</c:v>
                </c:pt>
                <c:pt idx="55">
                  <c:v>0.28000000000000008</c:v>
                </c:pt>
                <c:pt idx="57">
                  <c:v>0.29000000000000009</c:v>
                </c:pt>
                <c:pt idx="59">
                  <c:v>0.3000000000000001</c:v>
                </c:pt>
                <c:pt idx="61">
                  <c:v>0.31000000000000011</c:v>
                </c:pt>
                <c:pt idx="63">
                  <c:v>0.32000000000000012</c:v>
                </c:pt>
                <c:pt idx="65">
                  <c:v>0.33000000000000013</c:v>
                </c:pt>
                <c:pt idx="67">
                  <c:v>0.34000000000000014</c:v>
                </c:pt>
                <c:pt idx="69">
                  <c:v>0.35000000000000014</c:v>
                </c:pt>
                <c:pt idx="71">
                  <c:v>0.36000000000000015</c:v>
                </c:pt>
                <c:pt idx="73">
                  <c:v>0.37000000000000016</c:v>
                </c:pt>
                <c:pt idx="75">
                  <c:v>0.38000000000000017</c:v>
                </c:pt>
                <c:pt idx="77">
                  <c:v>0.39000000000000018</c:v>
                </c:pt>
                <c:pt idx="79">
                  <c:v>0.40000000000000019</c:v>
                </c:pt>
                <c:pt idx="81">
                  <c:v>0.4100000000000002</c:v>
                </c:pt>
                <c:pt idx="83">
                  <c:v>0.42000000000000021</c:v>
                </c:pt>
                <c:pt idx="85">
                  <c:v>0.43000000000000022</c:v>
                </c:pt>
                <c:pt idx="87">
                  <c:v>0.44000000000000022</c:v>
                </c:pt>
                <c:pt idx="89">
                  <c:v>0.45000000000000023</c:v>
                </c:pt>
                <c:pt idx="91">
                  <c:v>0.46000000000000024</c:v>
                </c:pt>
                <c:pt idx="93">
                  <c:v>0.47000000000000025</c:v>
                </c:pt>
                <c:pt idx="95">
                  <c:v>0.48000000000000026</c:v>
                </c:pt>
                <c:pt idx="97">
                  <c:v>0.49000000000000027</c:v>
                </c:pt>
                <c:pt idx="99">
                  <c:v>0.50000000000000022</c:v>
                </c:pt>
                <c:pt idx="101">
                  <c:v>0.51000000000000023</c:v>
                </c:pt>
                <c:pt idx="103">
                  <c:v>0.52000000000000024</c:v>
                </c:pt>
                <c:pt idx="105">
                  <c:v>0.53000000000000025</c:v>
                </c:pt>
                <c:pt idx="107">
                  <c:v>0.54000000000000026</c:v>
                </c:pt>
                <c:pt idx="109">
                  <c:v>0.55000000000000027</c:v>
                </c:pt>
                <c:pt idx="111">
                  <c:v>0.56000000000000028</c:v>
                </c:pt>
                <c:pt idx="113">
                  <c:v>0.57000000000000028</c:v>
                </c:pt>
                <c:pt idx="115">
                  <c:v>0.58000000000000029</c:v>
                </c:pt>
                <c:pt idx="117">
                  <c:v>0.5900000000000003</c:v>
                </c:pt>
                <c:pt idx="119">
                  <c:v>0.60000000000000031</c:v>
                </c:pt>
                <c:pt idx="121">
                  <c:v>0.61000000000000032</c:v>
                </c:pt>
                <c:pt idx="123">
                  <c:v>0.62000000000000033</c:v>
                </c:pt>
                <c:pt idx="125">
                  <c:v>0.63000000000000034</c:v>
                </c:pt>
                <c:pt idx="127">
                  <c:v>0.64000000000000035</c:v>
                </c:pt>
                <c:pt idx="129">
                  <c:v>0.65000000000000036</c:v>
                </c:pt>
                <c:pt idx="131">
                  <c:v>0.66000000000000036</c:v>
                </c:pt>
                <c:pt idx="133">
                  <c:v>0.67000000000000037</c:v>
                </c:pt>
                <c:pt idx="135">
                  <c:v>0.68000000000000038</c:v>
                </c:pt>
                <c:pt idx="137">
                  <c:v>0.69000000000000039</c:v>
                </c:pt>
                <c:pt idx="139">
                  <c:v>0.7000000000000004</c:v>
                </c:pt>
                <c:pt idx="141">
                  <c:v>0.71000000000000041</c:v>
                </c:pt>
                <c:pt idx="143">
                  <c:v>0.72000000000000042</c:v>
                </c:pt>
                <c:pt idx="145">
                  <c:v>0.73000000000000043</c:v>
                </c:pt>
                <c:pt idx="147">
                  <c:v>0.74000000000000044</c:v>
                </c:pt>
                <c:pt idx="149">
                  <c:v>0.75000000000000044</c:v>
                </c:pt>
                <c:pt idx="151">
                  <c:v>0.76000000000000045</c:v>
                </c:pt>
                <c:pt idx="153">
                  <c:v>0.77000000000000046</c:v>
                </c:pt>
                <c:pt idx="155">
                  <c:v>0.78000000000000047</c:v>
                </c:pt>
                <c:pt idx="157">
                  <c:v>0.79000000000000048</c:v>
                </c:pt>
                <c:pt idx="159">
                  <c:v>0.80000000000000049</c:v>
                </c:pt>
                <c:pt idx="161">
                  <c:v>0.8100000000000005</c:v>
                </c:pt>
                <c:pt idx="163">
                  <c:v>0.82000000000000051</c:v>
                </c:pt>
                <c:pt idx="165">
                  <c:v>0.83000000000000052</c:v>
                </c:pt>
                <c:pt idx="167">
                  <c:v>0.84000000000000052</c:v>
                </c:pt>
                <c:pt idx="169">
                  <c:v>0.85000000000000053</c:v>
                </c:pt>
                <c:pt idx="171">
                  <c:v>0.86000000000000054</c:v>
                </c:pt>
                <c:pt idx="173">
                  <c:v>0.87000000000000055</c:v>
                </c:pt>
                <c:pt idx="175">
                  <c:v>0.88000000000000056</c:v>
                </c:pt>
                <c:pt idx="177">
                  <c:v>0.89000000000000057</c:v>
                </c:pt>
                <c:pt idx="179">
                  <c:v>0.90000000000000058</c:v>
                </c:pt>
                <c:pt idx="181">
                  <c:v>0.91000000000000059</c:v>
                </c:pt>
                <c:pt idx="183">
                  <c:v>0.9200000000000006</c:v>
                </c:pt>
                <c:pt idx="185">
                  <c:v>0.9300000000000006</c:v>
                </c:pt>
                <c:pt idx="187">
                  <c:v>0.94000000000000061</c:v>
                </c:pt>
                <c:pt idx="189">
                  <c:v>0.95000000000000062</c:v>
                </c:pt>
                <c:pt idx="191">
                  <c:v>0.96000000000000063</c:v>
                </c:pt>
                <c:pt idx="193">
                  <c:v>0.97000000000000064</c:v>
                </c:pt>
              </c:numCache>
            </c:numRef>
          </c:cat>
          <c:val>
            <c:numRef>
              <c:f>'Avondnacht 1'!$O$3:$O$197</c:f>
              <c:numCache>
                <c:formatCode>0%</c:formatCode>
                <c:ptCount val="195"/>
                <c:pt idx="0">
                  <c:v>0.62284747799999995</c:v>
                </c:pt>
                <c:pt idx="1">
                  <c:v>0.62284747799999995</c:v>
                </c:pt>
                <c:pt idx="2">
                  <c:v>0.62284747799999995</c:v>
                </c:pt>
                <c:pt idx="3">
                  <c:v>0.62284747799999995</c:v>
                </c:pt>
                <c:pt idx="4">
                  <c:v>0.62284747799999995</c:v>
                </c:pt>
                <c:pt idx="5">
                  <c:v>0.62294325699999997</c:v>
                </c:pt>
                <c:pt idx="6">
                  <c:v>0.62294325699999997</c:v>
                </c:pt>
                <c:pt idx="7">
                  <c:v>0.62294325699999997</c:v>
                </c:pt>
                <c:pt idx="8">
                  <c:v>0.62294325699999997</c:v>
                </c:pt>
                <c:pt idx="9">
                  <c:v>0.62323076899999996</c:v>
                </c:pt>
                <c:pt idx="10">
                  <c:v>0.62342259200000005</c:v>
                </c:pt>
                <c:pt idx="11">
                  <c:v>0.62351854699999998</c:v>
                </c:pt>
                <c:pt idx="12">
                  <c:v>0.62346059099999995</c:v>
                </c:pt>
                <c:pt idx="13">
                  <c:v>0.62346059099999995</c:v>
                </c:pt>
                <c:pt idx="14">
                  <c:v>0.62355658199999997</c:v>
                </c:pt>
                <c:pt idx="15">
                  <c:v>0.62349861399999995</c:v>
                </c:pt>
                <c:pt idx="16">
                  <c:v>0.62363272199999997</c:v>
                </c:pt>
                <c:pt idx="17">
                  <c:v>0.62363272199999997</c:v>
                </c:pt>
                <c:pt idx="18">
                  <c:v>0.62372881400000002</c:v>
                </c:pt>
                <c:pt idx="19">
                  <c:v>0.62382493500000002</c:v>
                </c:pt>
                <c:pt idx="20">
                  <c:v>0.62392108499999999</c:v>
                </c:pt>
                <c:pt idx="21">
                  <c:v>0.624209715</c:v>
                </c:pt>
                <c:pt idx="22">
                  <c:v>0.624344338</c:v>
                </c:pt>
                <c:pt idx="23">
                  <c:v>0.62453703699999996</c:v>
                </c:pt>
                <c:pt idx="24">
                  <c:v>0.62453703699999996</c:v>
                </c:pt>
                <c:pt idx="25">
                  <c:v>0.62463343100000002</c:v>
                </c:pt>
                <c:pt idx="26">
                  <c:v>0.62463343100000002</c:v>
                </c:pt>
                <c:pt idx="27">
                  <c:v>0.62457548600000001</c:v>
                </c:pt>
                <c:pt idx="28">
                  <c:v>0.62457548600000001</c:v>
                </c:pt>
                <c:pt idx="29">
                  <c:v>0.62476837600000001</c:v>
                </c:pt>
                <c:pt idx="30">
                  <c:v>0.62505793300000001</c:v>
                </c:pt>
                <c:pt idx="31">
                  <c:v>0.62515451200000005</c:v>
                </c:pt>
                <c:pt idx="32">
                  <c:v>0.62525112000000005</c:v>
                </c:pt>
                <c:pt idx="33">
                  <c:v>0.62534775899999995</c:v>
                </c:pt>
                <c:pt idx="34">
                  <c:v>0.62563785400000005</c:v>
                </c:pt>
                <c:pt idx="35">
                  <c:v>0.62592821799999998</c:v>
                </c:pt>
                <c:pt idx="36">
                  <c:v>0.626064077</c:v>
                </c:pt>
                <c:pt idx="37">
                  <c:v>0.62610311200000002</c:v>
                </c:pt>
                <c:pt idx="38">
                  <c:v>0.62629704200000003</c:v>
                </c:pt>
                <c:pt idx="39">
                  <c:v>0.62668526300000005</c:v>
                </c:pt>
                <c:pt idx="40">
                  <c:v>0.626918902</c:v>
                </c:pt>
                <c:pt idx="41">
                  <c:v>0.62711338599999999</c:v>
                </c:pt>
                <c:pt idx="42">
                  <c:v>0.62728966200000003</c:v>
                </c:pt>
                <c:pt idx="43">
                  <c:v>0.62816726300000003</c:v>
                </c:pt>
                <c:pt idx="44">
                  <c:v>0.62830482099999996</c:v>
                </c:pt>
                <c:pt idx="45">
                  <c:v>0.62858032399999997</c:v>
                </c:pt>
                <c:pt idx="46">
                  <c:v>0.62936409000000004</c:v>
                </c:pt>
                <c:pt idx="47">
                  <c:v>0.63009208699999997</c:v>
                </c:pt>
                <c:pt idx="48">
                  <c:v>0.63023110599999999</c:v>
                </c:pt>
                <c:pt idx="49">
                  <c:v>0.63052648</c:v>
                </c:pt>
                <c:pt idx="50">
                  <c:v>0.63125782200000002</c:v>
                </c:pt>
                <c:pt idx="51">
                  <c:v>0.63155423399999999</c:v>
                </c:pt>
                <c:pt idx="52">
                  <c:v>0.63153773899999999</c:v>
                </c:pt>
                <c:pt idx="53">
                  <c:v>0.632073993</c:v>
                </c:pt>
                <c:pt idx="54">
                  <c:v>0.63309239500000003</c:v>
                </c:pt>
                <c:pt idx="55">
                  <c:v>0.63359018700000003</c:v>
                </c:pt>
                <c:pt idx="56">
                  <c:v>0.63413098199999995</c:v>
                </c:pt>
                <c:pt idx="57">
                  <c:v>0.63494318199999999</c:v>
                </c:pt>
                <c:pt idx="58">
                  <c:v>0.63588932799999998</c:v>
                </c:pt>
                <c:pt idx="59">
                  <c:v>0.63632045599999998</c:v>
                </c:pt>
                <c:pt idx="60">
                  <c:v>0.63725801299999996</c:v>
                </c:pt>
                <c:pt idx="61">
                  <c:v>0.63811188799999996</c:v>
                </c:pt>
                <c:pt idx="62">
                  <c:v>0.63838930400000005</c:v>
                </c:pt>
                <c:pt idx="63">
                  <c:v>0.63965544699999999</c:v>
                </c:pt>
                <c:pt idx="64">
                  <c:v>0.64040274900000005</c:v>
                </c:pt>
                <c:pt idx="65">
                  <c:v>0.64141575900000003</c:v>
                </c:pt>
                <c:pt idx="66">
                  <c:v>0.64238729299999997</c:v>
                </c:pt>
                <c:pt idx="67">
                  <c:v>0.64371883500000004</c:v>
                </c:pt>
                <c:pt idx="68">
                  <c:v>0.64408966300000003</c:v>
                </c:pt>
                <c:pt idx="69">
                  <c:v>0.64459874100000003</c:v>
                </c:pt>
                <c:pt idx="70">
                  <c:v>0.64584007799999998</c:v>
                </c:pt>
                <c:pt idx="71">
                  <c:v>0.64634344099999996</c:v>
                </c:pt>
                <c:pt idx="72">
                  <c:v>0.646704638</c:v>
                </c:pt>
                <c:pt idx="73">
                  <c:v>0.64699168399999996</c:v>
                </c:pt>
                <c:pt idx="74">
                  <c:v>0.64776070600000002</c:v>
                </c:pt>
                <c:pt idx="75">
                  <c:v>0.64901639300000002</c:v>
                </c:pt>
                <c:pt idx="76">
                  <c:v>0.64990138099999994</c:v>
                </c:pt>
                <c:pt idx="77">
                  <c:v>0.65117811800000003</c:v>
                </c:pt>
                <c:pt idx="78">
                  <c:v>0.65192276000000005</c:v>
                </c:pt>
                <c:pt idx="79">
                  <c:v>0.65375062100000003</c:v>
                </c:pt>
                <c:pt idx="80">
                  <c:v>0.654931916</c:v>
                </c:pt>
                <c:pt idx="81">
                  <c:v>0.65649491400000004</c:v>
                </c:pt>
                <c:pt idx="82">
                  <c:v>0.65802241900000003</c:v>
                </c:pt>
                <c:pt idx="83">
                  <c:v>0.66044399600000003</c:v>
                </c:pt>
                <c:pt idx="84">
                  <c:v>0.662333277</c:v>
                </c:pt>
                <c:pt idx="85">
                  <c:v>0.66406647399999996</c:v>
                </c:pt>
                <c:pt idx="86">
                  <c:v>0.66502211600000005</c:v>
                </c:pt>
                <c:pt idx="87">
                  <c:v>0.66660970600000002</c:v>
                </c:pt>
                <c:pt idx="88">
                  <c:v>0.66826923100000002</c:v>
                </c:pt>
                <c:pt idx="89">
                  <c:v>0.67017604399999997</c:v>
                </c:pt>
                <c:pt idx="90">
                  <c:v>0.67175572500000003</c:v>
                </c:pt>
                <c:pt idx="91">
                  <c:v>0.67299651599999999</c:v>
                </c:pt>
                <c:pt idx="92">
                  <c:v>0.67477256799999996</c:v>
                </c:pt>
                <c:pt idx="93">
                  <c:v>0.67603654300000005</c:v>
                </c:pt>
                <c:pt idx="94">
                  <c:v>0.67724867700000002</c:v>
                </c:pt>
                <c:pt idx="95">
                  <c:v>0.67938254099999995</c:v>
                </c:pt>
                <c:pt idx="96">
                  <c:v>0.68020666299999999</c:v>
                </c:pt>
                <c:pt idx="97">
                  <c:v>0.68187511199999995</c:v>
                </c:pt>
                <c:pt idx="98">
                  <c:v>0.68338727099999996</c:v>
                </c:pt>
                <c:pt idx="99">
                  <c:v>0.68466678700000005</c:v>
                </c:pt>
                <c:pt idx="100">
                  <c:v>0.68678422100000003</c:v>
                </c:pt>
                <c:pt idx="101">
                  <c:v>0.68897421800000003</c:v>
                </c:pt>
                <c:pt idx="102">
                  <c:v>0.69168506299999999</c:v>
                </c:pt>
                <c:pt idx="103">
                  <c:v>0.69359021899999995</c:v>
                </c:pt>
                <c:pt idx="104">
                  <c:v>0.69580615099999998</c:v>
                </c:pt>
                <c:pt idx="105">
                  <c:v>0.69724770599999997</c:v>
                </c:pt>
                <c:pt idx="106">
                  <c:v>0.69852941199999996</c:v>
                </c:pt>
                <c:pt idx="107">
                  <c:v>0.70146137799999997</c:v>
                </c:pt>
                <c:pt idx="108">
                  <c:v>0.70426304699999998</c:v>
                </c:pt>
                <c:pt idx="109">
                  <c:v>0.70683349399999995</c:v>
                </c:pt>
                <c:pt idx="110">
                  <c:v>0.70915793599999999</c:v>
                </c:pt>
                <c:pt idx="111">
                  <c:v>0.71154973600000004</c:v>
                </c:pt>
                <c:pt idx="112">
                  <c:v>0.71341343300000004</c:v>
                </c:pt>
                <c:pt idx="113">
                  <c:v>0.71664019099999998</c:v>
                </c:pt>
                <c:pt idx="114">
                  <c:v>0.71805638900000002</c:v>
                </c:pt>
                <c:pt idx="115">
                  <c:v>0.72031502400000003</c:v>
                </c:pt>
                <c:pt idx="116">
                  <c:v>0.72200772199999996</c:v>
                </c:pt>
                <c:pt idx="117">
                  <c:v>0.72346083000000005</c:v>
                </c:pt>
                <c:pt idx="118">
                  <c:v>0.72657862200000001</c:v>
                </c:pt>
                <c:pt idx="119">
                  <c:v>0.72819979199999996</c:v>
                </c:pt>
                <c:pt idx="120">
                  <c:v>0.73100399900000002</c:v>
                </c:pt>
                <c:pt idx="121">
                  <c:v>0.73446808500000005</c:v>
                </c:pt>
                <c:pt idx="122">
                  <c:v>0.73633440500000003</c:v>
                </c:pt>
                <c:pt idx="123">
                  <c:v>0.73874458899999995</c:v>
                </c:pt>
                <c:pt idx="124">
                  <c:v>0.74188596500000004</c:v>
                </c:pt>
                <c:pt idx="125">
                  <c:v>0.74600709799999998</c:v>
                </c:pt>
                <c:pt idx="126">
                  <c:v>0.74910233400000004</c:v>
                </c:pt>
                <c:pt idx="127">
                  <c:v>0.75198547800000004</c:v>
                </c:pt>
                <c:pt idx="128">
                  <c:v>0.75578465100000003</c:v>
                </c:pt>
                <c:pt idx="129">
                  <c:v>0.75875666900000005</c:v>
                </c:pt>
                <c:pt idx="130">
                  <c:v>0.76145710899999997</c:v>
                </c:pt>
                <c:pt idx="131">
                  <c:v>0.76392194199999996</c:v>
                </c:pt>
                <c:pt idx="132">
                  <c:v>0.76430976399999995</c:v>
                </c:pt>
                <c:pt idx="133">
                  <c:v>0.76699975600000003</c:v>
                </c:pt>
                <c:pt idx="134">
                  <c:v>0.76913610600000004</c:v>
                </c:pt>
                <c:pt idx="135">
                  <c:v>0.77211394300000002</c:v>
                </c:pt>
                <c:pt idx="136">
                  <c:v>0.77434859599999994</c:v>
                </c:pt>
                <c:pt idx="137">
                  <c:v>0.77826198400000002</c:v>
                </c:pt>
                <c:pt idx="138">
                  <c:v>0.78046875000000004</c:v>
                </c:pt>
                <c:pt idx="139">
                  <c:v>0.78240127199999998</c:v>
                </c:pt>
                <c:pt idx="140">
                  <c:v>0.78454080299999995</c:v>
                </c:pt>
                <c:pt idx="141">
                  <c:v>0.78715847000000005</c:v>
                </c:pt>
                <c:pt idx="142">
                  <c:v>0.78959087100000003</c:v>
                </c:pt>
                <c:pt idx="143">
                  <c:v>0.79239436600000002</c:v>
                </c:pt>
                <c:pt idx="144">
                  <c:v>0.79615825699999998</c:v>
                </c:pt>
                <c:pt idx="145">
                  <c:v>0.80017452</c:v>
                </c:pt>
                <c:pt idx="146">
                  <c:v>0.80349733300000004</c:v>
                </c:pt>
                <c:pt idx="147">
                  <c:v>0.80762250499999999</c:v>
                </c:pt>
                <c:pt idx="148">
                  <c:v>0.81248069199999995</c:v>
                </c:pt>
                <c:pt idx="149">
                  <c:v>0.81548183299999999</c:v>
                </c:pt>
                <c:pt idx="150">
                  <c:v>0.82118561700000003</c:v>
                </c:pt>
                <c:pt idx="151">
                  <c:v>0.82500826999999999</c:v>
                </c:pt>
                <c:pt idx="152">
                  <c:v>0.82857142900000003</c:v>
                </c:pt>
                <c:pt idx="153">
                  <c:v>0.83228949200000002</c:v>
                </c:pt>
                <c:pt idx="154">
                  <c:v>0.83608321399999996</c:v>
                </c:pt>
                <c:pt idx="155">
                  <c:v>0.83767902999999999</c:v>
                </c:pt>
                <c:pt idx="156">
                  <c:v>0.84373817600000001</c:v>
                </c:pt>
                <c:pt idx="157">
                  <c:v>0.84927762600000001</c:v>
                </c:pt>
                <c:pt idx="158">
                  <c:v>0.85197103799999996</c:v>
                </c:pt>
                <c:pt idx="159">
                  <c:v>0.855777224</c:v>
                </c:pt>
                <c:pt idx="160">
                  <c:v>0.85915492999999998</c:v>
                </c:pt>
                <c:pt idx="161">
                  <c:v>0.86179577500000004</c:v>
                </c:pt>
                <c:pt idx="162">
                  <c:v>0.86690975400000003</c:v>
                </c:pt>
                <c:pt idx="163">
                  <c:v>0.87093735299999997</c:v>
                </c:pt>
                <c:pt idx="164">
                  <c:v>0.87261146499999998</c:v>
                </c:pt>
                <c:pt idx="165">
                  <c:v>0.87652439000000004</c:v>
                </c:pt>
                <c:pt idx="166">
                  <c:v>0.88044633400000005</c:v>
                </c:pt>
                <c:pt idx="167">
                  <c:v>0.88254665200000004</c:v>
                </c:pt>
                <c:pt idx="168">
                  <c:v>0.88964732700000004</c:v>
                </c:pt>
                <c:pt idx="169">
                  <c:v>0.89074626899999998</c:v>
                </c:pt>
                <c:pt idx="170">
                  <c:v>0.89365671599999996</c:v>
                </c:pt>
                <c:pt idx="171">
                  <c:v>0.90058479499999999</c:v>
                </c:pt>
                <c:pt idx="172">
                  <c:v>0.90489130399999995</c:v>
                </c:pt>
                <c:pt idx="173">
                  <c:v>0.90739411299999995</c:v>
                </c:pt>
                <c:pt idx="174">
                  <c:v>0.91291291299999999</c:v>
                </c:pt>
                <c:pt idx="175">
                  <c:v>0.91444270000000005</c:v>
                </c:pt>
                <c:pt idx="176">
                  <c:v>0.922821577</c:v>
                </c:pt>
                <c:pt idx="177">
                  <c:v>0.92260869599999995</c:v>
                </c:pt>
                <c:pt idx="178">
                  <c:v>0.91988950300000005</c:v>
                </c:pt>
                <c:pt idx="179">
                  <c:v>0.92360430999999998</c:v>
                </c:pt>
                <c:pt idx="180">
                  <c:v>0.92210526299999995</c:v>
                </c:pt>
                <c:pt idx="181">
                  <c:v>0.92316258399999995</c:v>
                </c:pt>
                <c:pt idx="182">
                  <c:v>0.92677070800000005</c:v>
                </c:pt>
                <c:pt idx="183">
                  <c:v>0.92933333299999998</c:v>
                </c:pt>
                <c:pt idx="184">
                  <c:v>0.93168604700000002</c:v>
                </c:pt>
                <c:pt idx="185">
                  <c:v>0.93196202500000003</c:v>
                </c:pt>
                <c:pt idx="186">
                  <c:v>0.93262411300000003</c:v>
                </c:pt>
                <c:pt idx="187">
                  <c:v>0.93927125499999997</c:v>
                </c:pt>
                <c:pt idx="188">
                  <c:v>0.93120393099999998</c:v>
                </c:pt>
                <c:pt idx="189">
                  <c:v>0.92878338299999996</c:v>
                </c:pt>
                <c:pt idx="190">
                  <c:v>0.94466403200000004</c:v>
                </c:pt>
                <c:pt idx="191">
                  <c:v>0.96511627899999997</c:v>
                </c:pt>
                <c:pt idx="192">
                  <c:v>0.95789473700000005</c:v>
                </c:pt>
                <c:pt idx="193">
                  <c:v>0.98181818200000004</c:v>
                </c:pt>
                <c:pt idx="19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9D-444C-BE06-4C4DE0D1A134}"/>
            </c:ext>
          </c:extLst>
        </c:ser>
        <c:ser>
          <c:idx val="2"/>
          <c:order val="1"/>
          <c:tx>
            <c:strRef>
              <c:f>'Avondnacht 1'!$P$2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'Avondnacht 1'!$N$3:$N$197</c:f>
              <c:numCache>
                <c:formatCode>General</c:formatCode>
                <c:ptCount val="195"/>
                <c:pt idx="1">
                  <c:v>0.01</c:v>
                </c:pt>
                <c:pt idx="3">
                  <c:v>0.02</c:v>
                </c:pt>
                <c:pt idx="5">
                  <c:v>0.03</c:v>
                </c:pt>
                <c:pt idx="7">
                  <c:v>0.04</c:v>
                </c:pt>
                <c:pt idx="9">
                  <c:v>0.05</c:v>
                </c:pt>
                <c:pt idx="11">
                  <c:v>6.0000000000000005E-2</c:v>
                </c:pt>
                <c:pt idx="13">
                  <c:v>7.0000000000000007E-2</c:v>
                </c:pt>
                <c:pt idx="15">
                  <c:v>0.08</c:v>
                </c:pt>
                <c:pt idx="17">
                  <c:v>0.09</c:v>
                </c:pt>
                <c:pt idx="19">
                  <c:v>9.9999999999999992E-2</c:v>
                </c:pt>
                <c:pt idx="21">
                  <c:v>0.10999999999999999</c:v>
                </c:pt>
                <c:pt idx="23">
                  <c:v>0.11999999999999998</c:v>
                </c:pt>
                <c:pt idx="25">
                  <c:v>0.12999999999999998</c:v>
                </c:pt>
                <c:pt idx="27">
                  <c:v>0.13999999999999999</c:v>
                </c:pt>
                <c:pt idx="29">
                  <c:v>0.15</c:v>
                </c:pt>
                <c:pt idx="31">
                  <c:v>0.16</c:v>
                </c:pt>
                <c:pt idx="33">
                  <c:v>0.17</c:v>
                </c:pt>
                <c:pt idx="35">
                  <c:v>0.18000000000000002</c:v>
                </c:pt>
                <c:pt idx="37">
                  <c:v>0.19000000000000003</c:v>
                </c:pt>
                <c:pt idx="39">
                  <c:v>0.20000000000000004</c:v>
                </c:pt>
                <c:pt idx="41">
                  <c:v>0.21000000000000005</c:v>
                </c:pt>
                <c:pt idx="43">
                  <c:v>0.22000000000000006</c:v>
                </c:pt>
                <c:pt idx="45">
                  <c:v>0.23000000000000007</c:v>
                </c:pt>
                <c:pt idx="47">
                  <c:v>0.24000000000000007</c:v>
                </c:pt>
                <c:pt idx="49">
                  <c:v>0.25000000000000006</c:v>
                </c:pt>
                <c:pt idx="51">
                  <c:v>0.26000000000000006</c:v>
                </c:pt>
                <c:pt idx="53">
                  <c:v>0.27000000000000007</c:v>
                </c:pt>
                <c:pt idx="55">
                  <c:v>0.28000000000000008</c:v>
                </c:pt>
                <c:pt idx="57">
                  <c:v>0.29000000000000009</c:v>
                </c:pt>
                <c:pt idx="59">
                  <c:v>0.3000000000000001</c:v>
                </c:pt>
                <c:pt idx="61">
                  <c:v>0.31000000000000011</c:v>
                </c:pt>
                <c:pt idx="63">
                  <c:v>0.32000000000000012</c:v>
                </c:pt>
                <c:pt idx="65">
                  <c:v>0.33000000000000013</c:v>
                </c:pt>
                <c:pt idx="67">
                  <c:v>0.34000000000000014</c:v>
                </c:pt>
                <c:pt idx="69">
                  <c:v>0.35000000000000014</c:v>
                </c:pt>
                <c:pt idx="71">
                  <c:v>0.36000000000000015</c:v>
                </c:pt>
                <c:pt idx="73">
                  <c:v>0.37000000000000016</c:v>
                </c:pt>
                <c:pt idx="75">
                  <c:v>0.38000000000000017</c:v>
                </c:pt>
                <c:pt idx="77">
                  <c:v>0.39000000000000018</c:v>
                </c:pt>
                <c:pt idx="79">
                  <c:v>0.40000000000000019</c:v>
                </c:pt>
                <c:pt idx="81">
                  <c:v>0.4100000000000002</c:v>
                </c:pt>
                <c:pt idx="83">
                  <c:v>0.42000000000000021</c:v>
                </c:pt>
                <c:pt idx="85">
                  <c:v>0.43000000000000022</c:v>
                </c:pt>
                <c:pt idx="87">
                  <c:v>0.44000000000000022</c:v>
                </c:pt>
                <c:pt idx="89">
                  <c:v>0.45000000000000023</c:v>
                </c:pt>
                <c:pt idx="91">
                  <c:v>0.46000000000000024</c:v>
                </c:pt>
                <c:pt idx="93">
                  <c:v>0.47000000000000025</c:v>
                </c:pt>
                <c:pt idx="95">
                  <c:v>0.48000000000000026</c:v>
                </c:pt>
                <c:pt idx="97">
                  <c:v>0.49000000000000027</c:v>
                </c:pt>
                <c:pt idx="99">
                  <c:v>0.50000000000000022</c:v>
                </c:pt>
                <c:pt idx="101">
                  <c:v>0.51000000000000023</c:v>
                </c:pt>
                <c:pt idx="103">
                  <c:v>0.52000000000000024</c:v>
                </c:pt>
                <c:pt idx="105">
                  <c:v>0.53000000000000025</c:v>
                </c:pt>
                <c:pt idx="107">
                  <c:v>0.54000000000000026</c:v>
                </c:pt>
                <c:pt idx="109">
                  <c:v>0.55000000000000027</c:v>
                </c:pt>
                <c:pt idx="111">
                  <c:v>0.56000000000000028</c:v>
                </c:pt>
                <c:pt idx="113">
                  <c:v>0.57000000000000028</c:v>
                </c:pt>
                <c:pt idx="115">
                  <c:v>0.58000000000000029</c:v>
                </c:pt>
                <c:pt idx="117">
                  <c:v>0.5900000000000003</c:v>
                </c:pt>
                <c:pt idx="119">
                  <c:v>0.60000000000000031</c:v>
                </c:pt>
                <c:pt idx="121">
                  <c:v>0.61000000000000032</c:v>
                </c:pt>
                <c:pt idx="123">
                  <c:v>0.62000000000000033</c:v>
                </c:pt>
                <c:pt idx="125">
                  <c:v>0.63000000000000034</c:v>
                </c:pt>
                <c:pt idx="127">
                  <c:v>0.64000000000000035</c:v>
                </c:pt>
                <c:pt idx="129">
                  <c:v>0.65000000000000036</c:v>
                </c:pt>
                <c:pt idx="131">
                  <c:v>0.66000000000000036</c:v>
                </c:pt>
                <c:pt idx="133">
                  <c:v>0.67000000000000037</c:v>
                </c:pt>
                <c:pt idx="135">
                  <c:v>0.68000000000000038</c:v>
                </c:pt>
                <c:pt idx="137">
                  <c:v>0.69000000000000039</c:v>
                </c:pt>
                <c:pt idx="139">
                  <c:v>0.7000000000000004</c:v>
                </c:pt>
                <c:pt idx="141">
                  <c:v>0.71000000000000041</c:v>
                </c:pt>
                <c:pt idx="143">
                  <c:v>0.72000000000000042</c:v>
                </c:pt>
                <c:pt idx="145">
                  <c:v>0.73000000000000043</c:v>
                </c:pt>
                <c:pt idx="147">
                  <c:v>0.74000000000000044</c:v>
                </c:pt>
                <c:pt idx="149">
                  <c:v>0.75000000000000044</c:v>
                </c:pt>
                <c:pt idx="151">
                  <c:v>0.76000000000000045</c:v>
                </c:pt>
                <c:pt idx="153">
                  <c:v>0.77000000000000046</c:v>
                </c:pt>
                <c:pt idx="155">
                  <c:v>0.78000000000000047</c:v>
                </c:pt>
                <c:pt idx="157">
                  <c:v>0.79000000000000048</c:v>
                </c:pt>
                <c:pt idx="159">
                  <c:v>0.80000000000000049</c:v>
                </c:pt>
                <c:pt idx="161">
                  <c:v>0.8100000000000005</c:v>
                </c:pt>
                <c:pt idx="163">
                  <c:v>0.82000000000000051</c:v>
                </c:pt>
                <c:pt idx="165">
                  <c:v>0.83000000000000052</c:v>
                </c:pt>
                <c:pt idx="167">
                  <c:v>0.84000000000000052</c:v>
                </c:pt>
                <c:pt idx="169">
                  <c:v>0.85000000000000053</c:v>
                </c:pt>
                <c:pt idx="171">
                  <c:v>0.86000000000000054</c:v>
                </c:pt>
                <c:pt idx="173">
                  <c:v>0.87000000000000055</c:v>
                </c:pt>
                <c:pt idx="175">
                  <c:v>0.88000000000000056</c:v>
                </c:pt>
                <c:pt idx="177">
                  <c:v>0.89000000000000057</c:v>
                </c:pt>
                <c:pt idx="179">
                  <c:v>0.90000000000000058</c:v>
                </c:pt>
                <c:pt idx="181">
                  <c:v>0.91000000000000059</c:v>
                </c:pt>
                <c:pt idx="183">
                  <c:v>0.9200000000000006</c:v>
                </c:pt>
                <c:pt idx="185">
                  <c:v>0.9300000000000006</c:v>
                </c:pt>
                <c:pt idx="187">
                  <c:v>0.94000000000000061</c:v>
                </c:pt>
                <c:pt idx="189">
                  <c:v>0.95000000000000062</c:v>
                </c:pt>
                <c:pt idx="191">
                  <c:v>0.96000000000000063</c:v>
                </c:pt>
                <c:pt idx="193">
                  <c:v>0.97000000000000064</c:v>
                </c:pt>
              </c:numCache>
            </c:numRef>
          </c:cat>
          <c:val>
            <c:numRef>
              <c:f>'Avondnacht 1'!$P$3:$P$197</c:f>
              <c:numCache>
                <c:formatCode>0%</c:formatCode>
                <c:ptCount val="19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0.99975314699999995</c:v>
                </c:pt>
                <c:pt idx="13">
                  <c:v>0.99975314699999995</c:v>
                </c:pt>
                <c:pt idx="14">
                  <c:v>0.99975314699999995</c:v>
                </c:pt>
                <c:pt idx="15">
                  <c:v>0.99950629499999999</c:v>
                </c:pt>
                <c:pt idx="16">
                  <c:v>0.99925944200000005</c:v>
                </c:pt>
                <c:pt idx="17">
                  <c:v>0.99925944200000005</c:v>
                </c:pt>
                <c:pt idx="18">
                  <c:v>0.99925944200000005</c:v>
                </c:pt>
                <c:pt idx="19">
                  <c:v>0.99925944200000005</c:v>
                </c:pt>
                <c:pt idx="20">
                  <c:v>0.99925944200000005</c:v>
                </c:pt>
                <c:pt idx="21">
                  <c:v>0.99925944200000005</c:v>
                </c:pt>
                <c:pt idx="22">
                  <c:v>0.99901258900000001</c:v>
                </c:pt>
                <c:pt idx="23">
                  <c:v>0.99901258900000001</c:v>
                </c:pt>
                <c:pt idx="24">
                  <c:v>0.99901258900000001</c:v>
                </c:pt>
                <c:pt idx="25">
                  <c:v>0.99901258900000001</c:v>
                </c:pt>
                <c:pt idx="26">
                  <c:v>0.99901258900000001</c:v>
                </c:pt>
                <c:pt idx="27">
                  <c:v>0.99876573700000004</c:v>
                </c:pt>
                <c:pt idx="28">
                  <c:v>0.99876573700000004</c:v>
                </c:pt>
                <c:pt idx="29">
                  <c:v>0.99876573700000004</c:v>
                </c:pt>
                <c:pt idx="30">
                  <c:v>0.99876573700000004</c:v>
                </c:pt>
                <c:pt idx="31">
                  <c:v>0.99876573700000004</c:v>
                </c:pt>
                <c:pt idx="32">
                  <c:v>0.99876573700000004</c:v>
                </c:pt>
                <c:pt idx="33">
                  <c:v>0.99876573700000004</c:v>
                </c:pt>
                <c:pt idx="34">
                  <c:v>0.99876573700000004</c:v>
                </c:pt>
                <c:pt idx="35">
                  <c:v>0.99876573700000004</c:v>
                </c:pt>
                <c:pt idx="36">
                  <c:v>0.998518884</c:v>
                </c:pt>
                <c:pt idx="37">
                  <c:v>0.99827203200000003</c:v>
                </c:pt>
                <c:pt idx="38">
                  <c:v>0.99827203200000003</c:v>
                </c:pt>
                <c:pt idx="39">
                  <c:v>0.99827203200000003</c:v>
                </c:pt>
                <c:pt idx="40">
                  <c:v>0.99802517899999998</c:v>
                </c:pt>
                <c:pt idx="41">
                  <c:v>0.99802517899999998</c:v>
                </c:pt>
                <c:pt idx="42">
                  <c:v>0.99753147399999997</c:v>
                </c:pt>
                <c:pt idx="43">
                  <c:v>0.99753147399999997</c:v>
                </c:pt>
                <c:pt idx="44">
                  <c:v>0.99728462100000004</c:v>
                </c:pt>
                <c:pt idx="45">
                  <c:v>0.99679091600000003</c:v>
                </c:pt>
                <c:pt idx="46">
                  <c:v>0.99679091600000003</c:v>
                </c:pt>
                <c:pt idx="47">
                  <c:v>0.99654406299999998</c:v>
                </c:pt>
                <c:pt idx="48">
                  <c:v>0.99629721100000002</c:v>
                </c:pt>
                <c:pt idx="49">
                  <c:v>0.99629721100000002</c:v>
                </c:pt>
                <c:pt idx="50">
                  <c:v>0.99605035799999997</c:v>
                </c:pt>
                <c:pt idx="51">
                  <c:v>0.99605035799999997</c:v>
                </c:pt>
                <c:pt idx="52">
                  <c:v>0.99555665299999996</c:v>
                </c:pt>
                <c:pt idx="53">
                  <c:v>0.99530980000000002</c:v>
                </c:pt>
                <c:pt idx="54">
                  <c:v>0.99456924199999996</c:v>
                </c:pt>
                <c:pt idx="55">
                  <c:v>0.99456924199999996</c:v>
                </c:pt>
                <c:pt idx="56">
                  <c:v>0.99432239</c:v>
                </c:pt>
                <c:pt idx="57">
                  <c:v>0.99308812599999996</c:v>
                </c:pt>
                <c:pt idx="58">
                  <c:v>0.992841274</c:v>
                </c:pt>
                <c:pt idx="59">
                  <c:v>0.99210071600000005</c:v>
                </c:pt>
                <c:pt idx="60">
                  <c:v>0.99136015799999999</c:v>
                </c:pt>
                <c:pt idx="61">
                  <c:v>0.99111330500000006</c:v>
                </c:pt>
                <c:pt idx="62">
                  <c:v>0.99012589500000003</c:v>
                </c:pt>
                <c:pt idx="63">
                  <c:v>0.98987904199999999</c:v>
                </c:pt>
                <c:pt idx="64">
                  <c:v>0.98913848400000004</c:v>
                </c:pt>
                <c:pt idx="65">
                  <c:v>0.98864477900000003</c:v>
                </c:pt>
                <c:pt idx="66">
                  <c:v>0.98839792599999998</c:v>
                </c:pt>
                <c:pt idx="67">
                  <c:v>0.98790422099999997</c:v>
                </c:pt>
                <c:pt idx="68">
                  <c:v>0.98592939999999996</c:v>
                </c:pt>
                <c:pt idx="69">
                  <c:v>0.98543569499999994</c:v>
                </c:pt>
                <c:pt idx="70">
                  <c:v>0.98494199000000004</c:v>
                </c:pt>
                <c:pt idx="71">
                  <c:v>0.98395457900000005</c:v>
                </c:pt>
                <c:pt idx="72">
                  <c:v>0.98099234800000001</c:v>
                </c:pt>
                <c:pt idx="73">
                  <c:v>0.97951123200000001</c:v>
                </c:pt>
                <c:pt idx="74">
                  <c:v>0.97827696900000005</c:v>
                </c:pt>
                <c:pt idx="75">
                  <c:v>0.97728955799999995</c:v>
                </c:pt>
                <c:pt idx="76">
                  <c:v>0.97605529499999999</c:v>
                </c:pt>
                <c:pt idx="77">
                  <c:v>0.97556158999999998</c:v>
                </c:pt>
                <c:pt idx="78">
                  <c:v>0.975067884</c:v>
                </c:pt>
                <c:pt idx="79">
                  <c:v>0.97457417899999998</c:v>
                </c:pt>
                <c:pt idx="80">
                  <c:v>0.97358676899999996</c:v>
                </c:pt>
                <c:pt idx="81">
                  <c:v>0.97185880000000002</c:v>
                </c:pt>
                <c:pt idx="82">
                  <c:v>0.97087139</c:v>
                </c:pt>
                <c:pt idx="83">
                  <c:v>0.969390274</c:v>
                </c:pt>
                <c:pt idx="84">
                  <c:v>0.968402863</c:v>
                </c:pt>
                <c:pt idx="85">
                  <c:v>0.96667489500000003</c:v>
                </c:pt>
                <c:pt idx="86">
                  <c:v>0.96494692699999995</c:v>
                </c:pt>
                <c:pt idx="87">
                  <c:v>0.96297210600000005</c:v>
                </c:pt>
                <c:pt idx="88">
                  <c:v>0.96075043199999999</c:v>
                </c:pt>
                <c:pt idx="89">
                  <c:v>0.95852875800000004</c:v>
                </c:pt>
                <c:pt idx="90">
                  <c:v>0.95581337899999996</c:v>
                </c:pt>
                <c:pt idx="91">
                  <c:v>0.95359170599999998</c:v>
                </c:pt>
                <c:pt idx="92">
                  <c:v>0.95211058999999998</c:v>
                </c:pt>
                <c:pt idx="93">
                  <c:v>0.94988891600000003</c:v>
                </c:pt>
                <c:pt idx="94">
                  <c:v>0.94791409500000001</c:v>
                </c:pt>
                <c:pt idx="95">
                  <c:v>0.94519871600000005</c:v>
                </c:pt>
                <c:pt idx="96">
                  <c:v>0.94248333699999998</c:v>
                </c:pt>
                <c:pt idx="97">
                  <c:v>0.94075536900000001</c:v>
                </c:pt>
                <c:pt idx="98">
                  <c:v>0.93828684299999998</c:v>
                </c:pt>
                <c:pt idx="99">
                  <c:v>0.93581831599999998</c:v>
                </c:pt>
                <c:pt idx="100">
                  <c:v>0.93260923200000001</c:v>
                </c:pt>
                <c:pt idx="101">
                  <c:v>0.93014070599999998</c:v>
                </c:pt>
                <c:pt idx="102">
                  <c:v>0.92816588499999997</c:v>
                </c:pt>
                <c:pt idx="103">
                  <c:v>0.92421624300000005</c:v>
                </c:pt>
                <c:pt idx="104">
                  <c:v>0.92150086399999998</c:v>
                </c:pt>
                <c:pt idx="105">
                  <c:v>0.91927919000000002</c:v>
                </c:pt>
                <c:pt idx="106">
                  <c:v>0.91458899000000005</c:v>
                </c:pt>
                <c:pt idx="107">
                  <c:v>0.91236731699999996</c:v>
                </c:pt>
                <c:pt idx="108">
                  <c:v>0.90940508499999995</c:v>
                </c:pt>
                <c:pt idx="109">
                  <c:v>0.90644285400000002</c:v>
                </c:pt>
                <c:pt idx="110">
                  <c:v>0.90224635900000005</c:v>
                </c:pt>
                <c:pt idx="111">
                  <c:v>0.89879042200000003</c:v>
                </c:pt>
                <c:pt idx="112">
                  <c:v>0.89410022199999994</c:v>
                </c:pt>
                <c:pt idx="113">
                  <c:v>0.89089113799999997</c:v>
                </c:pt>
                <c:pt idx="114">
                  <c:v>0.88644779100000004</c:v>
                </c:pt>
                <c:pt idx="115">
                  <c:v>0.88052332799999999</c:v>
                </c:pt>
                <c:pt idx="116">
                  <c:v>0.87706739099999997</c:v>
                </c:pt>
                <c:pt idx="117">
                  <c:v>0.87311774900000005</c:v>
                </c:pt>
                <c:pt idx="118">
                  <c:v>0.86916810700000002</c:v>
                </c:pt>
                <c:pt idx="119">
                  <c:v>0.86373734899999999</c:v>
                </c:pt>
                <c:pt idx="120">
                  <c:v>0.85731917999999996</c:v>
                </c:pt>
                <c:pt idx="121">
                  <c:v>0.85213527499999997</c:v>
                </c:pt>
                <c:pt idx="122">
                  <c:v>0.84793878099999997</c:v>
                </c:pt>
                <c:pt idx="123">
                  <c:v>0.84250802300000005</c:v>
                </c:pt>
                <c:pt idx="124">
                  <c:v>0.835102444</c:v>
                </c:pt>
                <c:pt idx="125">
                  <c:v>0.83016539099999997</c:v>
                </c:pt>
                <c:pt idx="126">
                  <c:v>0.82399407599999996</c:v>
                </c:pt>
                <c:pt idx="127">
                  <c:v>0.81806961199999995</c:v>
                </c:pt>
                <c:pt idx="128">
                  <c:v>0.81436682299999996</c:v>
                </c:pt>
                <c:pt idx="129">
                  <c:v>0.80745494900000003</c:v>
                </c:pt>
                <c:pt idx="130">
                  <c:v>0.79980251800000002</c:v>
                </c:pt>
                <c:pt idx="131">
                  <c:v>0.79239693899999997</c:v>
                </c:pt>
                <c:pt idx="132">
                  <c:v>0.78449765500000002</c:v>
                </c:pt>
                <c:pt idx="133">
                  <c:v>0.77684522300000003</c:v>
                </c:pt>
                <c:pt idx="134">
                  <c:v>0.77141446599999997</c:v>
                </c:pt>
                <c:pt idx="135">
                  <c:v>0.76277462399999996</c:v>
                </c:pt>
                <c:pt idx="136">
                  <c:v>0.75561589699999998</c:v>
                </c:pt>
                <c:pt idx="137">
                  <c:v>0.74944458199999997</c:v>
                </c:pt>
                <c:pt idx="138">
                  <c:v>0.73981732899999997</c:v>
                </c:pt>
                <c:pt idx="139">
                  <c:v>0.72870896100000004</c:v>
                </c:pt>
                <c:pt idx="140">
                  <c:v>0.71908170800000004</c:v>
                </c:pt>
                <c:pt idx="141">
                  <c:v>0.71118242399999998</c:v>
                </c:pt>
                <c:pt idx="142">
                  <c:v>0.70032090800000002</c:v>
                </c:pt>
                <c:pt idx="143">
                  <c:v>0.69439644499999997</c:v>
                </c:pt>
                <c:pt idx="144">
                  <c:v>0.685509751</c:v>
                </c:pt>
                <c:pt idx="145">
                  <c:v>0.67909158199999997</c:v>
                </c:pt>
                <c:pt idx="146">
                  <c:v>0.66921747700000001</c:v>
                </c:pt>
                <c:pt idx="147">
                  <c:v>0.65909651899999999</c:v>
                </c:pt>
                <c:pt idx="148">
                  <c:v>0.64922241400000003</c:v>
                </c:pt>
                <c:pt idx="149">
                  <c:v>0.637126635</c:v>
                </c:pt>
                <c:pt idx="150">
                  <c:v>0.62577141400000003</c:v>
                </c:pt>
                <c:pt idx="151">
                  <c:v>0.61565045699999998</c:v>
                </c:pt>
                <c:pt idx="152">
                  <c:v>0.601333004</c:v>
                </c:pt>
                <c:pt idx="153">
                  <c:v>0.59047148900000002</c:v>
                </c:pt>
                <c:pt idx="154">
                  <c:v>0.57541347799999998</c:v>
                </c:pt>
                <c:pt idx="155">
                  <c:v>0.56307084699999999</c:v>
                </c:pt>
                <c:pt idx="156">
                  <c:v>0.55048136299999995</c:v>
                </c:pt>
                <c:pt idx="157">
                  <c:v>0.53690446800000002</c:v>
                </c:pt>
                <c:pt idx="158">
                  <c:v>0.52283386799999998</c:v>
                </c:pt>
                <c:pt idx="159">
                  <c:v>0.50826956300000004</c:v>
                </c:pt>
                <c:pt idx="160">
                  <c:v>0.49691434200000001</c:v>
                </c:pt>
                <c:pt idx="161">
                  <c:v>0.483337448</c:v>
                </c:pt>
                <c:pt idx="162">
                  <c:v>0.46951369999999998</c:v>
                </c:pt>
                <c:pt idx="163">
                  <c:v>0.45643051099999998</c:v>
                </c:pt>
                <c:pt idx="164">
                  <c:v>0.43964453199999998</c:v>
                </c:pt>
                <c:pt idx="165">
                  <c:v>0.42582078499999998</c:v>
                </c:pt>
                <c:pt idx="166">
                  <c:v>0.40903480599999997</c:v>
                </c:pt>
                <c:pt idx="167">
                  <c:v>0.396939027</c:v>
                </c:pt>
                <c:pt idx="168">
                  <c:v>0.38607751200000001</c:v>
                </c:pt>
                <c:pt idx="169">
                  <c:v>0.36830412200000001</c:v>
                </c:pt>
                <c:pt idx="170">
                  <c:v>0.35472722800000001</c:v>
                </c:pt>
                <c:pt idx="171">
                  <c:v>0.34213774400000002</c:v>
                </c:pt>
                <c:pt idx="172">
                  <c:v>0.32880770199999998</c:v>
                </c:pt>
                <c:pt idx="173">
                  <c:v>0.31202172299999997</c:v>
                </c:pt>
                <c:pt idx="174">
                  <c:v>0.30017279699999999</c:v>
                </c:pt>
                <c:pt idx="175">
                  <c:v>0.28758331300000001</c:v>
                </c:pt>
                <c:pt idx="176">
                  <c:v>0.27450012299999998</c:v>
                </c:pt>
                <c:pt idx="177">
                  <c:v>0.261910639</c:v>
                </c:pt>
                <c:pt idx="178">
                  <c:v>0.246605776</c:v>
                </c:pt>
                <c:pt idx="179">
                  <c:v>0.232782029</c:v>
                </c:pt>
                <c:pt idx="180">
                  <c:v>0.21624290299999999</c:v>
                </c:pt>
                <c:pt idx="181">
                  <c:v>0.204640829</c:v>
                </c:pt>
                <c:pt idx="182">
                  <c:v>0.19057023000000001</c:v>
                </c:pt>
                <c:pt idx="183">
                  <c:v>0.172056282</c:v>
                </c:pt>
                <c:pt idx="184">
                  <c:v>0.15823253500000001</c:v>
                </c:pt>
                <c:pt idx="185">
                  <c:v>0.145396198</c:v>
                </c:pt>
                <c:pt idx="186">
                  <c:v>0.12984448300000001</c:v>
                </c:pt>
                <c:pt idx="187">
                  <c:v>0.11453961999999999</c:v>
                </c:pt>
                <c:pt idx="188">
                  <c:v>9.3557145999999994E-2</c:v>
                </c:pt>
                <c:pt idx="189">
                  <c:v>7.7264872999999998E-2</c:v>
                </c:pt>
                <c:pt idx="190">
                  <c:v>5.8997778000000001E-2</c:v>
                </c:pt>
                <c:pt idx="191">
                  <c:v>4.0977536000000002E-2</c:v>
                </c:pt>
                <c:pt idx="192">
                  <c:v>2.2463588999999999E-2</c:v>
                </c:pt>
                <c:pt idx="193">
                  <c:v>1.3330042E-2</c:v>
                </c:pt>
                <c:pt idx="194">
                  <c:v>5.9244629999999996E-3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9D-444C-BE06-4C4DE0D1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0763072"/>
        <c:axId val="2090748672"/>
      </c:lineChart>
      <c:catAx>
        <c:axId val="2090763072"/>
        <c:scaling>
          <c:orientation val="maxMin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0" i="0" u="none" strike="noStrike" kern="1200" baseline="0" dirty="0" err="1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Drempelwaarde</a:t>
                </a:r>
                <a:endParaRPr lang="en-US" sz="105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748672"/>
        <c:crosses val="autoZero"/>
        <c:auto val="1"/>
        <c:lblAlgn val="ctr"/>
        <c:lblOffset val="100"/>
        <c:tickLblSkip val="9"/>
        <c:noMultiLvlLbl val="0"/>
      </c:catAx>
      <c:valAx>
        <c:axId val="20907486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7630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DD74D-B485-6F46-AB74-4156D0D4D3B1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DA421-78D4-8146-9287-6766610AD30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2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32104" cy="69573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/>
          <a:lstStyle>
            <a:lvl1pPr>
              <a:defRPr>
                <a:latin typeface="Avenir Next LT Pro" panose="020B05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25" name="Tijdelijke aanduiding voor tekst 24"/>
          <p:cNvSpPr>
            <a:spLocks noGrp="1"/>
          </p:cNvSpPr>
          <p:nvPr>
            <p:ph type="body" sz="quarter" idx="12" hasCustomPrompt="1"/>
          </p:nvPr>
        </p:nvSpPr>
        <p:spPr>
          <a:xfrm>
            <a:off x="619805" y="5105860"/>
            <a:ext cx="1238782" cy="69940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tIns="72000" rIns="72000" bIns="72000" anchor="ctr">
            <a:spAutoFit/>
          </a:bodyPr>
          <a:lstStyle>
            <a:lvl1pPr marL="0" indent="0">
              <a:buNone/>
              <a:defRPr sz="4000" b="1" baseline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nl-NL" noProof="0" dirty="0"/>
              <a:t>Titel</a:t>
            </a:r>
          </a:p>
        </p:txBody>
      </p:sp>
      <p:sp>
        <p:nvSpPr>
          <p:cNvPr id="26" name="Tijdelijke aanduiding voor tekst 24"/>
          <p:cNvSpPr>
            <a:spLocks noGrp="1"/>
          </p:cNvSpPr>
          <p:nvPr>
            <p:ph type="body" sz="quarter" idx="13" hasCustomPrompt="1"/>
          </p:nvPr>
        </p:nvSpPr>
        <p:spPr>
          <a:xfrm>
            <a:off x="619805" y="5886915"/>
            <a:ext cx="1039882" cy="42240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tIns="72000" rIns="72000" bIns="72000" anchor="ctr">
            <a:spAutoFit/>
          </a:bodyPr>
          <a:lstStyle>
            <a:lvl1pPr marL="0" indent="0">
              <a:buNone/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nl-NL" noProof="0" dirty="0"/>
              <a:t>Subtitel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5B153B1A-F4F6-4341-8E5D-FF684B6940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3608" y="476672"/>
            <a:ext cx="3175000" cy="304800"/>
          </a:xfrm>
          <a:prstGeom prst="rect">
            <a:avLst/>
          </a:prstGeom>
        </p:spPr>
      </p:pic>
      <p:sp>
        <p:nvSpPr>
          <p:cNvPr id="18" name="Tijdelijke aanduiding voor tekst 9">
            <a:extLst>
              <a:ext uri="{FF2B5EF4-FFF2-40B4-BE49-F238E27FC236}">
                <a16:creationId xmlns:a16="http://schemas.microsoft.com/office/drawing/2014/main" id="{BF3A186B-8148-4667-AD55-96CC79072E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6160" y="2894127"/>
            <a:ext cx="379497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1" i="0" cap="all" baseline="0">
                <a:solidFill>
                  <a:schemeClr val="accent2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nl-NL" noProof="0" dirty="0"/>
              <a:t>PLAATS</a:t>
            </a:r>
          </a:p>
        </p:txBody>
      </p:sp>
      <p:sp>
        <p:nvSpPr>
          <p:cNvPr id="19" name="Tijdelijke aanduiding voor tekst 9">
            <a:extLst>
              <a:ext uri="{FF2B5EF4-FFF2-40B4-BE49-F238E27FC236}">
                <a16:creationId xmlns:a16="http://schemas.microsoft.com/office/drawing/2014/main" id="{2FFC1D4F-7102-49DE-922C-82E1CA86AF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6160" y="4437112"/>
            <a:ext cx="2231288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b="1" i="0">
                <a:solidFill>
                  <a:schemeClr val="accent2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nl-NL" noProof="0" dirty="0"/>
              <a:t>Auteurs</a:t>
            </a:r>
          </a:p>
        </p:txBody>
      </p:sp>
      <p:sp>
        <p:nvSpPr>
          <p:cNvPr id="20" name="Tijdelijke aanduiding voor tekst 9">
            <a:extLst>
              <a:ext uri="{FF2B5EF4-FFF2-40B4-BE49-F238E27FC236}">
                <a16:creationId xmlns:a16="http://schemas.microsoft.com/office/drawing/2014/main" id="{33516A54-C1EE-42CB-A4D9-754C6A1165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36160" y="4892574"/>
            <a:ext cx="337784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accent2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nl-NL" noProof="0" dirty="0"/>
              <a:t>Namen auteurs hier invoegen </a:t>
            </a:r>
          </a:p>
        </p:txBody>
      </p:sp>
      <p:sp>
        <p:nvSpPr>
          <p:cNvPr id="22" name="Tijdelijke aanduiding voor tekst 9">
            <a:extLst>
              <a:ext uri="{FF2B5EF4-FFF2-40B4-BE49-F238E27FC236}">
                <a16:creationId xmlns:a16="http://schemas.microsoft.com/office/drawing/2014/main" id="{64251B30-C43B-4FF6-8E81-40E3C7AEEF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6160" y="5970766"/>
            <a:ext cx="337784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accent2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nl-NL" noProof="0" dirty="0"/>
              <a:t>Opdrachtgever hier invoegen</a:t>
            </a:r>
          </a:p>
        </p:txBody>
      </p:sp>
      <p:sp>
        <p:nvSpPr>
          <p:cNvPr id="23" name="Tijdelijke aanduiding voor tekst 9">
            <a:extLst>
              <a:ext uri="{FF2B5EF4-FFF2-40B4-BE49-F238E27FC236}">
                <a16:creationId xmlns:a16="http://schemas.microsoft.com/office/drawing/2014/main" id="{39448848-C696-496B-8E75-5BDCD87386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36160" y="5517232"/>
            <a:ext cx="2231288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b="1" i="0">
                <a:solidFill>
                  <a:schemeClr val="accent2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nl-NL" noProof="0" dirty="0"/>
              <a:t>In opdracht van</a:t>
            </a:r>
          </a:p>
        </p:txBody>
      </p:sp>
      <p:sp>
        <p:nvSpPr>
          <p:cNvPr id="24" name="Tijdelijke aanduiding voor tekst 9">
            <a:extLst>
              <a:ext uri="{FF2B5EF4-FFF2-40B4-BE49-F238E27FC236}">
                <a16:creationId xmlns:a16="http://schemas.microsoft.com/office/drawing/2014/main" id="{7B6B1F4F-9EED-4A5F-9F6C-0081A3CD13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36160" y="3398183"/>
            <a:ext cx="379497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2400" b="0" i="0">
                <a:solidFill>
                  <a:schemeClr val="accent2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nl-NL" noProof="0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72242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(opti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19C62ABF-AD59-4CB8-AB90-DE3EC46538C9}"/>
              </a:ext>
            </a:extLst>
          </p:cNvPr>
          <p:cNvSpPr/>
          <p:nvPr userDrawn="1"/>
        </p:nvSpPr>
        <p:spPr>
          <a:xfrm>
            <a:off x="0" y="6223878"/>
            <a:ext cx="12192000" cy="6341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venir Next LT Pro" panose="020B0504020202020204" pitchFamily="34" charset="0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0374A83-D46B-423A-AF1F-F617BAC404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7213" y="6396310"/>
            <a:ext cx="3175000" cy="273050"/>
          </a:xfrm>
          <a:prstGeom prst="rect">
            <a:avLst/>
          </a:prstGeom>
        </p:spPr>
      </p:pic>
      <p:sp>
        <p:nvSpPr>
          <p:cNvPr id="12" name="Tijdelijke aanduiding voor tekst 21">
            <a:extLst>
              <a:ext uri="{FF2B5EF4-FFF2-40B4-BE49-F238E27FC236}">
                <a16:creationId xmlns:a16="http://schemas.microsoft.com/office/drawing/2014/main" id="{318D165D-D317-4795-A4D9-9ABE6D80B6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788" y="1484784"/>
            <a:ext cx="5400228" cy="453905"/>
          </a:xfrm>
          <a:prstGeom prst="rect">
            <a:avLst/>
          </a:prstGeom>
        </p:spPr>
        <p:txBody>
          <a:bodyPr anchor="ctr"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>
                <a:latin typeface="Avenir Next LT Pro" panose="020B0504020202020204" pitchFamily="34" charset="0"/>
              </a:defRPr>
            </a:lvl1pPr>
            <a:lvl2pPr marL="6858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800"/>
            </a:lvl2pPr>
            <a:lvl3pPr marL="11430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600"/>
            </a:lvl3pPr>
            <a:lvl4pPr marL="16002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nl-NL" noProof="0" dirty="0"/>
              <a:t>Titel hoofdstuk 1			</a:t>
            </a:r>
          </a:p>
        </p:txBody>
      </p:sp>
      <p:sp>
        <p:nvSpPr>
          <p:cNvPr id="7" name="Tijdelijke aanduiding voor tekst 24">
            <a:extLst>
              <a:ext uri="{FF2B5EF4-FFF2-40B4-BE49-F238E27FC236}">
                <a16:creationId xmlns:a16="http://schemas.microsoft.com/office/drawing/2014/main" id="{11BD2753-2479-4F52-820E-3AD1129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20688"/>
            <a:ext cx="10517874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spc="3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dirty="0"/>
              <a:t>I</a:t>
            </a:r>
            <a:r>
              <a:rPr lang="nl-NL" dirty="0"/>
              <a:t>NHOUDSOPGAVE</a:t>
            </a:r>
            <a:endParaRPr lang="en-US" dirty="0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1F238CBE-2CEB-4E63-BA24-F474C02793D7}"/>
              </a:ext>
            </a:extLst>
          </p:cNvPr>
          <p:cNvSpPr/>
          <p:nvPr userDrawn="1"/>
        </p:nvSpPr>
        <p:spPr>
          <a:xfrm>
            <a:off x="11316394" y="-495622"/>
            <a:ext cx="1368523" cy="13685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venir Next LT Pro" panose="020B0504020202020204" pitchFamily="34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8BC6564-05F2-4B7B-BB93-DAE9D1E207DB}"/>
              </a:ext>
            </a:extLst>
          </p:cNvPr>
          <p:cNvSpPr txBox="1"/>
          <p:nvPr userDrawn="1"/>
        </p:nvSpPr>
        <p:spPr>
          <a:xfrm>
            <a:off x="10416480" y="21012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50" b="1" i="0" spc="180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	</a:t>
            </a:r>
            <a:fld id="{A5DD67BD-A960-DA44-83AD-EDE20FC63CB0}" type="slidenum">
              <a:rPr lang="nl-NL" sz="1600" b="1" i="0" spc="180" baseline="0" smtClean="0">
                <a:solidFill>
                  <a:schemeClr val="bg1"/>
                </a:solidFill>
                <a:latin typeface="Avenir Next LT Pro" panose="020B0504020202020204" pitchFamily="34" charset="0"/>
              </a:rPr>
              <a:pPr algn="r"/>
              <a:t>‹nr.›</a:t>
            </a:fld>
            <a:endParaRPr lang="nl-NL" sz="1050" b="1" i="0" spc="180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Tijdelijke aanduiding voor tekst 21">
            <a:extLst>
              <a:ext uri="{FF2B5EF4-FFF2-40B4-BE49-F238E27FC236}">
                <a16:creationId xmlns:a16="http://schemas.microsoft.com/office/drawing/2014/main" id="{328CF823-4798-4A9D-A610-51DF47B22A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2183662"/>
            <a:ext cx="5400228" cy="453905"/>
          </a:xfrm>
          <a:prstGeom prst="rect">
            <a:avLst/>
          </a:prstGeom>
        </p:spPr>
        <p:txBody>
          <a:bodyPr anchor="ctr"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>
                <a:latin typeface="Avenir Next LT Pro" panose="020B0504020202020204" pitchFamily="34" charset="0"/>
              </a:defRPr>
            </a:lvl1pPr>
            <a:lvl2pPr marL="6858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800"/>
            </a:lvl2pPr>
            <a:lvl3pPr marL="11430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600"/>
            </a:lvl3pPr>
            <a:lvl4pPr marL="16002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nl-NL" noProof="0" dirty="0"/>
              <a:t>Titel hoofdstuk 2			</a:t>
            </a:r>
          </a:p>
        </p:txBody>
      </p:sp>
      <p:sp>
        <p:nvSpPr>
          <p:cNvPr id="14" name="Tijdelijke aanduiding voor tekst 21">
            <a:extLst>
              <a:ext uri="{FF2B5EF4-FFF2-40B4-BE49-F238E27FC236}">
                <a16:creationId xmlns:a16="http://schemas.microsoft.com/office/drawing/2014/main" id="{0769383E-8A65-46A3-8956-EFC505562F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416" y="2882540"/>
            <a:ext cx="5400228" cy="453905"/>
          </a:xfrm>
          <a:prstGeom prst="rect">
            <a:avLst/>
          </a:prstGeom>
        </p:spPr>
        <p:txBody>
          <a:bodyPr anchor="ctr"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>
                <a:latin typeface="Avenir Next LT Pro" panose="020B0504020202020204" pitchFamily="34" charset="0"/>
              </a:defRPr>
            </a:lvl1pPr>
            <a:lvl2pPr marL="6858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800"/>
            </a:lvl2pPr>
            <a:lvl3pPr marL="11430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600"/>
            </a:lvl3pPr>
            <a:lvl4pPr marL="16002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nl-NL" noProof="0" dirty="0"/>
              <a:t>Titel hoofdstuk 3			</a:t>
            </a:r>
          </a:p>
        </p:txBody>
      </p:sp>
      <p:sp>
        <p:nvSpPr>
          <p:cNvPr id="15" name="Tijdelijke aanduiding voor tekst 21">
            <a:extLst>
              <a:ext uri="{FF2B5EF4-FFF2-40B4-BE49-F238E27FC236}">
                <a16:creationId xmlns:a16="http://schemas.microsoft.com/office/drawing/2014/main" id="{BA25B8B2-0268-4724-BDD8-8AF825212A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16" y="3581418"/>
            <a:ext cx="5400228" cy="453905"/>
          </a:xfrm>
          <a:prstGeom prst="rect">
            <a:avLst/>
          </a:prstGeom>
        </p:spPr>
        <p:txBody>
          <a:bodyPr anchor="ctr"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>
                <a:latin typeface="Avenir Next LT Pro" panose="020B0504020202020204" pitchFamily="34" charset="0"/>
              </a:defRPr>
            </a:lvl1pPr>
            <a:lvl2pPr marL="6858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800"/>
            </a:lvl2pPr>
            <a:lvl3pPr marL="11430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600"/>
            </a:lvl3pPr>
            <a:lvl4pPr marL="16002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nl-NL" noProof="0" dirty="0"/>
              <a:t>Titel hoofdstuk 4			</a:t>
            </a:r>
          </a:p>
        </p:txBody>
      </p:sp>
      <p:sp>
        <p:nvSpPr>
          <p:cNvPr id="16" name="Tijdelijke aanduiding voor tekst 21">
            <a:extLst>
              <a:ext uri="{FF2B5EF4-FFF2-40B4-BE49-F238E27FC236}">
                <a16:creationId xmlns:a16="http://schemas.microsoft.com/office/drawing/2014/main" id="{30EFECE9-6997-4882-90A7-2BCD289238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788" y="4280296"/>
            <a:ext cx="5400228" cy="453905"/>
          </a:xfrm>
          <a:prstGeom prst="rect">
            <a:avLst/>
          </a:prstGeom>
        </p:spPr>
        <p:txBody>
          <a:bodyPr anchor="ctr"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>
                <a:latin typeface="Avenir Next LT Pro" panose="020B0504020202020204" pitchFamily="34" charset="0"/>
              </a:defRPr>
            </a:lvl1pPr>
            <a:lvl2pPr marL="6858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800"/>
            </a:lvl2pPr>
            <a:lvl3pPr marL="11430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600"/>
            </a:lvl3pPr>
            <a:lvl4pPr marL="16002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nl-NL" noProof="0" dirty="0"/>
              <a:t>Titel hoofdstuk 5			</a:t>
            </a:r>
          </a:p>
        </p:txBody>
      </p:sp>
      <p:sp>
        <p:nvSpPr>
          <p:cNvPr id="17" name="Tijdelijke aanduiding voor tekst 21">
            <a:extLst>
              <a:ext uri="{FF2B5EF4-FFF2-40B4-BE49-F238E27FC236}">
                <a16:creationId xmlns:a16="http://schemas.microsoft.com/office/drawing/2014/main" id="{C718422B-1151-48B2-91B3-67C4F0BB4B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4979173"/>
            <a:ext cx="5400228" cy="453905"/>
          </a:xfrm>
          <a:prstGeom prst="rect">
            <a:avLst/>
          </a:prstGeom>
        </p:spPr>
        <p:txBody>
          <a:bodyPr anchor="ctr"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>
                <a:latin typeface="Avenir Next LT Pro" panose="020B0504020202020204" pitchFamily="34" charset="0"/>
              </a:defRPr>
            </a:lvl1pPr>
            <a:lvl2pPr marL="6858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800"/>
            </a:lvl2pPr>
            <a:lvl3pPr marL="11430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600"/>
            </a:lvl3pPr>
            <a:lvl4pPr marL="16002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nl-NL" noProof="0" dirty="0"/>
              <a:t>Titel hoofdstuk 6			</a:t>
            </a:r>
          </a:p>
        </p:txBody>
      </p:sp>
    </p:spTree>
    <p:extLst>
      <p:ext uri="{BB962C8B-B14F-4D97-AF65-F5344CB8AC3E}">
        <p14:creationId xmlns:p14="http://schemas.microsoft.com/office/powerpoint/2010/main" val="1568012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529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pos="715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e slide (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50EE51B-8C61-A543-9EE6-B4E492F28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7213" y="6381328"/>
            <a:ext cx="3175000" cy="304800"/>
          </a:xfrm>
          <a:prstGeom prst="rect">
            <a:avLst/>
          </a:prstGeom>
        </p:spPr>
      </p:pic>
      <p:sp>
        <p:nvSpPr>
          <p:cNvPr id="4" name="Tijdelijke aanduiding voor tekst 24">
            <a:extLst>
              <a:ext uri="{FF2B5EF4-FFF2-40B4-BE49-F238E27FC236}">
                <a16:creationId xmlns:a16="http://schemas.microsoft.com/office/drawing/2014/main" id="{04053A71-AF07-437F-96F0-0689A9C74A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20688"/>
            <a:ext cx="10517874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spc="3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nl-NL" dirty="0"/>
              <a:t>HOOFDSTUKTITEL</a:t>
            </a:r>
            <a:endParaRPr lang="en-US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E5491351-C32A-4596-9FC2-5BD706209CFA}"/>
              </a:ext>
            </a:extLst>
          </p:cNvPr>
          <p:cNvSpPr/>
          <p:nvPr userDrawn="1"/>
        </p:nvSpPr>
        <p:spPr>
          <a:xfrm>
            <a:off x="11316394" y="-495622"/>
            <a:ext cx="1368523" cy="13685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venir Next LT Pro" panose="020B05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C7F1C6B-EC47-4A93-85AC-AFF983BC62C5}"/>
              </a:ext>
            </a:extLst>
          </p:cNvPr>
          <p:cNvSpPr txBox="1"/>
          <p:nvPr userDrawn="1"/>
        </p:nvSpPr>
        <p:spPr>
          <a:xfrm>
            <a:off x="10416480" y="21012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50" b="1" i="0" spc="180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	</a:t>
            </a:r>
            <a:fld id="{A5DD67BD-A960-DA44-83AD-EDE20FC63CB0}" type="slidenum">
              <a:rPr lang="nl-NL" sz="1600" b="1" i="0" spc="180" baseline="0" smtClean="0">
                <a:solidFill>
                  <a:schemeClr val="bg1"/>
                </a:solidFill>
                <a:latin typeface="Avenir Next LT Pro" panose="020B0504020202020204" pitchFamily="34" charset="0"/>
              </a:rPr>
              <a:pPr algn="r"/>
              <a:t>‹nr.›</a:t>
            </a:fld>
            <a:endParaRPr lang="nl-NL" sz="1050" b="1" i="0" spc="180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Tijdelijke aanduiding voor tekst 9">
            <a:extLst>
              <a:ext uri="{FF2B5EF4-FFF2-40B4-BE49-F238E27FC236}">
                <a16:creationId xmlns:a16="http://schemas.microsoft.com/office/drawing/2014/main" id="{FBC2C265-C634-4C72-BB32-BEC90CB83B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7963" y="6237312"/>
            <a:ext cx="5250762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100" b="0" i="0">
                <a:solidFill>
                  <a:schemeClr val="accent2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noProof="0" dirty="0" err="1"/>
              <a:t>Bron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8467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529" userDrawn="1">
          <p15:clr>
            <a:srgbClr val="FBAE40"/>
          </p15:clr>
        </p15:guide>
        <p15:guide id="3" pos="7151" userDrawn="1">
          <p15:clr>
            <a:srgbClr val="FBAE40"/>
          </p15:clr>
        </p15:guide>
        <p15:guide id="4" orient="horz" pos="392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met 1 tekstv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BE10F600-2DB6-2D4C-A861-7A5656F445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788" y="1844824"/>
            <a:ext cx="10517874" cy="439246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Next LT Pro" panose="020B0504020202020204" pitchFamily="34" charset="0"/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Next LT Pro" panose="020B05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Next LT Pro" panose="020B0504020202020204" pitchFamily="34" charset="0"/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Next LT Pro" panose="020B0504020202020204" pitchFamily="34" charset="0"/>
              </a:defRPr>
            </a:lvl4pPr>
            <a:lvl5pPr marL="20574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Titel 13">
            <a:extLst>
              <a:ext uri="{FF2B5EF4-FFF2-40B4-BE49-F238E27FC236}">
                <a16:creationId xmlns:a16="http://schemas.microsoft.com/office/drawing/2014/main" id="{80259A47-D87C-40BB-8207-EAA0A5A029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5237" y="967616"/>
            <a:ext cx="10506976" cy="73319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venir Next LT Pro" panose="020B0504020202020204" pitchFamily="34" charset="0"/>
              </a:defRPr>
            </a:lvl1pPr>
          </a:lstStyle>
          <a:p>
            <a:r>
              <a:rPr lang="nl-NL" dirty="0"/>
              <a:t>Samenvatting van de slide (max. 2 zinnen)</a:t>
            </a:r>
            <a:br>
              <a:rPr lang="nl-NL" dirty="0"/>
            </a:br>
            <a:endParaRPr lang="en-US" dirty="0"/>
          </a:p>
        </p:txBody>
      </p:sp>
      <p:sp>
        <p:nvSpPr>
          <p:cNvPr id="8" name="Tijdelijke aanduiding voor tekst 24">
            <a:extLst>
              <a:ext uri="{FF2B5EF4-FFF2-40B4-BE49-F238E27FC236}">
                <a16:creationId xmlns:a16="http://schemas.microsoft.com/office/drawing/2014/main" id="{B1E89B1A-3C56-4260-BC21-1325A90E9E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20688"/>
            <a:ext cx="10517874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spc="3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nl-NL" dirty="0"/>
              <a:t>HOOFDSTUKTITEL</a:t>
            </a:r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0C3BBD9-62CB-4F1D-A303-908003BDBB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7213" y="6381328"/>
            <a:ext cx="3175000" cy="304800"/>
          </a:xfrm>
          <a:prstGeom prst="rect">
            <a:avLst/>
          </a:prstGeom>
        </p:spPr>
      </p:pic>
      <p:sp>
        <p:nvSpPr>
          <p:cNvPr id="10" name="Ovaal 9">
            <a:extLst>
              <a:ext uri="{FF2B5EF4-FFF2-40B4-BE49-F238E27FC236}">
                <a16:creationId xmlns:a16="http://schemas.microsoft.com/office/drawing/2014/main" id="{99B1CE2F-CFDD-432E-A491-C05B658067B7}"/>
              </a:ext>
            </a:extLst>
          </p:cNvPr>
          <p:cNvSpPr/>
          <p:nvPr userDrawn="1"/>
        </p:nvSpPr>
        <p:spPr>
          <a:xfrm>
            <a:off x="11316394" y="-495622"/>
            <a:ext cx="1368523" cy="13685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venir Next LT Pro" panose="020B0504020202020204" pitchFamily="34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D7B4C6C1-57E1-4AD7-BC42-487D0780FCB1}"/>
              </a:ext>
            </a:extLst>
          </p:cNvPr>
          <p:cNvSpPr txBox="1"/>
          <p:nvPr userDrawn="1"/>
        </p:nvSpPr>
        <p:spPr>
          <a:xfrm>
            <a:off x="10416480" y="21012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50" b="1" i="0" spc="180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	</a:t>
            </a:r>
            <a:fld id="{A5DD67BD-A960-DA44-83AD-EDE20FC63CB0}" type="slidenum">
              <a:rPr lang="nl-NL" sz="1600" b="1" i="0" spc="180" baseline="0" smtClean="0">
                <a:solidFill>
                  <a:schemeClr val="bg1"/>
                </a:solidFill>
                <a:latin typeface="Avenir Next LT Pro" panose="020B0504020202020204" pitchFamily="34" charset="0"/>
              </a:rPr>
              <a:pPr algn="r"/>
              <a:t>‹nr.›</a:t>
            </a:fld>
            <a:endParaRPr lang="nl-NL" sz="1050" b="1" i="0" spc="180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68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529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pos="715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 met 2 tekstv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BE10F600-2DB6-2D4C-A861-7A5656F445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788" y="1844824"/>
            <a:ext cx="5256212" cy="439246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Next LT Pro" panose="020B0504020202020204" pitchFamily="34" charset="0"/>
              </a:defRPr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Next LT Pro" panose="020B05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Next LT Pro" panose="020B0504020202020204" pitchFamily="34" charset="0"/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Next LT Pro" panose="020B0504020202020204" pitchFamily="34" charset="0"/>
              </a:defRPr>
            </a:lvl4pPr>
            <a:lvl5pPr marL="20574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Tijdelijke aanduiding voor tekst 21">
            <a:extLst>
              <a:ext uri="{FF2B5EF4-FFF2-40B4-BE49-F238E27FC236}">
                <a16:creationId xmlns:a16="http://schemas.microsoft.com/office/drawing/2014/main" id="{455B7C93-CCFB-4D01-B670-36F8894357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44824"/>
            <a:ext cx="5261662" cy="439246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Next LT Pro" panose="020B0504020202020204" pitchFamily="34" charset="0"/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Next LT Pro" panose="020B05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Next LT Pro" panose="020B0504020202020204" pitchFamily="34" charset="0"/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Next LT Pro" panose="020B0504020202020204" pitchFamily="34" charset="0"/>
              </a:defRPr>
            </a:lvl4pPr>
            <a:lvl5pPr marL="20574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E0A71FE-BAB5-404D-B6C6-42C34D261C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7213" y="6381328"/>
            <a:ext cx="3175000" cy="304800"/>
          </a:xfrm>
          <a:prstGeom prst="rect">
            <a:avLst/>
          </a:prstGeom>
        </p:spPr>
      </p:pic>
      <p:sp>
        <p:nvSpPr>
          <p:cNvPr id="9" name="Titel 13">
            <a:extLst>
              <a:ext uri="{FF2B5EF4-FFF2-40B4-BE49-F238E27FC236}">
                <a16:creationId xmlns:a16="http://schemas.microsoft.com/office/drawing/2014/main" id="{157C1F6C-7DAC-41F6-990A-4947257A2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5237" y="967616"/>
            <a:ext cx="10506976" cy="73319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venir Next LT Pro" panose="020B0504020202020204" pitchFamily="34" charset="0"/>
              </a:defRPr>
            </a:lvl1pPr>
          </a:lstStyle>
          <a:p>
            <a:r>
              <a:rPr lang="nl-NL" dirty="0"/>
              <a:t>Samenvatting van de slide (max. 2 zinnen)</a:t>
            </a:r>
            <a:br>
              <a:rPr lang="nl-NL" dirty="0"/>
            </a:br>
            <a:endParaRPr lang="en-US" dirty="0"/>
          </a:p>
        </p:txBody>
      </p:sp>
      <p:sp>
        <p:nvSpPr>
          <p:cNvPr id="10" name="Tijdelijke aanduiding voor tekst 24">
            <a:extLst>
              <a:ext uri="{FF2B5EF4-FFF2-40B4-BE49-F238E27FC236}">
                <a16:creationId xmlns:a16="http://schemas.microsoft.com/office/drawing/2014/main" id="{14F38FF5-A205-4726-80B3-796B8D3E03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20688"/>
            <a:ext cx="10517874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spc="3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nl-NL" dirty="0"/>
              <a:t>HOOFDSTUKTITEL</a:t>
            </a:r>
            <a:endParaRPr lang="en-US" dirty="0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71EF5F32-7AD3-4BE5-BBE4-D2F3E7297C91}"/>
              </a:ext>
            </a:extLst>
          </p:cNvPr>
          <p:cNvSpPr/>
          <p:nvPr userDrawn="1"/>
        </p:nvSpPr>
        <p:spPr>
          <a:xfrm>
            <a:off x="11316394" y="-495622"/>
            <a:ext cx="1368523" cy="13685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venir Next LT Pro" panose="020B0504020202020204" pitchFamily="34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1159AB8F-6119-41B9-A9EB-49E460A38437}"/>
              </a:ext>
            </a:extLst>
          </p:cNvPr>
          <p:cNvSpPr txBox="1"/>
          <p:nvPr userDrawn="1"/>
        </p:nvSpPr>
        <p:spPr>
          <a:xfrm>
            <a:off x="10416480" y="21012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50" b="1" i="0" spc="180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	</a:t>
            </a:r>
            <a:fld id="{A5DD67BD-A960-DA44-83AD-EDE20FC63CB0}" type="slidenum">
              <a:rPr lang="nl-NL" sz="1600" b="1" i="0" spc="180" baseline="0" smtClean="0">
                <a:solidFill>
                  <a:schemeClr val="bg1"/>
                </a:solidFill>
                <a:latin typeface="Avenir Next LT Pro" panose="020B0504020202020204" pitchFamily="34" charset="0"/>
              </a:rPr>
              <a:pPr algn="r"/>
              <a:t>‹nr.›</a:t>
            </a:fld>
            <a:endParaRPr lang="nl-NL" sz="1050" b="1" i="0" spc="180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469A88A8-51A5-41B2-A70E-0E7BD98C77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7963" y="6237312"/>
            <a:ext cx="5250762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100" b="0" i="0">
                <a:solidFill>
                  <a:schemeClr val="accent2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noProof="0" dirty="0" err="1"/>
              <a:t>Bron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50970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529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pos="715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 figuur/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1">
            <a:extLst>
              <a:ext uri="{FF2B5EF4-FFF2-40B4-BE49-F238E27FC236}">
                <a16:creationId xmlns:a16="http://schemas.microsoft.com/office/drawing/2014/main" id="{3CFA940A-4AAC-425A-A124-92DABB5B73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0551" y="1846032"/>
            <a:ext cx="5256212" cy="439125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1800">
                <a:latin typeface="Avenir Next LT Pro" panose="020B0504020202020204" pitchFamily="34" charset="0"/>
              </a:defRPr>
            </a:lvl1pPr>
            <a:lvl2pPr marL="685800" indent="-2286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  <a:defRPr sz="1600">
                <a:latin typeface="Avenir Next LT Pro" panose="020B05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§"/>
              <a:defRPr sz="1400">
                <a:latin typeface="Avenir Next LT Pro" panose="020B0504020202020204" pitchFamily="34" charset="0"/>
              </a:defRPr>
            </a:lvl3pPr>
            <a:lvl4pPr marL="1600200" indent="-228600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§"/>
              <a:defRPr sz="1200">
                <a:latin typeface="Avenir Next LT Pro" panose="020B0504020202020204" pitchFamily="34" charset="0"/>
              </a:defRPr>
            </a:lvl4pPr>
            <a:lvl5pPr marL="20574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10E9CA0-D9AF-4373-9B4E-07F5E6EC1B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5236" y="1846032"/>
            <a:ext cx="5250763" cy="4391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venir Next LT Pro" panose="020B0504020202020204" pitchFamily="34" charset="0"/>
              </a:defRPr>
            </a:lvl1pPr>
          </a:lstStyle>
          <a:p>
            <a:r>
              <a:rPr lang="en-US" dirty="0" err="1"/>
              <a:t>Afbeelding</a:t>
            </a:r>
            <a:r>
              <a:rPr lang="en-US" dirty="0"/>
              <a:t>,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toevoegen</a:t>
            </a:r>
            <a:endParaRPr lang="en-US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9BA0661-3719-4E5C-BB87-EC08C4814C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7213" y="6381328"/>
            <a:ext cx="3175000" cy="304800"/>
          </a:xfrm>
          <a:prstGeom prst="rect">
            <a:avLst/>
          </a:prstGeom>
        </p:spPr>
      </p:pic>
      <p:sp>
        <p:nvSpPr>
          <p:cNvPr id="12" name="Titel 13">
            <a:extLst>
              <a:ext uri="{FF2B5EF4-FFF2-40B4-BE49-F238E27FC236}">
                <a16:creationId xmlns:a16="http://schemas.microsoft.com/office/drawing/2014/main" id="{DBE8C54B-633B-45B7-B0AA-EE8E266CA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5237" y="967616"/>
            <a:ext cx="10506976" cy="73319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venir Next LT Pro" panose="020B0504020202020204" pitchFamily="34" charset="0"/>
              </a:defRPr>
            </a:lvl1pPr>
          </a:lstStyle>
          <a:p>
            <a:r>
              <a:rPr lang="nl-NL" dirty="0"/>
              <a:t>Samenvatting van de slide (max. 2 zinnen)</a:t>
            </a:r>
            <a:br>
              <a:rPr lang="nl-NL" dirty="0"/>
            </a:br>
            <a:endParaRPr lang="en-US" dirty="0"/>
          </a:p>
        </p:txBody>
      </p:sp>
      <p:sp>
        <p:nvSpPr>
          <p:cNvPr id="13" name="Tijdelijke aanduiding voor tekst 24">
            <a:extLst>
              <a:ext uri="{FF2B5EF4-FFF2-40B4-BE49-F238E27FC236}">
                <a16:creationId xmlns:a16="http://schemas.microsoft.com/office/drawing/2014/main" id="{370F25C4-B66A-42A1-BBC9-F2BCCE5AD2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20688"/>
            <a:ext cx="10517874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spc="3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nl-NL" dirty="0"/>
              <a:t>HOOFDSTUKTITEL</a:t>
            </a:r>
            <a:endParaRPr lang="en-US" dirty="0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5C102908-F97B-4DAC-93F9-39E53BB4E61A}"/>
              </a:ext>
            </a:extLst>
          </p:cNvPr>
          <p:cNvSpPr/>
          <p:nvPr userDrawn="1"/>
        </p:nvSpPr>
        <p:spPr>
          <a:xfrm>
            <a:off x="11316394" y="-495622"/>
            <a:ext cx="1368523" cy="13685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venir Next LT Pro" panose="020B0504020202020204" pitchFamily="34" charset="0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9904CAD-5067-4D3C-B37A-EEC2D9F0D917}"/>
              </a:ext>
            </a:extLst>
          </p:cNvPr>
          <p:cNvSpPr txBox="1"/>
          <p:nvPr userDrawn="1"/>
        </p:nvSpPr>
        <p:spPr>
          <a:xfrm>
            <a:off x="10416480" y="21012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50" b="1" i="0" spc="180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	</a:t>
            </a:r>
            <a:fld id="{A5DD67BD-A960-DA44-83AD-EDE20FC63CB0}" type="slidenum">
              <a:rPr lang="nl-NL" sz="1600" b="1" i="0" spc="180" baseline="0" smtClean="0">
                <a:solidFill>
                  <a:schemeClr val="bg1"/>
                </a:solidFill>
                <a:latin typeface="Avenir Next LT Pro" panose="020B0504020202020204" pitchFamily="34" charset="0"/>
              </a:rPr>
              <a:pPr algn="r"/>
              <a:t>‹nr.›</a:t>
            </a:fld>
            <a:endParaRPr lang="nl-NL" sz="1050" b="1" i="0" spc="180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Tijdelijke aanduiding voor tekst 9">
            <a:extLst>
              <a:ext uri="{FF2B5EF4-FFF2-40B4-BE49-F238E27FC236}">
                <a16:creationId xmlns:a16="http://schemas.microsoft.com/office/drawing/2014/main" id="{C8FAC7B9-3B95-42C6-8E97-F102A280DF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7963" y="6237312"/>
            <a:ext cx="5250762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100" b="0" i="0">
                <a:solidFill>
                  <a:schemeClr val="accent2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noProof="0" dirty="0" err="1"/>
              <a:t>Bron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222020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529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pos="715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0314736-25A4-9547-B2F7-CDD95A8051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032"/>
            <a:ext cx="6096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" panose="020B05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8804264B-3F6B-3D44-B3EE-7FEF732B1F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28050" y="620688"/>
            <a:ext cx="4824164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cap="all" spc="3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NL" dirty="0">
                <a:latin typeface="Gotham Book" pitchFamily="50" charset="0"/>
              </a:rPr>
              <a:t>Hoofdstuktitel</a:t>
            </a:r>
            <a:r>
              <a:rPr lang="nl-NL" dirty="0">
                <a:latin typeface="+mj-lt"/>
              </a:rPr>
              <a:t>  </a:t>
            </a:r>
            <a:endParaRPr lang="nl-NL" dirty="0"/>
          </a:p>
        </p:txBody>
      </p:sp>
      <p:sp>
        <p:nvSpPr>
          <p:cNvPr id="10" name="Titel 13">
            <a:extLst>
              <a:ext uri="{FF2B5EF4-FFF2-40B4-BE49-F238E27FC236}">
                <a16:creationId xmlns:a16="http://schemas.microsoft.com/office/drawing/2014/main" id="{C4489E39-07E0-114A-9497-C9EAE48FBA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8049" y="1026040"/>
            <a:ext cx="4824164" cy="818784"/>
          </a:xfrm>
          <a:prstGeom prst="rect">
            <a:avLst/>
          </a:prstGeom>
        </p:spPr>
        <p:txBody>
          <a:bodyPr/>
          <a:lstStyle>
            <a:lvl1pPr>
              <a:defRPr sz="2000" baseline="0">
                <a:latin typeface="Avenir Next LT Pro" panose="020B0504020202020204" pitchFamily="34" charset="0"/>
              </a:defRPr>
            </a:lvl1pPr>
          </a:lstStyle>
          <a:p>
            <a:r>
              <a:rPr lang="nl-NL" noProof="0" dirty="0"/>
              <a:t>Samenvatting van de slide </a:t>
            </a:r>
            <a:br>
              <a:rPr lang="nl-NL" noProof="0" dirty="0"/>
            </a:br>
            <a:endParaRPr lang="nl-NL" noProof="0" dirty="0"/>
          </a:p>
        </p:txBody>
      </p:sp>
      <p:sp>
        <p:nvSpPr>
          <p:cNvPr id="7" name="Tijdelijke aanduiding voor tekst 21">
            <a:extLst>
              <a:ext uri="{FF2B5EF4-FFF2-40B4-BE49-F238E27FC236}">
                <a16:creationId xmlns:a16="http://schemas.microsoft.com/office/drawing/2014/main" id="{14761A81-AE40-4F4C-9942-591C6E9FBB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7800" y="2060848"/>
            <a:ext cx="4829862" cy="396054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Next LT Pro" panose="020B0504020202020204" pitchFamily="34" charset="0"/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Next LT Pro" panose="020B05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Next LT Pro" panose="020B0504020202020204" pitchFamily="34" charset="0"/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Next LT Pro" panose="020B0504020202020204" pitchFamily="34" charset="0"/>
              </a:defRPr>
            </a:lvl4pPr>
            <a:lvl5pPr marL="20574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32294D7-4781-43D1-B72F-7C059441C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7213" y="6381328"/>
            <a:ext cx="3175000" cy="304800"/>
          </a:xfrm>
          <a:prstGeom prst="rect">
            <a:avLst/>
          </a:prstGeom>
        </p:spPr>
      </p:pic>
      <p:sp>
        <p:nvSpPr>
          <p:cNvPr id="9" name="Ovaal 8">
            <a:extLst>
              <a:ext uri="{FF2B5EF4-FFF2-40B4-BE49-F238E27FC236}">
                <a16:creationId xmlns:a16="http://schemas.microsoft.com/office/drawing/2014/main" id="{696189E4-D632-4551-821A-1E38C7A3ED1E}"/>
              </a:ext>
            </a:extLst>
          </p:cNvPr>
          <p:cNvSpPr/>
          <p:nvPr userDrawn="1"/>
        </p:nvSpPr>
        <p:spPr>
          <a:xfrm>
            <a:off x="11316394" y="-495622"/>
            <a:ext cx="1368523" cy="13685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venir Next LT Pro" panose="020B0504020202020204" pitchFamily="34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8C3EFCD-DF24-4E21-8B81-409EAA7AD722}"/>
              </a:ext>
            </a:extLst>
          </p:cNvPr>
          <p:cNvSpPr txBox="1"/>
          <p:nvPr userDrawn="1"/>
        </p:nvSpPr>
        <p:spPr>
          <a:xfrm>
            <a:off x="10416480" y="21012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50" b="1" i="0" spc="180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	</a:t>
            </a:r>
            <a:fld id="{A5DD67BD-A960-DA44-83AD-EDE20FC63CB0}" type="slidenum">
              <a:rPr lang="nl-NL" sz="1600" b="1" i="0" spc="180" baseline="0" smtClean="0">
                <a:solidFill>
                  <a:schemeClr val="bg1"/>
                </a:solidFill>
                <a:latin typeface="Avenir Next LT Pro" panose="020B0504020202020204" pitchFamily="34" charset="0"/>
              </a:rPr>
              <a:pPr algn="r"/>
              <a:t>‹nr.›</a:t>
            </a:fld>
            <a:endParaRPr lang="nl-NL" sz="1050" b="1" i="0" spc="180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BA9961AB-AC6A-40E7-A310-10AB95BB38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27800" y="6033264"/>
            <a:ext cx="4829862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100" b="0" i="0">
                <a:solidFill>
                  <a:schemeClr val="accent2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noProof="0" dirty="0" err="1"/>
              <a:t>Bron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4506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29">
          <p15:clr>
            <a:srgbClr val="FBAE40"/>
          </p15:clr>
        </p15:guide>
        <p15:guide id="4" pos="7151">
          <p15:clr>
            <a:srgbClr val="FBAE40"/>
          </p15:clr>
        </p15:guide>
        <p15:guide id="5" pos="411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figuur/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8804264B-3F6B-3D44-B3EE-7FEF732B1F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28050" y="620688"/>
            <a:ext cx="4824164" cy="43204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cap="all" spc="3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NL" dirty="0">
                <a:latin typeface="Gotham Book" pitchFamily="50" charset="0"/>
              </a:rPr>
              <a:t>Hoofdstuktitel</a:t>
            </a:r>
            <a:endParaRPr lang="nl-NL" dirty="0"/>
          </a:p>
        </p:txBody>
      </p:sp>
      <p:sp>
        <p:nvSpPr>
          <p:cNvPr id="10" name="Titel 13">
            <a:extLst>
              <a:ext uri="{FF2B5EF4-FFF2-40B4-BE49-F238E27FC236}">
                <a16:creationId xmlns:a16="http://schemas.microsoft.com/office/drawing/2014/main" id="{C4489E39-07E0-114A-9497-C9EAE48FBA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8049" y="1026040"/>
            <a:ext cx="4824164" cy="818784"/>
          </a:xfrm>
          <a:prstGeom prst="rect">
            <a:avLst/>
          </a:prstGeom>
        </p:spPr>
        <p:txBody>
          <a:bodyPr/>
          <a:lstStyle>
            <a:lvl1pPr>
              <a:defRPr sz="2000" baseline="0">
                <a:latin typeface="Avenir Next LT Pro" panose="020B0504020202020204" pitchFamily="34" charset="0"/>
              </a:defRPr>
            </a:lvl1pPr>
          </a:lstStyle>
          <a:p>
            <a:r>
              <a:rPr lang="nl-NL" noProof="0" dirty="0"/>
              <a:t>Samenvatting van de slide </a:t>
            </a:r>
            <a:br>
              <a:rPr lang="nl-NL" noProof="0" dirty="0"/>
            </a:br>
            <a:endParaRPr lang="nl-NL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AAEB446-9489-4B28-9B10-392E772951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5236" y="620688"/>
            <a:ext cx="5250763" cy="5616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venir Next LT Pro" panose="020B0504020202020204" pitchFamily="34" charset="0"/>
              </a:defRPr>
            </a:lvl1pPr>
          </a:lstStyle>
          <a:p>
            <a:r>
              <a:rPr lang="en-US" dirty="0" err="1"/>
              <a:t>Afbeelding</a:t>
            </a:r>
            <a:r>
              <a:rPr lang="en-US" dirty="0"/>
              <a:t>,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toevoegen</a:t>
            </a:r>
            <a:endParaRPr lang="en-US" dirty="0"/>
          </a:p>
        </p:txBody>
      </p:sp>
      <p:sp>
        <p:nvSpPr>
          <p:cNvPr id="12" name="Tijdelijke aanduiding voor tekst 21">
            <a:extLst>
              <a:ext uri="{FF2B5EF4-FFF2-40B4-BE49-F238E27FC236}">
                <a16:creationId xmlns:a16="http://schemas.microsoft.com/office/drawing/2014/main" id="{328B29EF-4F91-C445-AC23-1924C7EB22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7800" y="2060848"/>
            <a:ext cx="4829862" cy="417644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Next LT Pro" panose="020B0504020202020204" pitchFamily="34" charset="0"/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Next LT Pro" panose="020B05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Next LT Pro" panose="020B0504020202020204" pitchFamily="34" charset="0"/>
              </a:defRPr>
            </a:lvl3pPr>
            <a:lvl4pPr marL="1600200" indent="-2286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Next LT Pro" panose="020B0504020202020204" pitchFamily="34" charset="0"/>
              </a:defRPr>
            </a:lvl4pPr>
            <a:lvl5pPr marL="20574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89D527BB-380F-4E7F-9894-72EEB254E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7213" y="6381328"/>
            <a:ext cx="3175000" cy="304800"/>
          </a:xfrm>
          <a:prstGeom prst="rect">
            <a:avLst/>
          </a:prstGeom>
        </p:spPr>
      </p:pic>
      <p:sp>
        <p:nvSpPr>
          <p:cNvPr id="14" name="Ovaal 13">
            <a:extLst>
              <a:ext uri="{FF2B5EF4-FFF2-40B4-BE49-F238E27FC236}">
                <a16:creationId xmlns:a16="http://schemas.microsoft.com/office/drawing/2014/main" id="{9CEF8BFB-CC5A-430F-8D83-03FBBFBC3B1F}"/>
              </a:ext>
            </a:extLst>
          </p:cNvPr>
          <p:cNvSpPr/>
          <p:nvPr userDrawn="1"/>
        </p:nvSpPr>
        <p:spPr>
          <a:xfrm>
            <a:off x="11316394" y="-495622"/>
            <a:ext cx="1368523" cy="13685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venir Next LT Pro" panose="020B0504020202020204" pitchFamily="34" charset="0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61EBD24-551D-4085-92E0-1460660ADF5A}"/>
              </a:ext>
            </a:extLst>
          </p:cNvPr>
          <p:cNvSpPr txBox="1"/>
          <p:nvPr userDrawn="1"/>
        </p:nvSpPr>
        <p:spPr>
          <a:xfrm>
            <a:off x="10416480" y="21012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50" b="1" i="0" spc="180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	</a:t>
            </a:r>
            <a:fld id="{A5DD67BD-A960-DA44-83AD-EDE20FC63CB0}" type="slidenum">
              <a:rPr lang="nl-NL" sz="1600" b="1" i="0" spc="180" baseline="0" smtClean="0">
                <a:solidFill>
                  <a:schemeClr val="bg1"/>
                </a:solidFill>
                <a:latin typeface="Avenir Next LT Pro" panose="020B0504020202020204" pitchFamily="34" charset="0"/>
              </a:rPr>
              <a:pPr algn="r"/>
              <a:t>‹nr.›</a:t>
            </a:fld>
            <a:endParaRPr lang="nl-NL" sz="1050" b="1" i="0" spc="180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Tijdelijke aanduiding voor tekst 9">
            <a:extLst>
              <a:ext uri="{FF2B5EF4-FFF2-40B4-BE49-F238E27FC236}">
                <a16:creationId xmlns:a16="http://schemas.microsoft.com/office/drawing/2014/main" id="{390AA81A-56ED-474D-B062-656195D0ED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7963" y="6237312"/>
            <a:ext cx="5250762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100" b="0" i="0">
                <a:solidFill>
                  <a:schemeClr val="accent2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noProof="0" dirty="0" err="1"/>
              <a:t>Bron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3733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29">
          <p15:clr>
            <a:srgbClr val="FBAE40"/>
          </p15:clr>
        </p15:guide>
        <p15:guide id="4" pos="7151">
          <p15:clr>
            <a:srgbClr val="FBAE40"/>
          </p15:clr>
        </p15:guide>
        <p15:guide id="5" pos="4112">
          <p15:clr>
            <a:srgbClr val="FBAE40"/>
          </p15:clr>
        </p15:guide>
        <p15:guide id="6" orient="horz" pos="391" userDrawn="1">
          <p15:clr>
            <a:srgbClr val="FBAE40"/>
          </p15:clr>
        </p15:guide>
        <p15:guide id="7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ats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19C62ABF-AD59-4CB8-AB90-DE3EC46538C9}"/>
              </a:ext>
            </a:extLst>
          </p:cNvPr>
          <p:cNvSpPr/>
          <p:nvPr userDrawn="1"/>
        </p:nvSpPr>
        <p:spPr>
          <a:xfrm>
            <a:off x="0" y="5486568"/>
            <a:ext cx="12192000" cy="13714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venir Next LT Pro" panose="020B0504020202020204" pitchFamily="34" charset="0"/>
            </a:endParaRPr>
          </a:p>
        </p:txBody>
      </p:sp>
      <p:sp>
        <p:nvSpPr>
          <p:cNvPr id="12" name="Tijdelijke aanduiding voor tekst 21">
            <a:extLst>
              <a:ext uri="{FF2B5EF4-FFF2-40B4-BE49-F238E27FC236}">
                <a16:creationId xmlns:a16="http://schemas.microsoft.com/office/drawing/2014/main" id="{318D165D-D317-4795-A4D9-9ABE6D80B6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788" y="1371432"/>
            <a:ext cx="10517874" cy="256162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None/>
              <a:defRPr sz="1600">
                <a:latin typeface="Avenir Next LT Pro" panose="020B0504020202020204" pitchFamily="34" charset="0"/>
              </a:defRPr>
            </a:lvl1pPr>
            <a:lvl2pPr marL="6858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800"/>
            </a:lvl2pPr>
            <a:lvl3pPr marL="11430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600"/>
            </a:lvl3pPr>
            <a:lvl4pPr marL="16002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nl-NL" noProof="0" dirty="0"/>
              <a:t>Opties: slide over de auteurs, zijn er nog vragen?, afsluitende quote… </a:t>
            </a:r>
          </a:p>
          <a:p>
            <a:pPr lvl="0"/>
            <a:endParaRPr lang="nl-NL" noProof="0" dirty="0"/>
          </a:p>
        </p:txBody>
      </p:sp>
      <p:sp>
        <p:nvSpPr>
          <p:cNvPr id="7" name="Tijdelijke aanduiding voor tekst 24">
            <a:extLst>
              <a:ext uri="{FF2B5EF4-FFF2-40B4-BE49-F238E27FC236}">
                <a16:creationId xmlns:a16="http://schemas.microsoft.com/office/drawing/2014/main" id="{4C528469-674A-4501-A4C0-1B26432E81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79832"/>
            <a:ext cx="10517874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spc="3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nl-NL" dirty="0"/>
              <a:t>TITEL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95034E1-AD32-4855-8561-2C6EAB5EFB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7213" y="6396310"/>
            <a:ext cx="3175000" cy="273050"/>
          </a:xfrm>
          <a:prstGeom prst="rect">
            <a:avLst/>
          </a:prstGeom>
        </p:spPr>
      </p:pic>
      <p:sp>
        <p:nvSpPr>
          <p:cNvPr id="9" name="Ovaal 8">
            <a:extLst>
              <a:ext uri="{FF2B5EF4-FFF2-40B4-BE49-F238E27FC236}">
                <a16:creationId xmlns:a16="http://schemas.microsoft.com/office/drawing/2014/main" id="{23AF6D7C-C51A-42CE-BEC6-C1D9182AAEC6}"/>
              </a:ext>
            </a:extLst>
          </p:cNvPr>
          <p:cNvSpPr/>
          <p:nvPr userDrawn="1"/>
        </p:nvSpPr>
        <p:spPr>
          <a:xfrm>
            <a:off x="11316394" y="-495622"/>
            <a:ext cx="1368523" cy="13685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venir Next LT Pro" panose="020B0504020202020204" pitchFamily="34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144703E-5753-4F8E-8913-B12533BEF41B}"/>
              </a:ext>
            </a:extLst>
          </p:cNvPr>
          <p:cNvSpPr txBox="1"/>
          <p:nvPr userDrawn="1"/>
        </p:nvSpPr>
        <p:spPr>
          <a:xfrm>
            <a:off x="10416480" y="21012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50" b="1" i="0" spc="180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	</a:t>
            </a:r>
            <a:fld id="{A5DD67BD-A960-DA44-83AD-EDE20FC63CB0}" type="slidenum">
              <a:rPr lang="nl-NL" sz="1600" b="1" i="0" spc="180" baseline="0" smtClean="0">
                <a:solidFill>
                  <a:schemeClr val="bg1"/>
                </a:solidFill>
                <a:latin typeface="Avenir Next LT Pro" panose="020B0504020202020204" pitchFamily="34" charset="0"/>
              </a:rPr>
              <a:pPr algn="r"/>
              <a:t>‹nr.›</a:t>
            </a:fld>
            <a:endParaRPr lang="nl-NL" sz="1050" b="1" i="0" spc="180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A0FCB2-84DB-461D-BF1B-A055CBFF48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6" y="5589017"/>
            <a:ext cx="2736503" cy="3602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nl-NL" dirty="0"/>
              <a:t>Naam contactpersoon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DF51EC78-2FDE-45E2-B502-C55AA8B260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416" y="6021065"/>
            <a:ext cx="2736503" cy="3602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dirty="0"/>
              <a:t>E</a:t>
            </a:r>
            <a:r>
              <a:rPr lang="nl-NL" dirty="0"/>
              <a:t>-mail contactpersoon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69C3A63D-0FFE-457B-B8D5-AA0331CD75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217" y="6453113"/>
            <a:ext cx="3175000" cy="3602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nl-NL" dirty="0"/>
              <a:t>Tel. nummer contactpersoon</a:t>
            </a:r>
          </a:p>
        </p:txBody>
      </p:sp>
    </p:spTree>
    <p:extLst>
      <p:ext uri="{BB962C8B-B14F-4D97-AF65-F5344CB8AC3E}">
        <p14:creationId xmlns:p14="http://schemas.microsoft.com/office/powerpoint/2010/main" val="290948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29">
          <p15:clr>
            <a:srgbClr val="FBAE40"/>
          </p15:clr>
        </p15:guide>
        <p15:guide id="3" orient="horz" pos="436">
          <p15:clr>
            <a:srgbClr val="FBAE40"/>
          </p15:clr>
        </p15:guide>
        <p15:guide id="4" pos="715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80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13" r:id="rId2"/>
    <p:sldLayoutId id="2147483695" r:id="rId3"/>
    <p:sldLayoutId id="2147483674" r:id="rId4"/>
    <p:sldLayoutId id="2147483712" r:id="rId5"/>
    <p:sldLayoutId id="2147483711" r:id="rId6"/>
    <p:sldLayoutId id="2147483685" r:id="rId7"/>
    <p:sldLayoutId id="2147483715" r:id="rId8"/>
    <p:sldLayoutId id="214748371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ew exhibition by Bosco Sodi at Axel Vervoordt Gallery — Axel Vervoordt">
            <a:extLst>
              <a:ext uri="{FF2B5EF4-FFF2-40B4-BE49-F238E27FC236}">
                <a16:creationId xmlns:a16="http://schemas.microsoft.com/office/drawing/2014/main" id="{CCFDA28E-8A37-C797-7C06-B0F8FE707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7" y="-1539552"/>
            <a:ext cx="7032104" cy="93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B2503C-ED3B-4976-A5C6-484836ECEC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03" y="5133560"/>
            <a:ext cx="6895393" cy="644004"/>
          </a:xfrm>
        </p:spPr>
        <p:txBody>
          <a:bodyPr/>
          <a:lstStyle/>
          <a:p>
            <a:r>
              <a:rPr lang="nl-NL" sz="3600" dirty="0"/>
              <a:t>Van de EBB naar integrale data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123D2AE-26D6-4058-849A-2D0CFE52AE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703" y="5886915"/>
            <a:ext cx="6109723" cy="422405"/>
          </a:xfrm>
        </p:spPr>
        <p:txBody>
          <a:bodyPr/>
          <a:lstStyle/>
          <a:p>
            <a:r>
              <a:rPr lang="nl-NL" dirty="0"/>
              <a:t>Baankenmerken voorspellen met machine </a:t>
            </a:r>
            <a:r>
              <a:rPr lang="nl-NL" dirty="0" err="1"/>
              <a:t>learning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3D80B1-9262-44EB-80AF-DA38307729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36160" y="2894127"/>
            <a:ext cx="4655840" cy="341632"/>
          </a:xfrm>
        </p:spPr>
        <p:txBody>
          <a:bodyPr/>
          <a:lstStyle/>
          <a:p>
            <a:r>
              <a:rPr lang="nl-NL" sz="1800" b="0" dirty="0"/>
              <a:t>Amsterdam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2CFE5B-CB8C-4DA9-AE45-154FE28D48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36160" y="4437112"/>
            <a:ext cx="2231288" cy="341632"/>
          </a:xfrm>
        </p:spPr>
        <p:txBody>
          <a:bodyPr/>
          <a:lstStyle/>
          <a:p>
            <a:r>
              <a:rPr lang="nl-NL" dirty="0"/>
              <a:t>Auteurs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242F6F58-BA25-4046-9DD5-6FB1C60F64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36160" y="4892574"/>
            <a:ext cx="3744416" cy="338554"/>
          </a:xfrm>
        </p:spPr>
        <p:txBody>
          <a:bodyPr/>
          <a:lstStyle/>
          <a:p>
            <a:r>
              <a:rPr lang="nl-NL" dirty="0"/>
              <a:t>Menno Pomp &amp; William Luiten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1990C7C-80A2-4A8C-BF90-DFD141FCA7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/>
              <a:t>Bas ter Weel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5E845C79-1FEE-4EDF-BDD4-6261AC2100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NL" dirty="0"/>
              <a:t>In opdracht van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77D31DF-4B1B-4DBE-B58D-8949BD2236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36160" y="3398183"/>
            <a:ext cx="3794974" cy="341632"/>
          </a:xfrm>
        </p:spPr>
        <p:txBody>
          <a:bodyPr/>
          <a:lstStyle/>
          <a:p>
            <a:r>
              <a:rPr lang="nl-NL" sz="1800" dirty="0"/>
              <a:t>April 24</a:t>
            </a:r>
          </a:p>
        </p:txBody>
      </p:sp>
    </p:spTree>
    <p:extLst>
      <p:ext uri="{BB962C8B-B14F-4D97-AF65-F5344CB8AC3E}">
        <p14:creationId xmlns:p14="http://schemas.microsoft.com/office/powerpoint/2010/main" val="338760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C9FD801A-F1FF-E706-3C47-72AE84CE32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Over het algemeen is onze voorspelde groep een goede afspiegeling van alle thuiswerkers</a:t>
            </a:r>
          </a:p>
          <a:p>
            <a:r>
              <a:rPr lang="nl-NL" dirty="0"/>
              <a:t>Wel vaker hoog opgeleiden dan middelbaar opgeleiden</a:t>
            </a:r>
          </a:p>
          <a:p>
            <a:pPr lvl="1"/>
            <a:r>
              <a:rPr lang="nl-NL" dirty="0"/>
              <a:t>Komt waarschijnlijk door de sterke verklaringskracht van loon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20D129-97A5-4C3C-CD9D-C0C5575F3E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sz="2400" cap="all" dirty="0" err="1"/>
              <a:t>Balancetable</a:t>
            </a:r>
            <a:r>
              <a:rPr lang="nl-NL" sz="2400" cap="all" dirty="0"/>
              <a:t>: Thuiswerken</a:t>
            </a:r>
          </a:p>
          <a:p>
            <a:endParaRPr lang="en-US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85525D9F-F3E4-4364-2D92-19B7AE5F83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92150AC7-8E2C-CD38-9C8F-77F027FC1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46479"/>
              </p:ext>
            </p:extLst>
          </p:nvPr>
        </p:nvGraphicFramePr>
        <p:xfrm>
          <a:off x="6528048" y="967616"/>
          <a:ext cx="5406341" cy="5269691"/>
        </p:xfrm>
        <a:graphic>
          <a:graphicData uri="http://schemas.openxmlformats.org/drawingml/2006/table">
            <a:tbl>
              <a:tblPr firstRow="1" firstCol="1" bandRow="1"/>
              <a:tblGrid>
                <a:gridCol w="2612969">
                  <a:extLst>
                    <a:ext uri="{9D8B030D-6E8A-4147-A177-3AD203B41FA5}">
                      <a16:colId xmlns:a16="http://schemas.microsoft.com/office/drawing/2014/main" val="51423323"/>
                    </a:ext>
                  </a:extLst>
                </a:gridCol>
                <a:gridCol w="931124">
                  <a:extLst>
                    <a:ext uri="{9D8B030D-6E8A-4147-A177-3AD203B41FA5}">
                      <a16:colId xmlns:a16="http://schemas.microsoft.com/office/drawing/2014/main" val="3844260727"/>
                    </a:ext>
                  </a:extLst>
                </a:gridCol>
                <a:gridCol w="931124">
                  <a:extLst>
                    <a:ext uri="{9D8B030D-6E8A-4147-A177-3AD203B41FA5}">
                      <a16:colId xmlns:a16="http://schemas.microsoft.com/office/drawing/2014/main" val="3816512306"/>
                    </a:ext>
                  </a:extLst>
                </a:gridCol>
                <a:gridCol w="931124">
                  <a:extLst>
                    <a:ext uri="{9D8B030D-6E8A-4147-A177-3AD203B41FA5}">
                      <a16:colId xmlns:a16="http://schemas.microsoft.com/office/drawing/2014/main" val="4211346475"/>
                    </a:ext>
                  </a:extLst>
                </a:gridCol>
              </a:tblGrid>
              <a:tr h="244720">
                <a:tc>
                  <a:txBody>
                    <a:bodyPr/>
                    <a:lstStyle/>
                    <a:p>
                      <a:endParaRPr lang="en-US" sz="1050" b="1" kern="1200" dirty="0">
                        <a:solidFill>
                          <a:schemeClr val="bg1"/>
                        </a:solidFill>
                        <a:effectLst/>
                        <a:latin typeface="Avenir Next LT Pro" panose="020B05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b="1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Voorspeld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b="1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EBB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b="1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Verschil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280734"/>
                  </a:ext>
                </a:extLst>
              </a:tr>
              <a:tr h="244720">
                <a:tc>
                  <a:txBody>
                    <a:bodyPr/>
                    <a:lstStyle/>
                    <a:p>
                      <a:pPr marL="228600"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710014"/>
                  </a:ext>
                </a:extLst>
              </a:tr>
              <a:tr h="24472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Vrouw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324894"/>
                  </a:ext>
                </a:extLst>
              </a:tr>
              <a:tr h="19681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75075"/>
                  </a:ext>
                </a:extLst>
              </a:tr>
              <a:tr h="213982">
                <a:tc>
                  <a:txBody>
                    <a:bodyPr/>
                    <a:lstStyle/>
                    <a:p>
                      <a:pPr marL="228600"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jaar of jonger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772624"/>
                  </a:ext>
                </a:extLst>
              </a:tr>
              <a:tr h="213982"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tot 25 jaar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002855"/>
                  </a:ext>
                </a:extLst>
              </a:tr>
              <a:tr h="24472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tot 30 jaar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009631"/>
                  </a:ext>
                </a:extLst>
              </a:tr>
              <a:tr h="24472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tot 35 jaar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352276"/>
                  </a:ext>
                </a:extLst>
              </a:tr>
              <a:tr h="24472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 tot 40 jaar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916234"/>
                  </a:ext>
                </a:extLst>
              </a:tr>
              <a:tr h="24472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 tot 45 jaar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005781"/>
                  </a:ext>
                </a:extLst>
              </a:tr>
              <a:tr h="24472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 tot 50 jaar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627916"/>
                  </a:ext>
                </a:extLst>
              </a:tr>
              <a:tr h="24472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tot 55 jaar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42734"/>
                  </a:ext>
                </a:extLst>
              </a:tr>
              <a:tr h="24472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 tot 60 jaar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091772"/>
                  </a:ext>
                </a:extLst>
              </a:tr>
              <a:tr h="213982"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tot 65 jaar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285302"/>
                  </a:ext>
                </a:extLst>
              </a:tr>
              <a:tr h="213982"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 tot 70 jaar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76770"/>
                  </a:ext>
                </a:extLst>
              </a:tr>
              <a:tr h="196819"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809050"/>
                  </a:ext>
                </a:extLst>
              </a:tr>
              <a:tr h="244720">
                <a:tc>
                  <a:txBody>
                    <a:bodyPr/>
                    <a:lstStyle/>
                    <a:p>
                      <a:pPr marL="228600"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Nederland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752017"/>
                  </a:ext>
                </a:extLst>
              </a:tr>
              <a:tr h="213982"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Europa (excl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290431"/>
                  </a:ext>
                </a:extLst>
              </a:tr>
              <a:tr h="24472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Buiten Europa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604359"/>
                  </a:ext>
                </a:extLst>
              </a:tr>
              <a:tr h="196819"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988888"/>
                  </a:ext>
                </a:extLst>
              </a:tr>
              <a:tr h="213982">
                <a:tc>
                  <a:txBody>
                    <a:bodyPr/>
                    <a:lstStyle/>
                    <a:p>
                      <a:pPr marL="228600"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Laag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57452"/>
                  </a:ext>
                </a:extLst>
              </a:tr>
              <a:tr h="213982"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Midden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-11%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44525"/>
                  </a:ext>
                </a:extLst>
              </a:tr>
              <a:tr h="24472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Hoog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48" marR="28048" marT="14803" marB="148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66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24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97C74-8D54-602D-C43A-9B076A621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8154B60-74B8-1F78-F0E6-66956AFA35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9788" y="1340768"/>
            <a:ext cx="5544244" cy="5184576"/>
          </a:xfrm>
        </p:spPr>
        <p:txBody>
          <a:bodyPr/>
          <a:lstStyle/>
          <a:p>
            <a:r>
              <a:rPr lang="nl-NL" dirty="0"/>
              <a:t>Ploegendienst is te voorspellen, maar wel voor een beperkte groep</a:t>
            </a:r>
          </a:p>
          <a:p>
            <a:r>
              <a:rPr lang="nl-NL" dirty="0"/>
              <a:t>Extreme </a:t>
            </a:r>
            <a:r>
              <a:rPr lang="nl-NL" dirty="0" err="1"/>
              <a:t>Gradient</a:t>
            </a:r>
            <a:r>
              <a:rPr lang="nl-NL" dirty="0"/>
              <a:t> Boost weer het beste model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699176-E670-9E08-A91F-9127C0E3EF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sz="2400" cap="all" dirty="0"/>
              <a:t>Resultaten: ploegendienst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DF1B1A6E-A0AF-7304-BD6A-2483DB4E8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40386"/>
              </p:ext>
            </p:extLst>
          </p:nvPr>
        </p:nvGraphicFramePr>
        <p:xfrm>
          <a:off x="6600056" y="1014239"/>
          <a:ext cx="5184576" cy="2168847"/>
        </p:xfrm>
        <a:graphic>
          <a:graphicData uri="http://schemas.openxmlformats.org/drawingml/2006/table">
            <a:tbl>
              <a:tblPr firstRow="1" firstCol="1" bandRow="1"/>
              <a:tblGrid>
                <a:gridCol w="450833">
                  <a:extLst>
                    <a:ext uri="{9D8B030D-6E8A-4147-A177-3AD203B41FA5}">
                      <a16:colId xmlns:a16="http://schemas.microsoft.com/office/drawing/2014/main" val="1979027841"/>
                    </a:ext>
                  </a:extLst>
                </a:gridCol>
                <a:gridCol w="2366408">
                  <a:extLst>
                    <a:ext uri="{9D8B030D-6E8A-4147-A177-3AD203B41FA5}">
                      <a16:colId xmlns:a16="http://schemas.microsoft.com/office/drawing/2014/main" val="2430644811"/>
                    </a:ext>
                  </a:extLst>
                </a:gridCol>
                <a:gridCol w="1447117">
                  <a:extLst>
                    <a:ext uri="{9D8B030D-6E8A-4147-A177-3AD203B41FA5}">
                      <a16:colId xmlns:a16="http://schemas.microsoft.com/office/drawing/2014/main" val="4292397645"/>
                    </a:ext>
                  </a:extLst>
                </a:gridCol>
                <a:gridCol w="920218">
                  <a:extLst>
                    <a:ext uri="{9D8B030D-6E8A-4147-A177-3AD203B41FA5}">
                      <a16:colId xmlns:a16="http://schemas.microsoft.com/office/drawing/2014/main" val="45539613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b="1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b="1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b="1" dirty="0" err="1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0937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b="1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Zonder opleidingsinformatie</a:t>
                      </a:r>
                      <a:endParaRPr lang="en-US" sz="1000" b="1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248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Logit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9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GBM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576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17232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b="1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 opleidingsinformatie</a:t>
                      </a:r>
                      <a:endParaRPr lang="en-US" sz="1000" b="1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886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 err="1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Logit</a:t>
                      </a:r>
                      <a:endParaRPr lang="en-US" sz="100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150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GBM</a:t>
                      </a:r>
                      <a:endParaRPr lang="en-US" sz="100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26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  <a:endParaRPr lang="en-US" sz="100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422408"/>
                  </a:ext>
                </a:extLst>
              </a:tr>
            </a:tbl>
          </a:graphicData>
        </a:graphic>
      </p:graphicFrame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4CD64D24-5F5A-4E04-8713-A9C9F1C7F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523987"/>
              </p:ext>
            </p:extLst>
          </p:nvPr>
        </p:nvGraphicFramePr>
        <p:xfrm>
          <a:off x="331424" y="3183086"/>
          <a:ext cx="6916704" cy="358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448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522CF-265D-C927-159B-2559C7578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B34CC268-7111-B08A-C640-4B228F5A5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Jongeren worden niet goed voorspeld door het model</a:t>
            </a:r>
          </a:p>
          <a:p>
            <a:r>
              <a:rPr lang="nl-NL" dirty="0"/>
              <a:t>Ouderen juist te vaak aangezien voor mensen die werken in ploegendienst</a:t>
            </a:r>
          </a:p>
          <a:p>
            <a:r>
              <a:rPr lang="nl-NL" dirty="0"/>
              <a:t>Middelbaar opgeleiden ook te vaak aangeduid als mensen met ploegendienst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891C2BD-DD7D-BB1D-E145-FCA239FDE0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sz="2400" cap="all" dirty="0" err="1"/>
              <a:t>Balancetable</a:t>
            </a:r>
            <a:r>
              <a:rPr lang="nl-NL" sz="2400" cap="all" dirty="0"/>
              <a:t>: Ploegendienst</a:t>
            </a:r>
          </a:p>
          <a:p>
            <a:endParaRPr lang="en-US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1D0B694-E0CC-D9C3-A01A-18A171EEBA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C1B86481-7E8D-BD3D-3E11-8C99640AA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60471"/>
              </p:ext>
            </p:extLst>
          </p:nvPr>
        </p:nvGraphicFramePr>
        <p:xfrm>
          <a:off x="6384032" y="1152940"/>
          <a:ext cx="5472607" cy="5084350"/>
        </p:xfrm>
        <a:graphic>
          <a:graphicData uri="http://schemas.openxmlformats.org/drawingml/2006/table">
            <a:tbl>
              <a:tblPr firstRow="1" firstCol="1" bandRow="1"/>
              <a:tblGrid>
                <a:gridCol w="2644999">
                  <a:extLst>
                    <a:ext uri="{9D8B030D-6E8A-4147-A177-3AD203B41FA5}">
                      <a16:colId xmlns:a16="http://schemas.microsoft.com/office/drawing/2014/main" val="2781745864"/>
                    </a:ext>
                  </a:extLst>
                </a:gridCol>
                <a:gridCol w="942536">
                  <a:extLst>
                    <a:ext uri="{9D8B030D-6E8A-4147-A177-3AD203B41FA5}">
                      <a16:colId xmlns:a16="http://schemas.microsoft.com/office/drawing/2014/main" val="1741276866"/>
                    </a:ext>
                  </a:extLst>
                </a:gridCol>
                <a:gridCol w="942536">
                  <a:extLst>
                    <a:ext uri="{9D8B030D-6E8A-4147-A177-3AD203B41FA5}">
                      <a16:colId xmlns:a16="http://schemas.microsoft.com/office/drawing/2014/main" val="1850048845"/>
                    </a:ext>
                  </a:extLst>
                </a:gridCol>
                <a:gridCol w="942536">
                  <a:extLst>
                    <a:ext uri="{9D8B030D-6E8A-4147-A177-3AD203B41FA5}">
                      <a16:colId xmlns:a16="http://schemas.microsoft.com/office/drawing/2014/main" val="1592645129"/>
                    </a:ext>
                  </a:extLst>
                </a:gridCol>
              </a:tblGrid>
              <a:tr h="24128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1050" b="1" kern="1200" dirty="0">
                        <a:solidFill>
                          <a:schemeClr val="bg1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050" b="1" kern="1200" dirty="0" err="1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Voorspeld</a:t>
                      </a:r>
                      <a:endParaRPr lang="en-US" sz="1050" b="1" kern="1200" dirty="0">
                        <a:solidFill>
                          <a:schemeClr val="bg1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050" b="1" kern="120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EBB</a:t>
                      </a: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050" b="1" kern="1200" dirty="0" err="1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Verschil</a:t>
                      </a:r>
                      <a:endParaRPr lang="en-US" sz="1050" b="1" kern="1200" dirty="0">
                        <a:solidFill>
                          <a:schemeClr val="bg1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64305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522700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Vrouw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60299"/>
                  </a:ext>
                </a:extLst>
              </a:tr>
              <a:tr h="205690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558579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jaar of jonger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-23%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87389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tot 25 jaar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-5%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442099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tot 30 jaar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041584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tot 35 jaar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7302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 tot 40 jaar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-1%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521967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 tot 45 jaar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925728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 tot 50 jaar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061718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tot 55 jaar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765814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 tot 60 jaar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26339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tot 65 jaar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753447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 tot 70 jaar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cs typeface="Times New Roman" panose="02020603050405020304" pitchFamily="18" charset="0"/>
                        </a:rPr>
                        <a:t>-1%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138204"/>
                  </a:ext>
                </a:extLst>
              </a:tr>
              <a:tr h="205690"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3394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Nederland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417449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Europa (excl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670209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Buiten Europa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899222"/>
                  </a:ext>
                </a:extLst>
              </a:tr>
              <a:tr h="205690"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147697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Laag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-19%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54687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Midden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451892"/>
                  </a:ext>
                </a:extLst>
              </a:tr>
              <a:tr h="22242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Hoog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  <a:endParaRPr lang="en-US" sz="105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  <a:endParaRPr lang="en-US" sz="105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090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5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51D19-0AF7-B156-D06F-EFA19F06B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A2A5E29-3A33-536B-C914-DD9EF2BD35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9788" y="1340768"/>
            <a:ext cx="5544244" cy="5184576"/>
          </a:xfrm>
        </p:spPr>
        <p:txBody>
          <a:bodyPr/>
          <a:lstStyle/>
          <a:p>
            <a:r>
              <a:rPr lang="nl-NL" dirty="0"/>
              <a:t>Avond/nachtwerk goed te voorspellen</a:t>
            </a:r>
          </a:p>
          <a:p>
            <a:r>
              <a:rPr lang="nl-NL" dirty="0"/>
              <a:t>Opleidingsniveau voegt iets toe, maar niet veel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AE6282-4717-A797-203A-9FD37CFCC3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sz="2400" cap="all" dirty="0"/>
              <a:t>Resultaten: avond/nachtwerk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BAA0E47F-8D87-AB8B-9BBA-7612E6340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49172"/>
              </p:ext>
            </p:extLst>
          </p:nvPr>
        </p:nvGraphicFramePr>
        <p:xfrm>
          <a:off x="6816080" y="1124744"/>
          <a:ext cx="5184576" cy="2168847"/>
        </p:xfrm>
        <a:graphic>
          <a:graphicData uri="http://schemas.openxmlformats.org/drawingml/2006/table">
            <a:tbl>
              <a:tblPr firstRow="1" firstCol="1" bandRow="1"/>
              <a:tblGrid>
                <a:gridCol w="450833">
                  <a:extLst>
                    <a:ext uri="{9D8B030D-6E8A-4147-A177-3AD203B41FA5}">
                      <a16:colId xmlns:a16="http://schemas.microsoft.com/office/drawing/2014/main" val="1979027841"/>
                    </a:ext>
                  </a:extLst>
                </a:gridCol>
                <a:gridCol w="2366408">
                  <a:extLst>
                    <a:ext uri="{9D8B030D-6E8A-4147-A177-3AD203B41FA5}">
                      <a16:colId xmlns:a16="http://schemas.microsoft.com/office/drawing/2014/main" val="2430644811"/>
                    </a:ext>
                  </a:extLst>
                </a:gridCol>
                <a:gridCol w="1447117">
                  <a:extLst>
                    <a:ext uri="{9D8B030D-6E8A-4147-A177-3AD203B41FA5}">
                      <a16:colId xmlns:a16="http://schemas.microsoft.com/office/drawing/2014/main" val="4292397645"/>
                    </a:ext>
                  </a:extLst>
                </a:gridCol>
                <a:gridCol w="920218">
                  <a:extLst>
                    <a:ext uri="{9D8B030D-6E8A-4147-A177-3AD203B41FA5}">
                      <a16:colId xmlns:a16="http://schemas.microsoft.com/office/drawing/2014/main" val="45539613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b="1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b="1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b="1" dirty="0" err="1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0937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b="1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Zonder opleidingsinformatie</a:t>
                      </a:r>
                      <a:endParaRPr lang="en-US" sz="1000" b="1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248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Logit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9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GBM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576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17232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b="1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 opleidingsinformatie</a:t>
                      </a:r>
                      <a:endParaRPr lang="en-US" sz="1000" b="1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886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 err="1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Logit</a:t>
                      </a:r>
                      <a:endParaRPr lang="en-US" sz="100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150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GBM</a:t>
                      </a:r>
                      <a:endParaRPr lang="en-US" sz="100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26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  <a:endParaRPr lang="en-US" sz="100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422408"/>
                  </a:ext>
                </a:extLst>
              </a:tr>
            </a:tbl>
          </a:graphicData>
        </a:graphic>
      </p:graphicFrame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9173A9AD-F4CF-6352-C224-74652DAD9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530919"/>
              </p:ext>
            </p:extLst>
          </p:nvPr>
        </p:nvGraphicFramePr>
        <p:xfrm>
          <a:off x="191344" y="2969568"/>
          <a:ext cx="6613268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322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7A58A-DFC9-E34C-BDC3-3F2CF2248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166E1CB-A4E2-6C69-FE91-84F4AB352E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Jongeren te vaak aangezien voor mensen die werken in ploegendienst</a:t>
            </a:r>
          </a:p>
          <a:p>
            <a:r>
              <a:rPr lang="nl-NL" dirty="0"/>
              <a:t>Vrouwen ook minder vaak voorspeld als iemand die avond/nachtdienst werkt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0BAE22F-5135-DACF-F750-A2DCBB4AB1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sz="2400" cap="all" dirty="0" err="1"/>
              <a:t>Balancetable</a:t>
            </a:r>
            <a:r>
              <a:rPr lang="nl-NL" sz="2400" cap="all" dirty="0"/>
              <a:t>: Avond/nachtdiensten</a:t>
            </a:r>
          </a:p>
          <a:p>
            <a:endParaRPr lang="en-US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9A425F35-3600-167C-0AC6-D766CF60B8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4D2B5A87-2A10-D8C8-CA90-D60C7665B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17544"/>
              </p:ext>
            </p:extLst>
          </p:nvPr>
        </p:nvGraphicFramePr>
        <p:xfrm>
          <a:off x="6312024" y="1081682"/>
          <a:ext cx="5538794" cy="5227635"/>
        </p:xfrm>
        <a:graphic>
          <a:graphicData uri="http://schemas.openxmlformats.org/drawingml/2006/table">
            <a:tbl>
              <a:tblPr firstRow="1" firstCol="1" bandRow="1"/>
              <a:tblGrid>
                <a:gridCol w="2676986">
                  <a:extLst>
                    <a:ext uri="{9D8B030D-6E8A-4147-A177-3AD203B41FA5}">
                      <a16:colId xmlns:a16="http://schemas.microsoft.com/office/drawing/2014/main" val="3978442012"/>
                    </a:ext>
                  </a:extLst>
                </a:gridCol>
                <a:gridCol w="953936">
                  <a:extLst>
                    <a:ext uri="{9D8B030D-6E8A-4147-A177-3AD203B41FA5}">
                      <a16:colId xmlns:a16="http://schemas.microsoft.com/office/drawing/2014/main" val="1673348496"/>
                    </a:ext>
                  </a:extLst>
                </a:gridCol>
                <a:gridCol w="953936">
                  <a:extLst>
                    <a:ext uri="{9D8B030D-6E8A-4147-A177-3AD203B41FA5}">
                      <a16:colId xmlns:a16="http://schemas.microsoft.com/office/drawing/2014/main" val="972645951"/>
                    </a:ext>
                  </a:extLst>
                </a:gridCol>
                <a:gridCol w="953936">
                  <a:extLst>
                    <a:ext uri="{9D8B030D-6E8A-4147-A177-3AD203B41FA5}">
                      <a16:colId xmlns:a16="http://schemas.microsoft.com/office/drawing/2014/main" val="616695990"/>
                    </a:ext>
                  </a:extLst>
                </a:gridCol>
              </a:tblGrid>
              <a:tr h="24266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1050" b="1" kern="1200" dirty="0">
                        <a:solidFill>
                          <a:schemeClr val="bg1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050" b="1" kern="120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Voorspeld</a:t>
                      </a: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050" b="1" kern="120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EBB</a:t>
                      </a: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050" b="1" kern="1200" dirty="0" err="1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Verschil</a:t>
                      </a:r>
                      <a:endParaRPr lang="en-US" sz="1050" b="1" kern="1200" dirty="0">
                        <a:solidFill>
                          <a:schemeClr val="bg1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728301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</a:t>
                      </a:r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724537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Vrouw</a:t>
                      </a:r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529737"/>
                  </a:ext>
                </a:extLst>
              </a:tr>
              <a:tr h="211249">
                <a:tc>
                  <a:txBody>
                    <a:bodyPr/>
                    <a:lstStyle/>
                    <a:p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505300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jaar of jonger</a:t>
                      </a:r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756669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tot 25 jaar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855255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tot 30 jaar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254806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tot 35 jaar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314250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 tot 40 jaar</a:t>
                      </a:r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486489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 tot 45 jaar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9%</a:t>
                      </a:r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122068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 tot 50 jaar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625153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tot 55 jaar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27596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 tot 60 jaar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767144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 tot 65 jaar</a:t>
                      </a:r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11903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 tot 70 jaar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063336"/>
                  </a:ext>
                </a:extLst>
              </a:tr>
              <a:tr h="211249">
                <a:tc>
                  <a:txBody>
                    <a:bodyPr/>
                    <a:lstStyle/>
                    <a:p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836310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Nederland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316744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Europa (excl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803099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Buiten Europa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-1%</a:t>
                      </a:r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954437"/>
                  </a:ext>
                </a:extLst>
              </a:tr>
              <a:tr h="211249">
                <a:tc>
                  <a:txBody>
                    <a:bodyPr/>
                    <a:lstStyle/>
                    <a:p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358366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Laag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43390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Midden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067495"/>
                  </a:ext>
                </a:extLst>
              </a:tr>
              <a:tr h="22901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Hoog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46%</a:t>
                      </a:r>
                      <a:endParaRPr lang="en-US" sz="1050" kern="12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5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-7%</a:t>
                      </a:r>
                      <a:endParaRPr lang="en-US" sz="105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27" marR="39427" marT="20809" marB="20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12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98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B1F9F4C-91BC-F48B-5659-A717D46D39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Thuiswerken kunnen we heel goed voorspellen</a:t>
            </a:r>
          </a:p>
          <a:p>
            <a:r>
              <a:rPr lang="nl-NL" dirty="0"/>
              <a:t>Avond/nachtdiensten voorspellen gaat ook goed</a:t>
            </a:r>
          </a:p>
          <a:p>
            <a:r>
              <a:rPr lang="nl-NL" dirty="0"/>
              <a:t>Ploegendienst is goed te voorspellen, maar omdat het relatief weinig voorkomt is de voorspelde groep voor specifieke groepen niet representatief</a:t>
            </a:r>
          </a:p>
          <a:p>
            <a:endParaRPr lang="nl-NL" dirty="0"/>
          </a:p>
          <a:p>
            <a:r>
              <a:rPr lang="nl-NL" dirty="0"/>
              <a:t>Opleidingsinformatie toevoegen heeft minder effect dan gehoopt</a:t>
            </a:r>
          </a:p>
          <a:p>
            <a:r>
              <a:rPr lang="nl-NL" dirty="0"/>
              <a:t>Meerdere jaren mensen volgen lastig, omdat CBS constant de bestanden verbetert</a:t>
            </a:r>
          </a:p>
          <a:p>
            <a:pPr lvl="1"/>
            <a:r>
              <a:rPr lang="nl-NL" dirty="0"/>
              <a:t>Dus verandering in variabelen</a:t>
            </a:r>
          </a:p>
          <a:p>
            <a:pPr lvl="1"/>
            <a:r>
              <a:rPr lang="nl-NL" dirty="0" err="1"/>
              <a:t>Standaardset</a:t>
            </a:r>
            <a:r>
              <a:rPr lang="nl-NL" dirty="0"/>
              <a:t> van POLIS variabelen gebruiken kan een oplossing zijn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CA0AD2-C8EF-CCDA-9423-5282323F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968DC2-4FBF-9453-F3ED-8F61B1139F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Conclusie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6A96E4B-7E64-FB6C-94A6-9BB26BC9A6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We hebben het getest voor 3 kenmerken, maar in principe kan elke enquêtevraag gebruikt worden</a:t>
            </a:r>
          </a:p>
          <a:p>
            <a:r>
              <a:rPr lang="nl-NL" dirty="0"/>
              <a:t>Wat verhoogt de succeskans?</a:t>
            </a:r>
          </a:p>
          <a:p>
            <a:pPr lvl="1"/>
            <a:r>
              <a:rPr lang="nl-NL" dirty="0"/>
              <a:t>De groep is een aanzienlijk aandeel van de Nederlandse bevolking?</a:t>
            </a:r>
          </a:p>
          <a:p>
            <a:pPr lvl="1"/>
            <a:r>
              <a:rPr lang="nl-NL" dirty="0"/>
              <a:t>Zijn er goede voorspellers te bedenken (zoals sector en inkomen in het geval van thuiswerken)?</a:t>
            </a:r>
          </a:p>
          <a:p>
            <a:pPr lvl="1"/>
            <a:r>
              <a:rPr lang="nl-NL" dirty="0"/>
              <a:t>Is enquete groot genoeg?</a:t>
            </a:r>
          </a:p>
          <a:p>
            <a:pPr lvl="1"/>
            <a:r>
              <a:rPr lang="nl-NL" dirty="0"/>
              <a:t>Naar welke jaren wil je kijken? </a:t>
            </a:r>
          </a:p>
          <a:p>
            <a:endParaRPr lang="en-US" dirty="0"/>
          </a:p>
          <a:p>
            <a:r>
              <a:rPr lang="en-US" dirty="0"/>
              <a:t>Voor SEO </a:t>
            </a:r>
            <a:r>
              <a:rPr lang="en-US" dirty="0" err="1"/>
              <a:t>echt</a:t>
            </a:r>
            <a:r>
              <a:rPr lang="en-US" dirty="0"/>
              <a:t> </a:t>
            </a:r>
            <a:r>
              <a:rPr lang="en-US" dirty="0" err="1"/>
              <a:t>nuttig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we het </a:t>
            </a:r>
            <a:r>
              <a:rPr lang="en-US" dirty="0" err="1"/>
              <a:t>nog</a:t>
            </a:r>
            <a:r>
              <a:rPr lang="en-US" dirty="0"/>
              <a:t> wat </a:t>
            </a:r>
            <a:r>
              <a:rPr lang="en-US" dirty="0" err="1"/>
              <a:t>complexer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en we </a:t>
            </a:r>
            <a:r>
              <a:rPr lang="en-US" dirty="0" err="1"/>
              <a:t>beroepen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voorspellen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7EE3D7-E0DD-CE9C-C1D8-2FB8BC2A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E671AE0-C2DD-22A6-3EE5-67A92E8C94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Aanbevelingen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01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00B383-4EEB-0D44-8EFC-13C16A6264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sz="2400" dirty="0"/>
              <a:t>ONZE</a:t>
            </a:r>
            <a:r>
              <a:rPr lang="nl-NL" dirty="0"/>
              <a:t> </a:t>
            </a:r>
            <a:r>
              <a:rPr lang="nl-NL" sz="2400" dirty="0"/>
              <a:t>EXPERTISE</a:t>
            </a:r>
            <a:endParaRPr lang="nl-NL" dirty="0"/>
          </a:p>
          <a:p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B96E65-A304-6241-A42A-1CBC666B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000" dirty="0"/>
              <a:t>SEO heeft onderstaande expertise gebieden</a:t>
            </a:r>
            <a:endParaRPr lang="en-GB" sz="200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1477B86-9384-7846-ACD7-EEFF570F60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Our life is what our thoughts make it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1481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224C3438-EB53-47D7-B7A7-69666CCF06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sz="1800" dirty="0"/>
              <a:t>Voor bepaalde (baan)kenmerken zijn we afhankelijk van enquêtes.</a:t>
            </a:r>
          </a:p>
          <a:p>
            <a:r>
              <a:rPr lang="nl-NL" dirty="0"/>
              <a:t>Dit zorgt voor moeilijkheden als we specifieke </a:t>
            </a:r>
            <a:r>
              <a:rPr lang="nl-NL" dirty="0" err="1"/>
              <a:t>subsamples</a:t>
            </a:r>
            <a:r>
              <a:rPr lang="nl-NL" dirty="0"/>
              <a:t> onderzoeken.</a:t>
            </a:r>
          </a:p>
          <a:p>
            <a:pPr lvl="1"/>
            <a:r>
              <a:rPr lang="nl-NL" dirty="0"/>
              <a:t>De N wordt te laag.</a:t>
            </a:r>
          </a:p>
          <a:p>
            <a:endParaRPr lang="nl-NL" dirty="0"/>
          </a:p>
          <a:p>
            <a:r>
              <a:rPr lang="nl-NL" dirty="0"/>
              <a:t>Is het mogelijk om de kenmerken te voorspellen met machine </a:t>
            </a:r>
            <a:r>
              <a:rPr lang="nl-NL" dirty="0" err="1"/>
              <a:t>learning</a:t>
            </a:r>
            <a:r>
              <a:rPr lang="nl-NL" dirty="0"/>
              <a:t> technieken?</a:t>
            </a:r>
          </a:p>
          <a:p>
            <a:r>
              <a:rPr lang="nl-NL" dirty="0"/>
              <a:t>De kenmerken die we in deze proef achterhalen:</a:t>
            </a:r>
          </a:p>
          <a:p>
            <a:pPr lvl="1"/>
            <a:r>
              <a:rPr lang="nl-NL" dirty="0"/>
              <a:t>In ploegendienst werken</a:t>
            </a:r>
          </a:p>
          <a:p>
            <a:pPr lvl="1"/>
            <a:r>
              <a:rPr lang="nl-NL" dirty="0"/>
              <a:t>Avond- en of nachtdiensten werken</a:t>
            </a:r>
          </a:p>
          <a:p>
            <a:pPr lvl="1"/>
            <a:r>
              <a:rPr lang="nl-NL" dirty="0"/>
              <a:t>Thuiswerken</a:t>
            </a:r>
          </a:p>
          <a:p>
            <a:pPr lvl="1"/>
            <a:endParaRPr lang="nl-NL" dirty="0"/>
          </a:p>
          <a:p>
            <a:r>
              <a:rPr lang="nl-NL" dirty="0"/>
              <a:t>In dit onderzoek achterhalen we hoe bruikbaar deze methode is, en welke factoren de kans op succes vergroten en welke niet.</a:t>
            </a:r>
          </a:p>
          <a:p>
            <a:endParaRPr lang="nl-NL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5690EAC-A5FC-4BCF-A498-BB2E4911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sz="200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04C1C7-D28B-4EB4-BC48-C08D7D6E06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sz="2400" cap="all" dirty="0"/>
              <a:t>Doel van het project</a:t>
            </a:r>
          </a:p>
        </p:txBody>
      </p:sp>
    </p:spTree>
    <p:extLst>
      <p:ext uri="{BB962C8B-B14F-4D97-AF65-F5344CB8AC3E}">
        <p14:creationId xmlns:p14="http://schemas.microsoft.com/office/powerpoint/2010/main" val="9798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7676649-CCAF-4C4F-B7C8-FCE410C23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9788" y="1844824"/>
            <a:ext cx="10517874" cy="4392464"/>
          </a:xfrm>
        </p:spPr>
        <p:txBody>
          <a:bodyPr/>
          <a:lstStyle/>
          <a:p>
            <a:r>
              <a:rPr lang="nl-NL" dirty="0"/>
              <a:t>Evaluatie l</a:t>
            </a:r>
            <a:r>
              <a:rPr lang="nl-NL" sz="1800" dirty="0"/>
              <a:t>eeftijdsverhoging AOW  -&gt; verschillen tussen leeftijd 67 en 68 bijvoorbeeld.</a:t>
            </a:r>
          </a:p>
          <a:p>
            <a:endParaRPr lang="nl-NL" sz="1800" dirty="0"/>
          </a:p>
          <a:p>
            <a:r>
              <a:rPr lang="nl-NL" sz="1800" dirty="0"/>
              <a:t>Middellange termijn effecten COVID -&gt; kwetsbare groepen</a:t>
            </a:r>
          </a:p>
          <a:p>
            <a:endParaRPr lang="nl-NL" dirty="0"/>
          </a:p>
          <a:p>
            <a:r>
              <a:rPr lang="nl-NL" dirty="0"/>
              <a:t>Arbeidsmarktonderzoek naar </a:t>
            </a:r>
            <a:r>
              <a:rPr lang="nl-NL" dirty="0" err="1"/>
              <a:t>arbeids</a:t>
            </a:r>
            <a:r>
              <a:rPr lang="nl-NL" dirty="0"/>
              <a:t>/kennismigranten</a:t>
            </a:r>
          </a:p>
          <a:p>
            <a:endParaRPr lang="nl-NL" sz="1800" dirty="0"/>
          </a:p>
          <a:p>
            <a:r>
              <a:rPr lang="nl-NL" sz="1800" dirty="0"/>
              <a:t>Arbeidsmarkteffecten van ziektes</a:t>
            </a:r>
          </a:p>
          <a:p>
            <a:endParaRPr lang="nl-NL" sz="180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33FD46D-D239-495B-AE1D-52E2100EFD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Voor welke onderzoeken is deze techniek mogelijk interessant?</a:t>
            </a:r>
            <a:endParaRPr lang="nl-NL" sz="2400" cap="al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1150E28-B1E3-4C02-A32B-E1E0A0FC24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609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43D46-06A6-6703-6CC7-CFE2B3A9A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C5E5B45D-A570-9488-0DDA-1F81B01FC0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9788" y="1340768"/>
            <a:ext cx="10517874" cy="5184576"/>
          </a:xfrm>
        </p:spPr>
        <p:txBody>
          <a:bodyPr/>
          <a:lstStyle/>
          <a:p>
            <a:r>
              <a:rPr lang="nl-NL" sz="1800" dirty="0"/>
              <a:t>We gebruiken de EBB om onze data te trainen</a:t>
            </a:r>
          </a:p>
          <a:p>
            <a:r>
              <a:rPr lang="nl-NL" sz="1800" dirty="0"/>
              <a:t>We voorspellen de uitkomstkenmerken aan de hand van gegevens uit de SPOLISBUS, GBA en opleidingsgegevens</a:t>
            </a:r>
          </a:p>
          <a:p>
            <a:r>
              <a:rPr lang="nl-NL" dirty="0"/>
              <a:t>De jaren 2021/2022/2023 zijn gebruikt om de modellen te trainen </a:t>
            </a:r>
          </a:p>
          <a:p>
            <a:pPr lvl="1"/>
            <a:r>
              <a:rPr lang="nl-NL" dirty="0"/>
              <a:t>We trainen het model op 64% van de data (2021/2022/2023)</a:t>
            </a:r>
          </a:p>
          <a:p>
            <a:pPr lvl="1"/>
            <a:r>
              <a:rPr lang="nl-NL" dirty="0"/>
              <a:t>Evalueren en hyperparameter </a:t>
            </a:r>
            <a:r>
              <a:rPr lang="nl-NL" dirty="0" err="1"/>
              <a:t>tuning</a:t>
            </a:r>
            <a:r>
              <a:rPr lang="nl-NL" dirty="0"/>
              <a:t> op 16% van de 2022 data</a:t>
            </a:r>
          </a:p>
          <a:p>
            <a:pPr lvl="1"/>
            <a:r>
              <a:rPr lang="nl-NL" dirty="0"/>
              <a:t>Uiteindelijk getest op 20% van de 2022 data.</a:t>
            </a:r>
          </a:p>
          <a:p>
            <a:r>
              <a:rPr lang="nl-NL" dirty="0"/>
              <a:t>Verschillende modellen geschat om te kijken wat het beste werkt:</a:t>
            </a:r>
          </a:p>
          <a:p>
            <a:pPr lvl="1"/>
            <a:r>
              <a:rPr lang="nl-NL" dirty="0" err="1"/>
              <a:t>Logit</a:t>
            </a:r>
            <a:r>
              <a:rPr lang="nl-NL" dirty="0"/>
              <a:t> (basis model)</a:t>
            </a:r>
          </a:p>
          <a:p>
            <a:pPr lvl="1"/>
            <a:r>
              <a:rPr lang="nl-NL" dirty="0" err="1"/>
              <a:t>Gradient</a:t>
            </a:r>
            <a:r>
              <a:rPr lang="nl-NL" dirty="0"/>
              <a:t> Boost</a:t>
            </a:r>
          </a:p>
          <a:p>
            <a:pPr lvl="1"/>
            <a:r>
              <a:rPr lang="nl-NL" dirty="0"/>
              <a:t>Extreme </a:t>
            </a:r>
            <a:r>
              <a:rPr lang="nl-NL" dirty="0" err="1"/>
              <a:t>Gradient</a:t>
            </a:r>
            <a:r>
              <a:rPr lang="nl-NL" dirty="0"/>
              <a:t> Boost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7409A6-C6A9-AB54-92DC-AACAE10CCC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sz="2400" cap="all" dirty="0"/>
              <a:t>Methode</a:t>
            </a:r>
          </a:p>
        </p:txBody>
      </p:sp>
    </p:spTree>
    <p:extLst>
      <p:ext uri="{BB962C8B-B14F-4D97-AF65-F5344CB8AC3E}">
        <p14:creationId xmlns:p14="http://schemas.microsoft.com/office/powerpoint/2010/main" val="342505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69194-997B-3863-4D32-22A38D77E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3896FA3-2E02-9AF3-C8D0-E81C4F15E7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7063" y="1065036"/>
            <a:ext cx="10517874" cy="5184576"/>
          </a:xfrm>
        </p:spPr>
        <p:txBody>
          <a:bodyPr/>
          <a:lstStyle/>
          <a:p>
            <a:r>
              <a:rPr lang="nl-NL" dirty="0"/>
              <a:t>Wanneer willen een groep identificeren die voornamelijk bestaat uit mensen die ook daadwerkelijk het kenmerk hebben.</a:t>
            </a:r>
          </a:p>
          <a:p>
            <a:pPr lvl="1"/>
            <a:r>
              <a:rPr lang="nl-NL" dirty="0"/>
              <a:t>Precision &gt; 90%</a:t>
            </a:r>
          </a:p>
          <a:p>
            <a:pPr lvl="1"/>
            <a:r>
              <a:rPr lang="nl-NL" dirty="0"/>
              <a:t>Als het model zegt dat 10 mensen in ploegendienst werken, dat minstens 9 daarvan daadwerkelijk in ploegendienst werken -&gt; 9/10 = 90%.</a:t>
            </a:r>
          </a:p>
          <a:p>
            <a:endParaRPr lang="nl-NL" dirty="0"/>
          </a:p>
          <a:p>
            <a:r>
              <a:rPr lang="nl-NL" dirty="0"/>
              <a:t>De voorspelde groep moet minstens 10% bevatten van de degenen die het kenmerk werkelijk hebben</a:t>
            </a:r>
          </a:p>
          <a:p>
            <a:pPr lvl="1"/>
            <a:r>
              <a:rPr lang="nl-NL" dirty="0" err="1"/>
              <a:t>Recall</a:t>
            </a:r>
            <a:r>
              <a:rPr lang="nl-NL" dirty="0"/>
              <a:t> &gt; 10%</a:t>
            </a:r>
          </a:p>
          <a:p>
            <a:pPr lvl="1"/>
            <a:r>
              <a:rPr lang="nl-NL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18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 er in totaal 10 mensen in ploegendienst werken, en het model vindt er 1, dan is de </a:t>
            </a:r>
            <a:r>
              <a:rPr lang="nl-NL" sz="1800" dirty="0" err="1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nl-NL" sz="1800" dirty="0"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1/10 = 10%.</a:t>
            </a:r>
            <a:endParaRPr lang="nl-NL" dirty="0"/>
          </a:p>
          <a:p>
            <a:pPr lvl="1"/>
            <a:r>
              <a:rPr lang="nl-NL" dirty="0"/>
              <a:t>Balance </a:t>
            </a:r>
            <a:r>
              <a:rPr lang="nl-NL" dirty="0" err="1"/>
              <a:t>table</a:t>
            </a:r>
            <a:r>
              <a:rPr lang="nl-NL" dirty="0"/>
              <a:t> bekijken of de kenmerken overeenkomen.</a:t>
            </a:r>
          </a:p>
          <a:p>
            <a:pPr lvl="1"/>
            <a:endParaRPr lang="nl-NL" dirty="0"/>
          </a:p>
          <a:p>
            <a:r>
              <a:rPr lang="nl-NL" dirty="0"/>
              <a:t>En de groep moet groot genoeg zijn om statistisch iets mee te kunnen</a:t>
            </a:r>
          </a:p>
          <a:p>
            <a:pPr lvl="1"/>
            <a:r>
              <a:rPr lang="nl-NL" dirty="0"/>
              <a:t>Minstens 2.000 mensen met het kenmerk in het analyse bestand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8F96F6F-DDDC-8E40-3309-3DA104058A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sz="2400" cap="all" dirty="0"/>
              <a:t>Hoe bepalen we succes?</a:t>
            </a:r>
          </a:p>
        </p:txBody>
      </p:sp>
    </p:spTree>
    <p:extLst>
      <p:ext uri="{BB962C8B-B14F-4D97-AF65-F5344CB8AC3E}">
        <p14:creationId xmlns:p14="http://schemas.microsoft.com/office/powerpoint/2010/main" val="150089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797F80-208C-5C39-27DC-2AA8B2C71E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Voorbeeld: kiezen drempel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2E916C-2A46-F774-D06B-F9FB484B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412776"/>
            <a:ext cx="9392961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4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21715-08A1-88EF-7071-383C615C0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5087FF4-3049-62B7-562D-811AB6AF83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9788" y="1340768"/>
            <a:ext cx="10517874" cy="5184576"/>
          </a:xfrm>
        </p:spPr>
        <p:txBody>
          <a:bodyPr/>
          <a:lstStyle/>
          <a:p>
            <a:r>
              <a:rPr lang="nl-NL" dirty="0"/>
              <a:t>Uit het model komen de volgende resultaten </a:t>
            </a:r>
          </a:p>
          <a:p>
            <a:pPr lvl="1"/>
            <a:r>
              <a:rPr lang="nl-NL" dirty="0"/>
              <a:t>De enquete bestaat uit 2.000 mensen, waarvan er 1.000 zwaar werk hebben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r>
              <a:rPr lang="nl-NL" dirty="0"/>
              <a:t>Stel je voor 20% in Nederland heeft een zwaar beroep.</a:t>
            </a:r>
          </a:p>
          <a:p>
            <a:pPr lvl="1"/>
            <a:r>
              <a:rPr lang="nl-NL" dirty="0"/>
              <a:t>Via de EBB moet de subgroep minimaal 17% van de Nederlandse bevolking zijn om 2.000 obs over te houden.</a:t>
            </a:r>
          </a:p>
          <a:p>
            <a:pPr lvl="1"/>
            <a:r>
              <a:rPr lang="nl-NL" dirty="0"/>
              <a:t>Onze methode werkt voor een subpopulatie van 1%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6460F6A-C7B4-878C-140B-37C1CA50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sz="2400" cap="all" dirty="0"/>
              <a:t>Wanneer is de methode een verbetering? Een voorbeeld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5068AF18-36FC-95B9-AAAC-AA8CB3C16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61233"/>
              </p:ext>
            </p:extLst>
          </p:nvPr>
        </p:nvGraphicFramePr>
        <p:xfrm>
          <a:off x="825645" y="2132856"/>
          <a:ext cx="10515599" cy="13900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841">
                  <a:extLst>
                    <a:ext uri="{9D8B030D-6E8A-4147-A177-3AD203B41FA5}">
                      <a16:colId xmlns:a16="http://schemas.microsoft.com/office/drawing/2014/main" val="250441577"/>
                    </a:ext>
                  </a:extLst>
                </a:gridCol>
                <a:gridCol w="843351">
                  <a:extLst>
                    <a:ext uri="{9D8B030D-6E8A-4147-A177-3AD203B41FA5}">
                      <a16:colId xmlns:a16="http://schemas.microsoft.com/office/drawing/2014/main" val="3816830724"/>
                    </a:ext>
                  </a:extLst>
                </a:gridCol>
                <a:gridCol w="843351">
                  <a:extLst>
                    <a:ext uri="{9D8B030D-6E8A-4147-A177-3AD203B41FA5}">
                      <a16:colId xmlns:a16="http://schemas.microsoft.com/office/drawing/2014/main" val="3702699401"/>
                    </a:ext>
                  </a:extLst>
                </a:gridCol>
                <a:gridCol w="843351">
                  <a:extLst>
                    <a:ext uri="{9D8B030D-6E8A-4147-A177-3AD203B41FA5}">
                      <a16:colId xmlns:a16="http://schemas.microsoft.com/office/drawing/2014/main" val="129965148"/>
                    </a:ext>
                  </a:extLst>
                </a:gridCol>
                <a:gridCol w="843351">
                  <a:extLst>
                    <a:ext uri="{9D8B030D-6E8A-4147-A177-3AD203B41FA5}">
                      <a16:colId xmlns:a16="http://schemas.microsoft.com/office/drawing/2014/main" val="2293818853"/>
                    </a:ext>
                  </a:extLst>
                </a:gridCol>
                <a:gridCol w="843351">
                  <a:extLst>
                    <a:ext uri="{9D8B030D-6E8A-4147-A177-3AD203B41FA5}">
                      <a16:colId xmlns:a16="http://schemas.microsoft.com/office/drawing/2014/main" val="3377733288"/>
                    </a:ext>
                  </a:extLst>
                </a:gridCol>
                <a:gridCol w="843351">
                  <a:extLst>
                    <a:ext uri="{9D8B030D-6E8A-4147-A177-3AD203B41FA5}">
                      <a16:colId xmlns:a16="http://schemas.microsoft.com/office/drawing/2014/main" val="4112882672"/>
                    </a:ext>
                  </a:extLst>
                </a:gridCol>
                <a:gridCol w="843351">
                  <a:extLst>
                    <a:ext uri="{9D8B030D-6E8A-4147-A177-3AD203B41FA5}">
                      <a16:colId xmlns:a16="http://schemas.microsoft.com/office/drawing/2014/main" val="4144136867"/>
                    </a:ext>
                  </a:extLst>
                </a:gridCol>
                <a:gridCol w="843351">
                  <a:extLst>
                    <a:ext uri="{9D8B030D-6E8A-4147-A177-3AD203B41FA5}">
                      <a16:colId xmlns:a16="http://schemas.microsoft.com/office/drawing/2014/main" val="1781510882"/>
                    </a:ext>
                  </a:extLst>
                </a:gridCol>
                <a:gridCol w="843351">
                  <a:extLst>
                    <a:ext uri="{9D8B030D-6E8A-4147-A177-3AD203B41FA5}">
                      <a16:colId xmlns:a16="http://schemas.microsoft.com/office/drawing/2014/main" val="2395312068"/>
                    </a:ext>
                  </a:extLst>
                </a:gridCol>
                <a:gridCol w="843351">
                  <a:extLst>
                    <a:ext uri="{9D8B030D-6E8A-4147-A177-3AD203B41FA5}">
                      <a16:colId xmlns:a16="http://schemas.microsoft.com/office/drawing/2014/main" val="3377737007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22794042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Threshold</a:t>
                      </a:r>
                      <a:r>
                        <a:rPr lang="nl-NL" sz="8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,2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,3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,4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,5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,6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,7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,8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,9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1354224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 err="1">
                          <a:effectLst/>
                        </a:rPr>
                        <a:t>Predicted</a:t>
                      </a:r>
                      <a:r>
                        <a:rPr lang="nl-NL" sz="1000" dirty="0">
                          <a:effectLst/>
                        </a:rPr>
                        <a:t> </a:t>
                      </a:r>
                      <a:r>
                        <a:rPr lang="nl-NL" sz="1000" dirty="0" err="1">
                          <a:effectLst/>
                        </a:rPr>
                        <a:t>Positives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2.000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1.552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1.212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972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779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617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476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effectLst/>
                        </a:rPr>
                        <a:t>345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effectLst/>
                        </a:rPr>
                        <a:t>222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108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31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4007480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effectLst/>
                        </a:rPr>
                        <a:t>True </a:t>
                      </a:r>
                      <a:r>
                        <a:rPr lang="nl-NL" sz="1000" dirty="0" err="1">
                          <a:effectLst/>
                        </a:rPr>
                        <a:t>positives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1.000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900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800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700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600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500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400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300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200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100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30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1597135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effectLst/>
                        </a:rPr>
                        <a:t>50%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58%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66%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72%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77%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81%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84%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87%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90%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93%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effectLst/>
                        </a:rPr>
                        <a:t>96%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337303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nl-NL" sz="1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330123971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FA466C08-7EE9-007E-05B5-D52916AF5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24435"/>
              </p:ext>
            </p:extLst>
          </p:nvPr>
        </p:nvGraphicFramePr>
        <p:xfrm>
          <a:off x="825644" y="5333869"/>
          <a:ext cx="10515600" cy="718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2468">
                  <a:extLst>
                    <a:ext uri="{9D8B030D-6E8A-4147-A177-3AD203B41FA5}">
                      <a16:colId xmlns:a16="http://schemas.microsoft.com/office/drawing/2014/main" val="338162172"/>
                    </a:ext>
                  </a:extLst>
                </a:gridCol>
                <a:gridCol w="1394369">
                  <a:extLst>
                    <a:ext uri="{9D8B030D-6E8A-4147-A177-3AD203B41FA5}">
                      <a16:colId xmlns:a16="http://schemas.microsoft.com/office/drawing/2014/main" val="1402858888"/>
                    </a:ext>
                  </a:extLst>
                </a:gridCol>
                <a:gridCol w="2206173">
                  <a:extLst>
                    <a:ext uri="{9D8B030D-6E8A-4147-A177-3AD203B41FA5}">
                      <a16:colId xmlns:a16="http://schemas.microsoft.com/office/drawing/2014/main" val="1334560896"/>
                    </a:ext>
                  </a:extLst>
                </a:gridCol>
                <a:gridCol w="2231410">
                  <a:extLst>
                    <a:ext uri="{9D8B030D-6E8A-4147-A177-3AD203B41FA5}">
                      <a16:colId xmlns:a16="http://schemas.microsoft.com/office/drawing/2014/main" val="1894571931"/>
                    </a:ext>
                  </a:extLst>
                </a:gridCol>
                <a:gridCol w="1941180">
                  <a:extLst>
                    <a:ext uri="{9D8B030D-6E8A-4147-A177-3AD203B41FA5}">
                      <a16:colId xmlns:a16="http://schemas.microsoft.com/office/drawing/2014/main" val="12429758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Populatie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Aantal met kenmerk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Aantal true positives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Min subpopulatie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3776007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EBB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        60.000 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12,000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12.000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17%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3529095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effectLst/>
                        </a:rPr>
                        <a:t>Onze fictieve voorspelling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  8.000.000 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1.600.000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320.000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effectLst/>
                        </a:rPr>
                        <a:t>1%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252296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5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1AED192D-C1B4-F0A8-4D59-CDFDC1509A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9788" y="1556792"/>
            <a:ext cx="10517874" cy="4392464"/>
          </a:xfrm>
        </p:spPr>
        <p:txBody>
          <a:bodyPr/>
          <a:lstStyle/>
          <a:p>
            <a:r>
              <a:rPr lang="nl-NL" dirty="0"/>
              <a:t>De vragen in de EBB zijn:</a:t>
            </a:r>
          </a:p>
          <a:p>
            <a:pPr lvl="1"/>
            <a:r>
              <a:rPr lang="nl-NL" dirty="0"/>
              <a:t>Werkt u in ploegendienst of wisseldienst?</a:t>
            </a:r>
          </a:p>
          <a:p>
            <a:pPr lvl="1"/>
            <a:r>
              <a:rPr lang="en-US" dirty="0" err="1"/>
              <a:t>Werkt</a:t>
            </a:r>
            <a:r>
              <a:rPr lang="en-US" dirty="0"/>
              <a:t> u </a:t>
            </a:r>
            <a:r>
              <a:rPr lang="en-US" dirty="0" err="1"/>
              <a:t>weleens</a:t>
            </a:r>
            <a:r>
              <a:rPr lang="en-US" dirty="0"/>
              <a:t> ’s </a:t>
            </a:r>
            <a:r>
              <a:rPr lang="en-US" dirty="0" err="1"/>
              <a:t>avonds</a:t>
            </a:r>
            <a:r>
              <a:rPr lang="en-US" dirty="0"/>
              <a:t>/’s </a:t>
            </a:r>
            <a:r>
              <a:rPr lang="en-US" dirty="0" err="1"/>
              <a:t>nachts</a:t>
            </a:r>
            <a:r>
              <a:rPr lang="en-US" dirty="0"/>
              <a:t>?</a:t>
            </a:r>
          </a:p>
          <a:p>
            <a:pPr lvl="1"/>
            <a:r>
              <a:rPr lang="nl-NL" dirty="0"/>
              <a:t>Werkt u weleens thuis?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r>
              <a:rPr lang="nl-NL" dirty="0"/>
              <a:t>Ploegendienst komt weinig voor. Dit maakt voorspellen moeilijker.</a:t>
            </a: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D63917-A4EB-1FA8-4D33-BEEB88068A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Beschrijvende statistiek</a:t>
            </a:r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9DAA8DB4-86FF-EB4C-FA64-A8E5E1062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45035"/>
              </p:ext>
            </p:extLst>
          </p:nvPr>
        </p:nvGraphicFramePr>
        <p:xfrm>
          <a:off x="832453" y="3284984"/>
          <a:ext cx="10515599" cy="957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7733">
                  <a:extLst>
                    <a:ext uri="{9D8B030D-6E8A-4147-A177-3AD203B41FA5}">
                      <a16:colId xmlns:a16="http://schemas.microsoft.com/office/drawing/2014/main" val="2094390170"/>
                    </a:ext>
                  </a:extLst>
                </a:gridCol>
                <a:gridCol w="2702509">
                  <a:extLst>
                    <a:ext uri="{9D8B030D-6E8A-4147-A177-3AD203B41FA5}">
                      <a16:colId xmlns:a16="http://schemas.microsoft.com/office/drawing/2014/main" val="437039706"/>
                    </a:ext>
                  </a:extLst>
                </a:gridCol>
                <a:gridCol w="2437516">
                  <a:extLst>
                    <a:ext uri="{9D8B030D-6E8A-4147-A177-3AD203B41FA5}">
                      <a16:colId xmlns:a16="http://schemas.microsoft.com/office/drawing/2014/main" val="42700781"/>
                    </a:ext>
                  </a:extLst>
                </a:gridCol>
                <a:gridCol w="3667841">
                  <a:extLst>
                    <a:ext uri="{9D8B030D-6E8A-4147-A177-3AD203B41FA5}">
                      <a16:colId xmlns:a16="http://schemas.microsoft.com/office/drawing/2014/main" val="27553397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Ploegendienst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Thuiswerken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Avond/nachtdiensten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768376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effectLst/>
                        </a:rPr>
                        <a:t>Ja (soms/altijd)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16%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51%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63%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4231895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Nee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84%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49%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37%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3145526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N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effectLst/>
                        </a:rPr>
                        <a:t>54.368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effectLst/>
                        </a:rPr>
                        <a:t>63.900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effectLst/>
                        </a:rPr>
                        <a:t>63.348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264109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1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7186C-F467-424D-2429-041ECAF31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BFF3CCD9-86C7-8BFD-CBAD-0944DB9A74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9788" y="1340768"/>
            <a:ext cx="5472236" cy="5184576"/>
          </a:xfrm>
        </p:spPr>
        <p:txBody>
          <a:bodyPr/>
          <a:lstStyle/>
          <a:p>
            <a:r>
              <a:rPr lang="nl-NL" dirty="0"/>
              <a:t>Thuiswerken is zeer goed te voorspellen</a:t>
            </a:r>
          </a:p>
          <a:p>
            <a:r>
              <a:rPr lang="nl-NL" dirty="0"/>
              <a:t>De Extreme </a:t>
            </a:r>
            <a:r>
              <a:rPr lang="nl-NL" dirty="0" err="1"/>
              <a:t>Gradient</a:t>
            </a:r>
            <a:r>
              <a:rPr lang="nl-NL" dirty="0"/>
              <a:t> Boost voorspelt thuiswerken het best</a:t>
            </a:r>
          </a:p>
          <a:p>
            <a:r>
              <a:rPr lang="nl-NL" dirty="0"/>
              <a:t>Opleidingsgegevens verbeteren het model niet echt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F9D03BC-3CF9-13C4-DD4F-34316106B5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sz="2400" cap="all" dirty="0"/>
              <a:t>Resultaten: Thuiswerken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5A973D9A-2550-BA71-B409-F124E8A43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7990"/>
              </p:ext>
            </p:extLst>
          </p:nvPr>
        </p:nvGraphicFramePr>
        <p:xfrm>
          <a:off x="6173086" y="925488"/>
          <a:ext cx="5184576" cy="2168847"/>
        </p:xfrm>
        <a:graphic>
          <a:graphicData uri="http://schemas.openxmlformats.org/drawingml/2006/table">
            <a:tbl>
              <a:tblPr firstRow="1" firstCol="1" bandRow="1"/>
              <a:tblGrid>
                <a:gridCol w="450833">
                  <a:extLst>
                    <a:ext uri="{9D8B030D-6E8A-4147-A177-3AD203B41FA5}">
                      <a16:colId xmlns:a16="http://schemas.microsoft.com/office/drawing/2014/main" val="1979027841"/>
                    </a:ext>
                  </a:extLst>
                </a:gridCol>
                <a:gridCol w="2366408">
                  <a:extLst>
                    <a:ext uri="{9D8B030D-6E8A-4147-A177-3AD203B41FA5}">
                      <a16:colId xmlns:a16="http://schemas.microsoft.com/office/drawing/2014/main" val="2430644811"/>
                    </a:ext>
                  </a:extLst>
                </a:gridCol>
                <a:gridCol w="1447117">
                  <a:extLst>
                    <a:ext uri="{9D8B030D-6E8A-4147-A177-3AD203B41FA5}">
                      <a16:colId xmlns:a16="http://schemas.microsoft.com/office/drawing/2014/main" val="4292397645"/>
                    </a:ext>
                  </a:extLst>
                </a:gridCol>
                <a:gridCol w="920218">
                  <a:extLst>
                    <a:ext uri="{9D8B030D-6E8A-4147-A177-3AD203B41FA5}">
                      <a16:colId xmlns:a16="http://schemas.microsoft.com/office/drawing/2014/main" val="45539613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b="1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b="1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b="1" dirty="0" err="1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42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0937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b="1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Zonder opleidingsinformatie</a:t>
                      </a:r>
                      <a:endParaRPr lang="en-US" sz="1000" b="1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248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Logit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9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GBM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576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17232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b="1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 opleidingsinformatie</a:t>
                      </a:r>
                      <a:endParaRPr lang="en-US" sz="1000" b="1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886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 err="1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Logit</a:t>
                      </a:r>
                      <a:endParaRPr lang="en-US" sz="100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150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GBM</a:t>
                      </a:r>
                      <a:endParaRPr lang="en-US" sz="100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26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D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buNone/>
                      </a:pPr>
                      <a:r>
                        <a:rPr lang="nl-NL" sz="1000" kern="12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  <a:endParaRPr lang="en-US" sz="1000" kern="12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100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None/>
                      </a:pPr>
                      <a:r>
                        <a:rPr lang="nl-NL" sz="1000" dirty="0">
                          <a:solidFill>
                            <a:srgbClr val="264249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77%</a:t>
                      </a:r>
                      <a:endParaRPr lang="en-US" sz="1000" dirty="0">
                        <a:solidFill>
                          <a:srgbClr val="264249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64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422408"/>
                  </a:ext>
                </a:extLst>
              </a:tr>
            </a:tbl>
          </a:graphicData>
        </a:graphic>
      </p:graphicFrame>
      <p:graphicFrame>
        <p:nvGraphicFramePr>
          <p:cNvPr id="8" name="Grafiek 7">
            <a:extLst>
              <a:ext uri="{FF2B5EF4-FFF2-40B4-BE49-F238E27FC236}">
                <a16:creationId xmlns:a16="http://schemas.microsoft.com/office/drawing/2014/main" id="{0225A881-42C3-40C2-91FB-9B3635CB36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757081"/>
              </p:ext>
            </p:extLst>
          </p:nvPr>
        </p:nvGraphicFramePr>
        <p:xfrm>
          <a:off x="119336" y="3136049"/>
          <a:ext cx="662473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639933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Aangepast 3">
      <a:dk1>
        <a:srgbClr val="000000"/>
      </a:dk1>
      <a:lt1>
        <a:srgbClr val="FEFFFE"/>
      </a:lt1>
      <a:dk2>
        <a:srgbClr val="F0F4FD"/>
      </a:dk2>
      <a:lt2>
        <a:srgbClr val="FEFFFE"/>
      </a:lt2>
      <a:accent1>
        <a:srgbClr val="D22C2A"/>
      </a:accent1>
      <a:accent2>
        <a:srgbClr val="264149"/>
      </a:accent2>
      <a:accent3>
        <a:srgbClr val="FCEC75"/>
      </a:accent3>
      <a:accent4>
        <a:srgbClr val="498794"/>
      </a:accent4>
      <a:accent5>
        <a:srgbClr val="D9D9D9"/>
      </a:accent5>
      <a:accent6>
        <a:srgbClr val="62BE7E"/>
      </a:accent6>
      <a:hlink>
        <a:srgbClr val="488794"/>
      </a:hlink>
      <a:folHlink>
        <a:srgbClr val="264149"/>
      </a:folHlink>
    </a:clrScheme>
    <a:fontScheme name="Aangepast 1">
      <a:majorFont>
        <a:latin typeface="Gotham Book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O PowerPoint Sjabloon NL versie 27-03-2025" id="{EBE277B0-BB6E-4AA4-B7DA-CAD10C0BF120}" vid="{DEBB0496-FF29-48A5-880B-5340D5BDE0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96e0cd9-e08d-4baa-bb32-961461fcaa12" xsi:nil="true"/>
    <lcf76f155ced4ddcb4097134ff3c332f xmlns="64636253-70d5-41ac-aa44-1787eebbab6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58A62E0086346A0153C596B315638" ma:contentTypeVersion="14" ma:contentTypeDescription="Create a new document." ma:contentTypeScope="" ma:versionID="5563776248b9c91b20d0ce688e48f383">
  <xsd:schema xmlns:xsd="http://www.w3.org/2001/XMLSchema" xmlns:xs="http://www.w3.org/2001/XMLSchema" xmlns:p="http://schemas.microsoft.com/office/2006/metadata/properties" xmlns:ns2="64636253-70d5-41ac-aa44-1787eebbab6b" xmlns:ns3="896e0cd9-e08d-4baa-bb32-961461fcaa12" targetNamespace="http://schemas.microsoft.com/office/2006/metadata/properties" ma:root="true" ma:fieldsID="50849d687725c8f46abcd7234610ab28" ns2:_="" ns3:_="">
    <xsd:import namespace="64636253-70d5-41ac-aa44-1787eebbab6b"/>
    <xsd:import namespace="896e0cd9-e08d-4baa-bb32-961461fcaa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36253-70d5-41ac-aa44-1787eebba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b6376caf-eb23-4d4d-9434-dc3dea19bc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e0cd9-e08d-4baa-bb32-961461fcaa1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007c819-9847-4d68-90ee-ddfd32f0daea}" ma:internalName="TaxCatchAll" ma:showField="CatchAllData" ma:web="896e0cd9-e08d-4baa-bb32-961461fcaa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58125C-61F3-4C7F-9282-E217ED7664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4337CD-5791-4F05-AB59-AC8C857CA516}">
  <ds:schemaRefs>
    <ds:schemaRef ds:uri="0d1449c1-becd-412e-88f3-517b35f0a1b1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cae29d74-04b9-4055-8d7c-62c7af9f06e2"/>
    <ds:schemaRef ds:uri="http://purl.org/dc/dcmitype/"/>
    <ds:schemaRef ds:uri="http://schemas.microsoft.com/office/infopath/2007/PartnerControls"/>
    <ds:schemaRef ds:uri="http://www.w3.org/XML/1998/namespace"/>
    <ds:schemaRef ds:uri="896e0cd9-e08d-4baa-bb32-961461fcaa12"/>
    <ds:schemaRef ds:uri="64636253-70d5-41ac-aa44-1787eebbab6b"/>
  </ds:schemaRefs>
</ds:datastoreItem>
</file>

<file path=customXml/itemProps3.xml><?xml version="1.0" encoding="utf-8"?>
<ds:datastoreItem xmlns:ds="http://schemas.openxmlformats.org/officeDocument/2006/customXml" ds:itemID="{68917DAA-9B32-4058-90C5-F57F8532F5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636253-70d5-41ac-aa44-1787eebbab6b"/>
    <ds:schemaRef ds:uri="896e0cd9-e08d-4baa-bb32-961461fcaa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SEO PowerPoint Sjabloon NL versie 27-03-2025</Template>
  <TotalTime>5813</TotalTime>
  <Words>1620</Words>
  <Application>Microsoft Office PowerPoint</Application>
  <PresentationFormat>Breedbeeld</PresentationFormat>
  <Paragraphs>540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4" baseType="lpstr">
      <vt:lpstr>Arial</vt:lpstr>
      <vt:lpstr>Gotham Book</vt:lpstr>
      <vt:lpstr>Wingdings</vt:lpstr>
      <vt:lpstr>Times New Roman</vt:lpstr>
      <vt:lpstr>Calibri</vt:lpstr>
      <vt:lpstr>Avenir Next LT Pro</vt:lpstr>
      <vt:lpstr>Aangepast ontwerp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SEO heeft onderstaande expertise gebieden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Willem Jan Luiten</dc:creator>
  <cp:lastModifiedBy>Willem Jan Luiten</cp:lastModifiedBy>
  <cp:revision>1</cp:revision>
  <cp:lastPrinted>2018-04-20T07:10:03Z</cp:lastPrinted>
  <dcterms:created xsi:type="dcterms:W3CDTF">2025-04-14T12:28:12Z</dcterms:created>
  <dcterms:modified xsi:type="dcterms:W3CDTF">2025-04-24T12:08:29Z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0x01010011358A62E0086346A0153C596B315638</vt:lpwstr>
  </property>
  <property fmtid="{D5CDD505-2E9C-101B-9397-08002B2CF9AE}" pid="3" name="Order">
    <vt:r8>100</vt:r8>
  </property>
  <property fmtid="{D5CDD505-2E9C-101B-9397-08002B2CF9AE}" pid="4" name="MediaServiceImageTags">
    <vt:lpwstr/>
  </property>
</Properties>
</file>